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307" r:id="rId3"/>
    <p:sldId id="309" r:id="rId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00FF"/>
    <a:srgbClr val="FFFFFF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3" autoAdjust="0"/>
    <p:restoredTop sz="94660"/>
  </p:normalViewPr>
  <p:slideViewPr>
    <p:cSldViewPr>
      <p:cViewPr varScale="1">
        <p:scale>
          <a:sx n="79" d="100"/>
          <a:sy n="79" d="100"/>
        </p:scale>
        <p:origin x="864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0324514-ABE8-4986-AE1E-C94385DF2466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00C4AA-F1F6-44BA-BCD5-94315198D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46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3931-CF63-44EB-9747-132C0F9D0431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87742-840C-4EDA-B0B4-BE4B3BE7F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3A451-72DC-4995-A38B-A70FD6AA09BE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BAF6-C435-4810-A719-CDCADB7CC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9B8A-2887-45B7-A80E-1C267C5157C0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F34B-60BA-447B-BC07-58785EEB4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BD7C-3A0D-4004-8D54-31BFDEBFC489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66A7-1BD4-4778-B8B0-D8DD3E382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ADC9F-2795-464B-924C-1EBE5CA1B939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F6B34-1B70-4409-BE66-76F2557F5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F5A12-F9CE-476A-9C19-D1B30716F295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D02B-DFEE-4447-A56B-CB5A02A7D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8887-2FD6-44D7-8010-53FC02AF13BE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36BB2-2FF8-453D-9F88-CAE867121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93E7-89E1-4755-9090-982971E9085C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06CE1-0444-410D-ADCC-81D281AF5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4C9BD-604D-4F6C-B172-FDDE701DBE32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E2436-6A95-49D4-AB3B-C982DAC26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9ADCD-B98C-4A62-81BF-20C950D8DDC0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EA25-4105-4DDE-9AA3-1147FA725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19156-79F1-41FE-9A80-5DCDB06A37FE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86C86-275D-4462-A8B7-32FB3D571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A64329-BE89-4542-94CA-4AB6ED632BD7}" type="datetimeFigureOut">
              <a:rPr lang="en-US"/>
              <a:pPr>
                <a:defRPr/>
              </a:pPr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302DF30-5D2E-4B3A-891A-45C00FB64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6799" y="66375"/>
            <a:ext cx="5721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</a:p>
          <a:p>
            <a:pPr algn="ctr" eaLnBrk="1" hangingPunct="1">
              <a:spcBef>
                <a:spcPts val="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Truyền điện</a:t>
            </a:r>
          </a:p>
        </p:txBody>
      </p:sp>
      <p:grpSp>
        <p:nvGrpSpPr>
          <p:cNvPr id="3075" name="Group 11"/>
          <p:cNvGrpSpPr>
            <a:grpSpLocks/>
          </p:cNvGrpSpPr>
          <p:nvPr/>
        </p:nvGrpSpPr>
        <p:grpSpPr bwMode="auto">
          <a:xfrm>
            <a:off x="-3175" y="0"/>
            <a:ext cx="9147175" cy="5143500"/>
            <a:chOff x="-2" y="0"/>
            <a:chExt cx="5762" cy="4320"/>
          </a:xfrm>
        </p:grpSpPr>
        <p:pic>
          <p:nvPicPr>
            <p:cNvPr id="3089" name="Picture 12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70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0" name="Picture 13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66031" flipV="1">
              <a:off x="4990" y="0"/>
              <a:ext cx="770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1" name="Picture 14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66031" flipH="1">
              <a:off x="-2" y="3790"/>
              <a:ext cx="818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2" name="Picture 15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10733969">
              <a:off x="4898" y="3793"/>
              <a:ext cx="862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6200" y="1036237"/>
            <a:ext cx="9067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1: Hãy nối lệnh ở cột A  tương ứng với hành động của rùa ở cột B?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367240"/>
              </p:ext>
            </p:extLst>
          </p:nvPr>
        </p:nvGraphicFramePr>
        <p:xfrm>
          <a:off x="4800600" y="2114550"/>
          <a:ext cx="3352800" cy="2842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380">
                <a:tc>
                  <a:txBody>
                    <a:bodyPr/>
                    <a:lstStyle/>
                    <a:p>
                      <a:pPr algn="ctr"/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 ĐỘNG CỦA RÙA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454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Quay phải</a:t>
                      </a:r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 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454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Nhấc</a:t>
                      </a:r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bút (Rùa không vẽ nữa)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454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Tiến</a:t>
                      </a:r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về trước n bước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454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 Lùi</a:t>
                      </a:r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sau n bước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454">
                <a:tc>
                  <a:txBody>
                    <a:bodyPr/>
                    <a:lstStyle/>
                    <a:p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 Quay trái k độ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544242"/>
              </p:ext>
            </p:extLst>
          </p:nvPr>
        </p:nvGraphicFramePr>
        <p:xfrm>
          <a:off x="1828800" y="2114550"/>
          <a:ext cx="1371600" cy="289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585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FD 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585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BK</a:t>
                      </a:r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585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LT</a:t>
                      </a:r>
                      <a:r>
                        <a:rPr lang="en-US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585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RT 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585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PU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6324600" y="182141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62200" y="180975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2800350"/>
            <a:ext cx="16002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3257550"/>
            <a:ext cx="16002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00400" y="3790950"/>
            <a:ext cx="1600200" cy="990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200400" y="2800350"/>
            <a:ext cx="1600200" cy="1485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200400" y="3295650"/>
            <a:ext cx="1600200" cy="1485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582500" y="262588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 HKII</a:t>
            </a:r>
          </a:p>
        </p:txBody>
      </p:sp>
      <p:grpSp>
        <p:nvGrpSpPr>
          <p:cNvPr id="6147" name="Group 11"/>
          <p:cNvGrpSpPr>
            <a:grpSpLocks/>
          </p:cNvGrpSpPr>
          <p:nvPr/>
        </p:nvGrpSpPr>
        <p:grpSpPr bwMode="auto">
          <a:xfrm>
            <a:off x="-3175" y="0"/>
            <a:ext cx="9147175" cy="5143500"/>
            <a:chOff x="-2" y="0"/>
            <a:chExt cx="5762" cy="4320"/>
          </a:xfrm>
        </p:grpSpPr>
        <p:pic>
          <p:nvPicPr>
            <p:cNvPr id="6151" name="Picture 12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70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13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66031" flipV="1">
              <a:off x="4990" y="0"/>
              <a:ext cx="770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4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66031" flipH="1">
              <a:off x="-2" y="3790"/>
              <a:ext cx="818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5" descr="Hoa Kh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10733969">
              <a:off x="4898" y="3793"/>
              <a:ext cx="862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04800" y="970966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C:\Users\NGOCTHANH\Desktop\anh dep\725049hhwhm87hw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4625"/>
            <a:ext cx="685800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5" descr="chuon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0" y="0"/>
            <a:ext cx="8001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6" descr="bluline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1143000" y="0"/>
            <a:ext cx="68580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7" descr="bluline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-1370807" y="2513807"/>
            <a:ext cx="5141913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8" descr="bluline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1143000" y="5080000"/>
            <a:ext cx="68580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9" descr="bluline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5387975" y="2524126"/>
            <a:ext cx="51403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WordArt 13"/>
          <p:cNvSpPr>
            <a:spLocks noChangeArrowheads="1" noChangeShapeType="1" noTextEdit="1"/>
          </p:cNvSpPr>
          <p:nvPr/>
        </p:nvSpPr>
        <p:spPr bwMode="auto">
          <a:xfrm>
            <a:off x="1485900" y="1485900"/>
            <a:ext cx="611505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>
                <a:ln w="9525" cap="sq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Kính chúc thầy cô sức khỏe, thành công !</a:t>
            </a:r>
          </a:p>
          <a:p>
            <a:pPr algn="ctr"/>
            <a:r>
              <a:rPr lang="vi-VN" sz="2700" kern="10">
                <a:ln w="9525" cap="sq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Chúc các em học giỏi !</a:t>
            </a:r>
            <a:endParaRPr lang="en-US" sz="2700" kern="10">
              <a:ln w="9525" cap="sq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23561" name="Picture 16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4114800"/>
            <a:ext cx="68580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17" descr="rose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63638" y="2571750"/>
            <a:ext cx="180816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6115050" y="457200"/>
            <a:ext cx="407988" cy="404813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19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4400550" y="742950"/>
            <a:ext cx="407988" cy="404813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19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3086100" y="457200"/>
            <a:ext cx="419100" cy="303213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19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5372100" y="342900"/>
            <a:ext cx="407988" cy="404813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19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animBg="1"/>
      <p:bldP spid="3091" grpId="0" animBg="1"/>
      <p:bldP spid="3092" grpId="0" animBg="1"/>
      <p:bldP spid="309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4512</TotalTime>
  <Words>112</Words>
  <Application>Microsoft Office PowerPoint</Application>
  <PresentationFormat>On-screen Show (16:9)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SAL - Nguyen Huu Phuc</cp:lastModifiedBy>
  <cp:revision>519</cp:revision>
  <dcterms:created xsi:type="dcterms:W3CDTF">2017-08-25T12:22:43Z</dcterms:created>
  <dcterms:modified xsi:type="dcterms:W3CDTF">2023-06-03T01:54:09Z</dcterms:modified>
</cp:coreProperties>
</file>