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6"/>
  </p:notesMasterIdLst>
  <p:sldIdLst>
    <p:sldId id="295" r:id="rId5"/>
    <p:sldId id="278" r:id="rId6"/>
    <p:sldId id="308" r:id="rId7"/>
    <p:sldId id="321" r:id="rId8"/>
    <p:sldId id="309" r:id="rId9"/>
    <p:sldId id="320" r:id="rId10"/>
    <p:sldId id="326" r:id="rId11"/>
    <p:sldId id="312" r:id="rId12"/>
    <p:sldId id="314" r:id="rId13"/>
    <p:sldId id="270" r:id="rId14"/>
    <p:sldId id="276" r:id="rId15"/>
  </p:sldIdLst>
  <p:sldSz cx="11887200" cy="8229600"/>
  <p:notesSz cx="6858000" cy="9144000"/>
  <p:custDataLst>
    <p:tags r:id="rId17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28/04/2023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28/04/2023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28/04/2023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0.png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89C624-D0D4-7EFD-06A9-57CD4E4A64C3}"/>
              </a:ext>
            </a:extLst>
          </p:cNvPr>
          <p:cNvSpPr/>
          <p:nvPr/>
        </p:nvSpPr>
        <p:spPr>
          <a:xfrm>
            <a:off x="-228600" y="5308536"/>
            <a:ext cx="297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F0773-164E-EAD0-EE50-F607DE331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8" y="914400"/>
            <a:ext cx="1199811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0C1AD0-A833-5904-DA7F-586E1B7A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62000"/>
            <a:ext cx="1179195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6678B-3C98-0216-655D-DC3BF2DBF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3362325"/>
            <a:ext cx="117157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0A32E-9959-EF61-E926-DAE39D26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" y="914400"/>
            <a:ext cx="11763375" cy="3305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CCE7B-8914-E1AA-8FAC-9079F4AE1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" y="4624896"/>
            <a:ext cx="11353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4EFDB6E-CC34-FD5D-086C-0E586FF1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113462"/>
            <a:ext cx="115824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1.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đồng ý với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xác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định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nhiệm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vụ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Bảng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1)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không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bổ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sung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gì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không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                         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F5244A-2248-2109-854F-D314ED64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11474241" cy="26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AE349-C004-233E-150B-1FDD87C6A577}"/>
              </a:ext>
            </a:extLst>
          </p:cNvPr>
          <p:cNvSpPr txBox="1"/>
          <p:nvPr/>
        </p:nvSpPr>
        <p:spPr>
          <a:xfrm>
            <a:off x="304800" y="5015226"/>
            <a:ext cx="11125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1.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đồng ý với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xác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định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nhiệm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vụ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Bảng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1).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không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bổ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sung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thêm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thông tin </a:t>
            </a:r>
            <a:r>
              <a:rPr kumimoji="0" lang="en-US" altLang="en-US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gì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3F5D99-136B-2FDB-9978-FAB2C68E438E}"/>
              </a:ext>
            </a:extLst>
          </p:cNvPr>
          <p:cNvSpPr txBox="1"/>
          <p:nvPr/>
        </p:nvSpPr>
        <p:spPr>
          <a:xfrm>
            <a:off x="533400" y="457200"/>
            <a:ext cx="9829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Hoa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luận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chia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nhiệm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như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đồng ý với cách chia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như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Hoa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 Trong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của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nhiệm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nói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thấy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thể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dụng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máy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trợ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021E7-CEBF-F46B-A4A8-D8CC6038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1308371" cy="24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7CA0B-6F11-FCE8-8CD4-DFAB67982E0A}"/>
              </a:ext>
            </a:extLst>
          </p:cNvPr>
          <p:cNvSpPr txBox="1"/>
          <p:nvPr/>
        </p:nvSpPr>
        <p:spPr>
          <a:xfrm>
            <a:off x="533400" y="5370986"/>
            <a:ext cx="11308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đồng ý với cách chia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nhiệm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như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Hoa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mặt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Trong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ở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thấy 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Việc 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thể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dụng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máy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trợ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8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EAA0D-9C32-A424-C2EC-070CEF62D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08662"/>
            <a:ext cx="1080135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A7800-7834-2C2A-AAC7-476FC932B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" y="3561399"/>
            <a:ext cx="113061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7CDD0-0667-1771-1885-26BD42B41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36" y="1066800"/>
            <a:ext cx="11887200" cy="1417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33D5F-10C7-3DB0-8938-1794B3DBB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276600"/>
            <a:ext cx="79438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211</Words>
  <Application>Microsoft Office PowerPoint</Application>
  <PresentationFormat>Custom</PresentationFormat>
  <Paragraphs>32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Nixie One</vt:lpstr>
      <vt:lpstr>Roboto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179</cp:revision>
  <dcterms:created xsi:type="dcterms:W3CDTF">2019-10-13T09:09:41Z</dcterms:created>
  <dcterms:modified xsi:type="dcterms:W3CDTF">2023-04-28T02:38:01Z</dcterms:modified>
</cp:coreProperties>
</file>