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E642F-313C-4E09-970A-D8F73734EA16}" type="datetimeFigureOut">
              <a:rPr lang="en-US" smtClean="0"/>
              <a:t>15-01-24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4A966-E87C-40E4-946F-288B645C14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8262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E642F-313C-4E09-970A-D8F73734EA16}" type="datetimeFigureOut">
              <a:rPr lang="en-US" smtClean="0"/>
              <a:t>15-01-24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4A966-E87C-40E4-946F-288B645C14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5243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E642F-313C-4E09-970A-D8F73734EA16}" type="datetimeFigureOut">
              <a:rPr lang="en-US" smtClean="0"/>
              <a:t>15-01-24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4A966-E87C-40E4-946F-288B645C14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27549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E642F-313C-4E09-970A-D8F73734EA16}" type="datetimeFigureOut">
              <a:rPr lang="en-US" smtClean="0"/>
              <a:t>15-01-24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4A966-E87C-40E4-946F-288B645C14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85508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E642F-313C-4E09-970A-D8F73734EA16}" type="datetimeFigureOut">
              <a:rPr lang="en-US" smtClean="0"/>
              <a:t>15-01-24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4A966-E87C-40E4-946F-288B645C14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7065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E642F-313C-4E09-970A-D8F73734EA16}" type="datetimeFigureOut">
              <a:rPr lang="en-US" smtClean="0"/>
              <a:t>15-01-24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4A966-E87C-40E4-946F-288B645C14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2615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E642F-313C-4E09-970A-D8F73734EA16}" type="datetimeFigureOut">
              <a:rPr lang="en-US" smtClean="0"/>
              <a:t>15-01-24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4A966-E87C-40E4-946F-288B645C14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64922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E642F-313C-4E09-970A-D8F73734EA16}" type="datetimeFigureOut">
              <a:rPr lang="en-US" smtClean="0"/>
              <a:t>15-01-24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4A966-E87C-40E4-946F-288B645C14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0788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E642F-313C-4E09-970A-D8F73734EA16}" type="datetimeFigureOut">
              <a:rPr lang="en-US" smtClean="0"/>
              <a:t>15-01-24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4A966-E87C-40E4-946F-288B645C14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02714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E642F-313C-4E09-970A-D8F73734EA16}" type="datetimeFigureOut">
              <a:rPr lang="en-US" smtClean="0"/>
              <a:t>15-01-24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4A966-E87C-40E4-946F-288B645C14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41882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E642F-313C-4E09-970A-D8F73734EA16}" type="datetimeFigureOut">
              <a:rPr lang="en-US" smtClean="0"/>
              <a:t>15-01-24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4A966-E87C-40E4-946F-288B645C14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02937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8E642F-313C-4E09-970A-D8F73734EA16}" type="datetimeFigureOut">
              <a:rPr lang="en-US" smtClean="0"/>
              <a:t>15-01-24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64A966-E87C-40E4-946F-288B645C14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3943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95142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01366449"/>
              </p:ext>
            </p:extLst>
          </p:nvPr>
        </p:nvGraphicFramePr>
        <p:xfrm>
          <a:off x="362165" y="3564297"/>
          <a:ext cx="8458200" cy="30099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19400"/>
                <a:gridCol w="2819400"/>
                <a:gridCol w="2819400"/>
              </a:tblGrid>
              <a:tr h="533400">
                <a:tc gridSpan="3">
                  <a:txBody>
                    <a:bodyPr/>
                    <a:lstStyle/>
                    <a:p>
                      <a:pPr algn="ctr"/>
                      <a:r>
                        <a:rPr lang="en-US" sz="2800" b="0" smtClean="0">
                          <a:solidFill>
                            <a:srgbClr val="FF0000"/>
                          </a:solidFill>
                        </a:rPr>
                        <a:t>Thủ</a:t>
                      </a:r>
                      <a:r>
                        <a:rPr lang="en-US" sz="2800" b="0" baseline="0" smtClean="0">
                          <a:solidFill>
                            <a:srgbClr val="FF0000"/>
                          </a:solidFill>
                        </a:rPr>
                        <a:t> đô Hà Nội</a:t>
                      </a:r>
                      <a:endParaRPr lang="en-US" sz="2800" b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47650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11" name="Group 10"/>
          <p:cNvGrpSpPr/>
          <p:nvPr/>
        </p:nvGrpSpPr>
        <p:grpSpPr>
          <a:xfrm>
            <a:off x="510863" y="4316123"/>
            <a:ext cx="8257309" cy="2039239"/>
            <a:chOff x="304800" y="4343399"/>
            <a:chExt cx="8257309" cy="2039239"/>
          </a:xfrm>
        </p:grpSpPr>
        <p:pic>
          <p:nvPicPr>
            <p:cNvPr id="5" name="Picture 4"/>
            <p:cNvPicPr/>
            <p:nvPr/>
          </p:nvPicPr>
          <p:blipFill>
            <a:blip r:embed="rId2"/>
            <a:stretch>
              <a:fillRect/>
            </a:stretch>
          </p:blipFill>
          <p:spPr>
            <a:xfrm>
              <a:off x="304800" y="4343400"/>
              <a:ext cx="2514600" cy="1538287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sp>
          <p:nvSpPr>
            <p:cNvPr id="6" name="TextBox 5"/>
            <p:cNvSpPr txBox="1"/>
            <p:nvPr/>
          </p:nvSpPr>
          <p:spPr>
            <a:xfrm>
              <a:off x="1031345" y="5987534"/>
              <a:ext cx="106150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mtClean="0"/>
                <a:t>Tháp Rùa</a:t>
              </a:r>
              <a:endParaRPr lang="en-US"/>
            </a:p>
          </p:txBody>
        </p:sp>
        <p:pic>
          <p:nvPicPr>
            <p:cNvPr id="7" name="Picture 6"/>
            <p:cNvPicPr/>
            <p:nvPr/>
          </p:nvPicPr>
          <p:blipFill>
            <a:blip r:embed="rId3"/>
            <a:stretch>
              <a:fillRect/>
            </a:stretch>
          </p:blipFill>
          <p:spPr>
            <a:xfrm>
              <a:off x="3200400" y="4343399"/>
              <a:ext cx="2566987" cy="1538288"/>
            </a:xfrm>
            <a:prstGeom prst="rect">
              <a:avLst/>
            </a:prstGeom>
          </p:spPr>
        </p:pic>
        <p:sp>
          <p:nvSpPr>
            <p:cNvPr id="8" name="TextBox 7"/>
            <p:cNvSpPr txBox="1"/>
            <p:nvPr/>
          </p:nvSpPr>
          <p:spPr>
            <a:xfrm>
              <a:off x="3389129" y="5987534"/>
              <a:ext cx="229902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mtClean="0"/>
                <a:t>Quảng trường Ba Đình</a:t>
              </a:r>
              <a:endParaRPr lang="en-US"/>
            </a:p>
          </p:txBody>
        </p:sp>
        <p:pic>
          <p:nvPicPr>
            <p:cNvPr id="9" name="Picture 8"/>
            <p:cNvPicPr/>
            <p:nvPr/>
          </p:nvPicPr>
          <p:blipFill>
            <a:blip r:embed="rId4"/>
            <a:stretch>
              <a:fillRect/>
            </a:stretch>
          </p:blipFill>
          <p:spPr>
            <a:xfrm>
              <a:off x="5971309" y="4343399"/>
              <a:ext cx="2590800" cy="1572923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6510733" y="6013306"/>
              <a:ext cx="151195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mtClean="0"/>
                <a:t>Cầu Long Biên</a:t>
              </a:r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8085279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32311525"/>
              </p:ext>
            </p:extLst>
          </p:nvPr>
        </p:nvGraphicFramePr>
        <p:xfrm>
          <a:off x="362165" y="3564297"/>
          <a:ext cx="8458200" cy="30099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19400"/>
                <a:gridCol w="2819400"/>
                <a:gridCol w="2819400"/>
              </a:tblGrid>
              <a:tr h="533400">
                <a:tc gridSpan="3">
                  <a:txBody>
                    <a:bodyPr/>
                    <a:lstStyle/>
                    <a:p>
                      <a:pPr algn="ctr"/>
                      <a:r>
                        <a:rPr lang="en-US" sz="2800" b="0" smtClean="0">
                          <a:solidFill>
                            <a:srgbClr val="FF0000"/>
                          </a:solidFill>
                        </a:rPr>
                        <a:t>Thủ</a:t>
                      </a:r>
                      <a:r>
                        <a:rPr lang="en-US" sz="2800" b="0" baseline="0" smtClean="0">
                          <a:solidFill>
                            <a:srgbClr val="FF0000"/>
                          </a:solidFill>
                        </a:rPr>
                        <a:t> đô Hà Nội</a:t>
                      </a:r>
                      <a:endParaRPr lang="en-US" sz="2800" b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47650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11" name="Group 10"/>
          <p:cNvGrpSpPr/>
          <p:nvPr/>
        </p:nvGrpSpPr>
        <p:grpSpPr>
          <a:xfrm>
            <a:off x="510863" y="4316123"/>
            <a:ext cx="8257309" cy="2039239"/>
            <a:chOff x="304800" y="4343399"/>
            <a:chExt cx="8257309" cy="2039239"/>
          </a:xfrm>
        </p:grpSpPr>
        <p:pic>
          <p:nvPicPr>
            <p:cNvPr id="5" name="Picture 4"/>
            <p:cNvPicPr/>
            <p:nvPr/>
          </p:nvPicPr>
          <p:blipFill>
            <a:blip r:embed="rId2"/>
            <a:stretch>
              <a:fillRect/>
            </a:stretch>
          </p:blipFill>
          <p:spPr>
            <a:xfrm>
              <a:off x="304800" y="4343400"/>
              <a:ext cx="2514600" cy="1538287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sp>
          <p:nvSpPr>
            <p:cNvPr id="6" name="TextBox 5"/>
            <p:cNvSpPr txBox="1"/>
            <p:nvPr/>
          </p:nvSpPr>
          <p:spPr>
            <a:xfrm>
              <a:off x="1031345" y="5987534"/>
              <a:ext cx="106150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mtClean="0"/>
                <a:t>Tháp Rùa</a:t>
              </a:r>
              <a:endParaRPr lang="en-US"/>
            </a:p>
          </p:txBody>
        </p:sp>
        <p:pic>
          <p:nvPicPr>
            <p:cNvPr id="7" name="Picture 6"/>
            <p:cNvPicPr/>
            <p:nvPr/>
          </p:nvPicPr>
          <p:blipFill>
            <a:blip r:embed="rId3"/>
            <a:stretch>
              <a:fillRect/>
            </a:stretch>
          </p:blipFill>
          <p:spPr>
            <a:xfrm>
              <a:off x="3200400" y="4343399"/>
              <a:ext cx="2566987" cy="1538288"/>
            </a:xfrm>
            <a:prstGeom prst="rect">
              <a:avLst/>
            </a:prstGeom>
          </p:spPr>
        </p:pic>
        <p:sp>
          <p:nvSpPr>
            <p:cNvPr id="8" name="TextBox 7"/>
            <p:cNvSpPr txBox="1"/>
            <p:nvPr/>
          </p:nvSpPr>
          <p:spPr>
            <a:xfrm>
              <a:off x="3389129" y="5987534"/>
              <a:ext cx="229902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mtClean="0"/>
                <a:t>Quảng trường Ba Đình</a:t>
              </a:r>
              <a:endParaRPr lang="en-US"/>
            </a:p>
          </p:txBody>
        </p:sp>
        <p:pic>
          <p:nvPicPr>
            <p:cNvPr id="9" name="Picture 8"/>
            <p:cNvPicPr/>
            <p:nvPr/>
          </p:nvPicPr>
          <p:blipFill>
            <a:blip r:embed="rId4"/>
            <a:stretch>
              <a:fillRect/>
            </a:stretch>
          </p:blipFill>
          <p:spPr>
            <a:xfrm>
              <a:off x="5971309" y="4343399"/>
              <a:ext cx="2590800" cy="1572923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6510733" y="6013306"/>
              <a:ext cx="151195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mtClean="0"/>
                <a:t>Cầu Long Biên</a:t>
              </a:r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83851983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&quot;/&gt;&lt;property id=&quot;20307&quot; value=&quot;256&quot;/&gt;&lt;/object&gt;&lt;object type=&quot;3&quot; unique_id=&quot;10005&quot;&gt;&lt;property id=&quot;20148&quot; value=&quot;5&quot;/&gt;&lt;property id=&quot;20300&quot; value=&quot;Slide 2&quot;/&gt;&lt;property id=&quot;20307&quot; value=&quot;257&quot;/&gt;&lt;/object&gt;&lt;object type=&quot;3&quot; unique_id=&quot;10006&quot;&gt;&lt;property id=&quot;20148&quot; value=&quot;5&quot;/&gt;&lt;property id=&quot;20300&quot; value=&quot;Slide 3&quot;/&gt;&lt;property id=&quot;20307&quot; value=&quot;258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26</Words>
  <Application>Microsoft Office PowerPoint</Application>
  <PresentationFormat>On-screen Show (4:3)</PresentationFormat>
  <Paragraphs>8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MTC</dc:creator>
  <cp:lastModifiedBy>MTC</cp:lastModifiedBy>
  <cp:revision>3</cp:revision>
  <dcterms:created xsi:type="dcterms:W3CDTF">2024-01-15T06:45:34Z</dcterms:created>
  <dcterms:modified xsi:type="dcterms:W3CDTF">2024-01-15T07:01:33Z</dcterms:modified>
</cp:coreProperties>
</file>