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10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7D2C8-95F8-4CFF-A208-C35185B28E7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1808D-8F70-42BB-927B-0E563267F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8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508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47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952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33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848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496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5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36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035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030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64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FF38-0D8B-4B4F-9046-DA8E0FECD3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FF38-0D8B-4B4F-9046-DA8E0FECD3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1ACCA-E8D9-433C-A47A-14FDED97E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6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49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3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0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7" y="2598372"/>
            <a:ext cx="4693090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10: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Sử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dụng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an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toàn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đồ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dung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gia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đình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63547" b="8867"/>
          <a:stretch>
            <a:fillRect/>
          </a:stretch>
        </p:blipFill>
        <p:spPr bwMode="auto">
          <a:xfrm>
            <a:off x="0" y="228600"/>
            <a:ext cx="9144000" cy="4953000"/>
          </a:xfrm>
          <a:prstGeom prst="rect">
            <a:avLst/>
          </a:prstGeom>
          <a:noFill/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F4D19D2B-C478-4FA4-A93B-7739C441C3BC}"/>
              </a:ext>
            </a:extLst>
          </p:cNvPr>
          <p:cNvSpPr/>
          <p:nvPr/>
        </p:nvSpPr>
        <p:spPr>
          <a:xfrm>
            <a:off x="6172200" y="4648200"/>
            <a:ext cx="2133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8D201DE-B284-4954-886A-CDC8E3252230}"/>
              </a:ext>
            </a:extLst>
          </p:cNvPr>
          <p:cNvSpPr/>
          <p:nvPr/>
        </p:nvSpPr>
        <p:spPr>
          <a:xfrm>
            <a:off x="3352800" y="4572000"/>
            <a:ext cx="2133600" cy="106680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9D39DFC4-CBBB-43F9-8676-43F8E582D4FD}"/>
              </a:ext>
            </a:extLst>
          </p:cNvPr>
          <p:cNvSpPr/>
          <p:nvPr/>
        </p:nvSpPr>
        <p:spPr>
          <a:xfrm>
            <a:off x="414867" y="4577644"/>
            <a:ext cx="2133600" cy="106680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5911" b="64040"/>
          <a:stretch>
            <a:fillRect/>
          </a:stretch>
        </p:blipFill>
        <p:spPr bwMode="auto">
          <a:xfrm>
            <a:off x="228600" y="457200"/>
            <a:ext cx="8915400" cy="4648200"/>
          </a:xfrm>
          <a:prstGeom prst="rect">
            <a:avLst/>
          </a:prstGeom>
          <a:noFill/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EF8EDE1-B9B0-4FFD-9D2C-90EF85F424FF}"/>
              </a:ext>
            </a:extLst>
          </p:cNvPr>
          <p:cNvSpPr/>
          <p:nvPr/>
        </p:nvSpPr>
        <p:spPr>
          <a:xfrm>
            <a:off x="1047044" y="4724400"/>
            <a:ext cx="2971800" cy="1524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207E0CD-BC96-4DB5-8458-0F5226CFCAB4}"/>
              </a:ext>
            </a:extLst>
          </p:cNvPr>
          <p:cNvSpPr/>
          <p:nvPr/>
        </p:nvSpPr>
        <p:spPr>
          <a:xfrm>
            <a:off x="5092700" y="4419600"/>
            <a:ext cx="2971800" cy="1676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6034" t="57143" r="22414" b="16256"/>
          <a:stretch>
            <a:fillRect/>
          </a:stretch>
        </p:blipFill>
        <p:spPr bwMode="auto">
          <a:xfrm>
            <a:off x="990600" y="304800"/>
            <a:ext cx="6324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83251" b="7882"/>
          <a:stretch>
            <a:fillRect/>
          </a:stretch>
        </p:blipFill>
        <p:spPr bwMode="auto">
          <a:xfrm>
            <a:off x="228600" y="0"/>
            <a:ext cx="89154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41</Words>
  <Application>Microsoft Office PowerPoint</Application>
  <PresentationFormat>On-screen Show (4:3)</PresentationFormat>
  <Paragraphs>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等线</vt:lpstr>
      <vt:lpstr>Arial</vt:lpstr>
      <vt:lpstr>Calibri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ngoc</cp:lastModifiedBy>
  <cp:revision>2</cp:revision>
  <dcterms:created xsi:type="dcterms:W3CDTF">2020-09-02T03:31:58Z</dcterms:created>
  <dcterms:modified xsi:type="dcterms:W3CDTF">2020-09-05T12:00:38Z</dcterms:modified>
</cp:coreProperties>
</file>