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4" r:id="rId4"/>
    <p:sldId id="267" r:id="rId5"/>
    <p:sldId id="265" r:id="rId6"/>
    <p:sldId id="270" r:id="rId7"/>
    <p:sldId id="266" r:id="rId8"/>
    <p:sldId id="272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99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314" y="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en-US" sz="4800" dirty="0">
                <a:solidFill>
                  <a:schemeClr val="tx1"/>
                </a:solidFill>
                <a:latin typeface=".VnAvant" pitchFamily="34" charset="0"/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97951" y="2391074"/>
            <a:ext cx="8305800" cy="1752600"/>
          </a:xfrm>
        </p:spPr>
        <p:txBody>
          <a:bodyPr>
            <a:noAutofit/>
          </a:bodyPr>
          <a:lstStyle/>
          <a:p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Gọn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gàng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,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ngăn</a:t>
            </a:r>
            <a:r>
              <a:rPr lang="en-US" sz="4800" dirty="0">
                <a:solidFill>
                  <a:srgbClr val="0000FF"/>
                </a:solidFill>
                <a:latin typeface="HP-087" pitchFamily="34" charset="0"/>
              </a:rPr>
              <a:t> </a:t>
            </a:r>
            <a:r>
              <a:rPr lang="en-US" sz="4800" dirty="0" err="1">
                <a:solidFill>
                  <a:srgbClr val="0000FF"/>
                </a:solidFill>
                <a:latin typeface="HP-087" pitchFamily="34" charset="0"/>
              </a:rPr>
              <a:t>nắp</a:t>
            </a:r>
            <a:endParaRPr lang="vi-VN" sz="4800" dirty="0">
              <a:solidFill>
                <a:srgbClr val="0000FF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81400" y="1565564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15</a:t>
            </a:r>
          </a:p>
        </p:txBody>
      </p:sp>
    </p:spTree>
    <p:extLst>
      <p:ext uri="{BB962C8B-B14F-4D97-AF65-F5344CB8AC3E}">
        <p14:creationId xmlns:p14="http://schemas.microsoft.com/office/powerpoint/2010/main" val="4272743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FF0000"/>
                </a:solidFill>
                <a:latin typeface="HP-089" pitchFamily="34" charset="0"/>
              </a:rPr>
              <a:t>Khởi động</a:t>
            </a:r>
            <a:endParaRPr lang="vi-VN" sz="3600" b="1" dirty="0">
              <a:solidFill>
                <a:srgbClr val="FF0000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19400" y="251145"/>
            <a:ext cx="6414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2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EM NGOAN HƠN BÚP BÊ</a:t>
            </a:r>
          </a:p>
        </p:txBody>
      </p:sp>
    </p:spTree>
    <p:extLst>
      <p:ext uri="{BB962C8B-B14F-4D97-AF65-F5344CB8AC3E}">
        <p14:creationId xmlns:p14="http://schemas.microsoft.com/office/powerpoint/2010/main" val="234183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85335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5299" y="54864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gang,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BC6E7651-41F4-4E2F-AC63-E260CF78A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7881" y="1423524"/>
            <a:ext cx="4795838" cy="3977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192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Khám phá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0945" y="14478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</a:rPr>
              <a:t>Em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cần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làm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gì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để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sách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vở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đồ</a:t>
            </a:r>
            <a:r>
              <a:rPr lang="en-US" sz="3200" dirty="0">
                <a:solidFill>
                  <a:srgbClr val="0000FF"/>
                </a:solidFill>
              </a:rPr>
              <a:t> dung </a:t>
            </a:r>
            <a:r>
              <a:rPr lang="en-US" sz="3200" dirty="0" err="1">
                <a:solidFill>
                  <a:srgbClr val="0000FF"/>
                </a:solidFill>
              </a:rPr>
              <a:t>luôn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gọn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gàng</a:t>
            </a:r>
            <a:r>
              <a:rPr lang="en-US" sz="3200" dirty="0">
                <a:solidFill>
                  <a:srgbClr val="0000FF"/>
                </a:solidFill>
              </a:rPr>
              <a:t>, </a:t>
            </a:r>
            <a:r>
              <a:rPr lang="en-US" sz="3200" dirty="0" err="1">
                <a:solidFill>
                  <a:srgbClr val="0000FF"/>
                </a:solidFill>
              </a:rPr>
              <a:t>ngăn</a:t>
            </a:r>
            <a:r>
              <a:rPr lang="en-US" sz="3200" dirty="0">
                <a:solidFill>
                  <a:srgbClr val="0000FF"/>
                </a:solidFill>
              </a:rPr>
              <a:t> </a:t>
            </a:r>
            <a:r>
              <a:rPr lang="en-US" sz="3200" dirty="0" err="1">
                <a:solidFill>
                  <a:srgbClr val="0000FF"/>
                </a:solidFill>
              </a:rPr>
              <a:t>nắp</a:t>
            </a:r>
            <a:r>
              <a:rPr lang="en-US" sz="3200" dirty="0">
                <a:solidFill>
                  <a:srgbClr val="0000FF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288989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2402" y="1252091"/>
            <a:ext cx="85252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4C24C01B-6CD3-4372-9D67-5F3546004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2329308"/>
            <a:ext cx="9220200" cy="4452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316185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rgbClr val="0000FF"/>
                </a:solidFill>
                <a:latin typeface="HP-089" pitchFamily="34" charset="0"/>
              </a:rPr>
              <a:t>Luyện tập</a:t>
            </a:r>
            <a:endParaRPr lang="vi-VN" sz="3600" b="1" dirty="0">
              <a:solidFill>
                <a:srgbClr val="0000FF"/>
              </a:solidFill>
              <a:latin typeface="HP001 TD 4H" pitchFamily="34" charset="-93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177" y="1219200"/>
            <a:ext cx="836582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chia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cá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5028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0308" y="2351782"/>
            <a:ext cx="358212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ra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khuyên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Trapezoid 2"/>
          <p:cNvSpPr/>
          <p:nvPr/>
        </p:nvSpPr>
        <p:spPr>
          <a:xfrm>
            <a:off x="4114800" y="3810000"/>
            <a:ext cx="1295400" cy="762000"/>
          </a:xfrm>
          <a:prstGeom prst="trapezoid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id="{23F7711D-E371-49FC-A994-BD049A044B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1366025"/>
            <a:ext cx="5791200" cy="3119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48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66218" y="-675272"/>
            <a:ext cx="1025510" cy="2376055"/>
          </a:xfrm>
          <a:prstGeom prst="trapezoid">
            <a:avLst/>
          </a:prstGeom>
          <a:solidFill>
            <a:srgbClr val="0000FF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-1295400" y="-53180"/>
            <a:ext cx="5791200" cy="1196180"/>
          </a:xfrm>
        </p:spPr>
        <p:txBody>
          <a:bodyPr>
            <a:noAutofit/>
          </a:bodyPr>
          <a:lstStyle/>
          <a:p>
            <a:r>
              <a:rPr lang="en-US" sz="3600" b="1" noProof="1">
                <a:solidFill>
                  <a:schemeClr val="bg1"/>
                </a:solidFill>
                <a:latin typeface="HP-089" pitchFamily="34" charset="0"/>
              </a:rPr>
              <a:t>Vận dụng</a:t>
            </a:r>
            <a:endParaRPr lang="vi-VN" sz="3600" b="1" dirty="0">
              <a:solidFill>
                <a:schemeClr val="bg1"/>
              </a:solidFill>
              <a:latin typeface="HP001 TD 4H" pitchFamily="34" charset="-93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690" y="1203337"/>
            <a:ext cx="84853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rèn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thói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quen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gọn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gàng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3124200" y="2924886"/>
            <a:ext cx="5905500" cy="2085443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106918" y="3428998"/>
            <a:ext cx="68199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            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nắp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nơi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dễ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342"/>
          <a:stretch/>
        </p:blipFill>
        <p:spPr bwMode="auto">
          <a:xfrm>
            <a:off x="342900" y="2924887"/>
            <a:ext cx="2514600" cy="208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1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/>
          </a:p>
        </p:txBody>
      </p:sp>
      <p:pic>
        <p:nvPicPr>
          <p:cNvPr id="46084" name="Picture 4" descr="Lovely_illustration_of_Happy_family_behide_a_star_wallcoo_co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3352800" y="2562225"/>
            <a:ext cx="3733800" cy="28007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Chóc thÇy c«, c¸c con cïng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gia </a:t>
            </a:r>
            <a:r>
              <a:rPr lang="en-US" sz="360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4400" b="1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m·i m·i </a:t>
            </a:r>
          </a:p>
          <a:p>
            <a:pPr eaLnBrk="1" hangingPunct="1"/>
            <a:r>
              <a:rPr lang="en-US" sz="4400" b="1">
                <a:solidFill>
                  <a:srgbClr val="990033"/>
                </a:solidFill>
                <a:latin typeface=".VnUniverse" pitchFamily="34" charset="0"/>
              </a:rPr>
              <a:t>h¹nh phóc !</a:t>
            </a:r>
          </a:p>
        </p:txBody>
      </p:sp>
    </p:spTree>
    <p:extLst>
      <p:ext uri="{BB962C8B-B14F-4D97-AF65-F5344CB8AC3E}">
        <p14:creationId xmlns:p14="http://schemas.microsoft.com/office/powerpoint/2010/main" val="199636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45"/>
    </mc:Choice>
    <mc:Fallback xmlns="">
      <p:transition spd="slow" advTm="6645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170</Words>
  <Application>Microsoft Office PowerPoint</Application>
  <PresentationFormat>On-screen Show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Khởi động</vt:lpstr>
      <vt:lpstr>Khám phá</vt:lpstr>
      <vt:lpstr>Khám phá</vt:lpstr>
      <vt:lpstr>Luyện tập</vt:lpstr>
      <vt:lpstr>Luyện tập</vt:lpstr>
      <vt:lpstr>Vận dụng</vt:lpstr>
      <vt:lpstr>Vận dụng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</dc:creator>
  <cp:lastModifiedBy>DELL</cp:lastModifiedBy>
  <cp:revision>19</cp:revision>
  <dcterms:created xsi:type="dcterms:W3CDTF">2006-08-16T00:00:00Z</dcterms:created>
  <dcterms:modified xsi:type="dcterms:W3CDTF">2020-12-30T01:50:02Z</dcterms:modified>
</cp:coreProperties>
</file>