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5"/>
  </p:notesMasterIdLst>
  <p:sldIdLst>
    <p:sldId id="268" r:id="rId3"/>
    <p:sldId id="275" r:id="rId4"/>
    <p:sldId id="264" r:id="rId5"/>
    <p:sldId id="299" r:id="rId6"/>
    <p:sldId id="290" r:id="rId7"/>
    <p:sldId id="294" r:id="rId8"/>
    <p:sldId id="297" r:id="rId9"/>
    <p:sldId id="276" r:id="rId10"/>
    <p:sldId id="300" r:id="rId11"/>
    <p:sldId id="298" r:id="rId12"/>
    <p:sldId id="301" r:id="rId13"/>
    <p:sldId id="305" r:id="rId14"/>
    <p:sldId id="302" r:id="rId15"/>
    <p:sldId id="306" r:id="rId16"/>
    <p:sldId id="307" r:id="rId17"/>
    <p:sldId id="303" r:id="rId18"/>
    <p:sldId id="304" r:id="rId19"/>
    <p:sldId id="308" r:id="rId20"/>
    <p:sldId id="309" r:id="rId21"/>
    <p:sldId id="311" r:id="rId22"/>
    <p:sldId id="31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0186C-6204-4F98-B403-03B866BC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00" y="5715000"/>
            <a:ext cx="871804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8665D-E7F2-4298-A782-9E0CBFC1FBDD}"/>
              </a:ext>
            </a:extLst>
          </p:cNvPr>
          <p:cNvSpPr txBox="1"/>
          <p:nvPr/>
        </p:nvSpPr>
        <p:spPr>
          <a:xfrm>
            <a:off x="1799101" y="1388448"/>
            <a:ext cx="554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A5F3B-89F5-4F10-B0D3-236ABF27485F}"/>
              </a:ext>
            </a:extLst>
          </p:cNvPr>
          <p:cNvSpPr txBox="1"/>
          <p:nvPr/>
        </p:nvSpPr>
        <p:spPr>
          <a:xfrm>
            <a:off x="2202805" y="74211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 QUAN SÁT VÀ THẢO LUẬN NHỮNG CÂY MÌNH SƯU TẦM VÀ ĐEM TỚI LỚP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42004-63DF-4557-A6C1-B63E9E5E3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61636"/>
            <a:ext cx="6049499" cy="3557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34EF32-4979-4FDE-8B74-86E6A6693A92}"/>
              </a:ext>
            </a:extLst>
          </p:cNvPr>
          <p:cNvSpPr txBox="1"/>
          <p:nvPr/>
        </p:nvSpPr>
        <p:spPr>
          <a:xfrm>
            <a:off x="346804" y="21336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25E8B-F487-4B9E-82CA-B36757AD5CD8}"/>
              </a:ext>
            </a:extLst>
          </p:cNvPr>
          <p:cNvSpPr txBox="1"/>
          <p:nvPr/>
        </p:nvSpPr>
        <p:spPr>
          <a:xfrm>
            <a:off x="2772899" y="904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3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E92E9-FC38-482F-8502-63326B593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67448"/>
            <a:ext cx="3866667" cy="3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714D2-FBA3-4267-AEDE-551704321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44638"/>
            <a:ext cx="6230652" cy="9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8BD09-0513-4F90-8C9A-7EF8910D05D5}"/>
              </a:ext>
            </a:extLst>
          </p:cNvPr>
          <p:cNvSpPr txBox="1"/>
          <p:nvPr/>
        </p:nvSpPr>
        <p:spPr>
          <a:xfrm>
            <a:off x="1219200" y="180594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5D001-46EF-4411-A406-3B3DDF7A7D4B}"/>
              </a:ext>
            </a:extLst>
          </p:cNvPr>
          <p:cNvSpPr txBox="1"/>
          <p:nvPr/>
        </p:nvSpPr>
        <p:spPr>
          <a:xfrm>
            <a:off x="5304914" y="2898012"/>
            <a:ext cx="93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hoa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BA2CF-ABF3-44B3-ACFB-4DBBEF7F7CF9}"/>
              </a:ext>
            </a:extLst>
          </p:cNvPr>
          <p:cNvSpPr txBox="1"/>
          <p:nvPr/>
        </p:nvSpPr>
        <p:spPr>
          <a:xfrm>
            <a:off x="5358469" y="3467436"/>
            <a:ext cx="93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Lá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129B7-577B-4176-9595-C89E1081AA04}"/>
              </a:ext>
            </a:extLst>
          </p:cNvPr>
          <p:cNvSpPr txBox="1"/>
          <p:nvPr/>
        </p:nvSpPr>
        <p:spPr>
          <a:xfrm>
            <a:off x="5209041" y="3774640"/>
            <a:ext cx="143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Quả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FD25A-5137-4E91-938D-A0790CD06623}"/>
              </a:ext>
            </a:extLst>
          </p:cNvPr>
          <p:cNvSpPr txBox="1"/>
          <p:nvPr/>
        </p:nvSpPr>
        <p:spPr>
          <a:xfrm>
            <a:off x="5171154" y="4681832"/>
            <a:ext cx="120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thân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AE237-62FB-43CE-BE52-40B58BC54FDF}"/>
              </a:ext>
            </a:extLst>
          </p:cNvPr>
          <p:cNvSpPr txBox="1"/>
          <p:nvPr/>
        </p:nvSpPr>
        <p:spPr>
          <a:xfrm>
            <a:off x="5274863" y="52804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9F3B2-6337-4FAD-AE1B-13008BD0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562600" cy="4171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9BD49-2EEC-4223-A8EA-799D26B82E7B}"/>
              </a:ext>
            </a:extLst>
          </p:cNvPr>
          <p:cNvSpPr txBox="1"/>
          <p:nvPr/>
        </p:nvSpPr>
        <p:spPr>
          <a:xfrm>
            <a:off x="685800" y="609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3E31B-A73A-4359-B311-B830E1A45AFE}"/>
              </a:ext>
            </a:extLst>
          </p:cNvPr>
          <p:cNvSpPr txBox="1"/>
          <p:nvPr/>
        </p:nvSpPr>
        <p:spPr>
          <a:xfrm>
            <a:off x="2324100" y="13896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A9B1A-40C0-42C6-8210-929DE95BD7BD}"/>
              </a:ext>
            </a:extLst>
          </p:cNvPr>
          <p:cNvSpPr txBox="1"/>
          <p:nvPr/>
        </p:nvSpPr>
        <p:spPr>
          <a:xfrm>
            <a:off x="1219200" y="1066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7DF41-C391-4F42-AFF8-4FF7DB16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61956"/>
            <a:ext cx="5181600" cy="3011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D4901-0328-4C63-B283-6D852E5A14F4}"/>
              </a:ext>
            </a:extLst>
          </p:cNvPr>
          <p:cNvSpPr txBox="1"/>
          <p:nvPr/>
        </p:nvSpPr>
        <p:spPr>
          <a:xfrm>
            <a:off x="1219200" y="1066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08AEC-1C36-413C-B404-663822B82DF9}"/>
              </a:ext>
            </a:extLst>
          </p:cNvPr>
          <p:cNvSpPr txBox="1"/>
          <p:nvPr/>
        </p:nvSpPr>
        <p:spPr>
          <a:xfrm>
            <a:off x="2743114" y="2133600"/>
            <a:ext cx="320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3E8DDC-9CA3-48E5-8D10-414C7049C4D8}"/>
              </a:ext>
            </a:extLst>
          </p:cNvPr>
          <p:cNvSpPr txBox="1"/>
          <p:nvPr/>
        </p:nvSpPr>
        <p:spPr>
          <a:xfrm>
            <a:off x="2362200" y="10668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0468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28F7B7-295D-4F6E-96BE-17FEE3B6642E}"/>
              </a:ext>
            </a:extLst>
          </p:cNvPr>
          <p:cNvSpPr txBox="1"/>
          <p:nvPr/>
        </p:nvSpPr>
        <p:spPr>
          <a:xfrm>
            <a:off x="1828800" y="1524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D600C-EC4C-40A0-B9A6-6C5359C5C99E}"/>
              </a:ext>
            </a:extLst>
          </p:cNvPr>
          <p:cNvSpPr txBox="1"/>
          <p:nvPr/>
        </p:nvSpPr>
        <p:spPr>
          <a:xfrm>
            <a:off x="6858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9FA24-B5CD-475B-8C40-CFECC85A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 b="37705"/>
          <a:stretch/>
        </p:blipFill>
        <p:spPr>
          <a:xfrm>
            <a:off x="448676" y="1141094"/>
            <a:ext cx="80095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B431F-0EED-4CAE-B0F3-06FB6E98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5" y="1371600"/>
            <a:ext cx="7298776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974DE-6DB4-419C-B27D-DC07C7314124}"/>
              </a:ext>
            </a:extLst>
          </p:cNvPr>
          <p:cNvSpPr txBox="1"/>
          <p:nvPr/>
        </p:nvSpPr>
        <p:spPr>
          <a:xfrm>
            <a:off x="922612" y="384555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645E8-DDF5-448A-B73F-15BA16301988}"/>
              </a:ext>
            </a:extLst>
          </p:cNvPr>
          <p:cNvSpPr txBox="1"/>
          <p:nvPr/>
        </p:nvSpPr>
        <p:spPr>
          <a:xfrm>
            <a:off x="1051775" y="73662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52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29059-7BB5-4DFA-A869-0019E71B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3276600" cy="434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BD7BA-6CC9-46E2-B88F-F3C626B4AF3D}"/>
              </a:ext>
            </a:extLst>
          </p:cNvPr>
          <p:cNvSpPr txBox="1"/>
          <p:nvPr/>
        </p:nvSpPr>
        <p:spPr>
          <a:xfrm>
            <a:off x="914400" y="762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BE96D-DCDF-470A-80C5-AD1D890F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 b="41639"/>
          <a:stretch/>
        </p:blipFill>
        <p:spPr>
          <a:xfrm>
            <a:off x="838200" y="1752600"/>
            <a:ext cx="723900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47069-4FCF-4FF6-ADB3-669654B0C6FB}"/>
              </a:ext>
            </a:extLst>
          </p:cNvPr>
          <p:cNvSpPr txBox="1"/>
          <p:nvPr/>
        </p:nvSpPr>
        <p:spPr>
          <a:xfrm>
            <a:off x="1752600" y="533400"/>
            <a:ext cx="459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AE820-F3A8-498B-9A2C-006AA23F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81" y="1752600"/>
            <a:ext cx="65526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2819400" y="1066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03EDB03-E78C-4607-AB98-3FACF6D7116D}"/>
              </a:ext>
            </a:extLst>
          </p:cNvPr>
          <p:cNvSpPr txBox="1"/>
          <p:nvPr/>
        </p:nvSpPr>
        <p:spPr>
          <a:xfrm>
            <a:off x="1066800" y="6858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:Thăm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42BB923-E6F6-4F6E-945F-1C1BA7F0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98988"/>
              </p:ext>
            </p:extLst>
          </p:nvPr>
        </p:nvGraphicFramePr>
        <p:xfrm>
          <a:off x="381000" y="2743200"/>
          <a:ext cx="8153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942">
                  <a:extLst>
                    <a:ext uri="{9D8B030D-6E8A-4147-A177-3AD203B41FA5}">
                      <a16:colId xmlns:a16="http://schemas.microsoft.com/office/drawing/2014/main" val="2947285935"/>
                    </a:ext>
                  </a:extLst>
                </a:gridCol>
                <a:gridCol w="3283458">
                  <a:extLst>
                    <a:ext uri="{9D8B030D-6E8A-4147-A177-3AD203B41FA5}">
                      <a16:colId xmlns:a16="http://schemas.microsoft.com/office/drawing/2014/main" val="33669821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6938073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941308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73679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5195461"/>
                    </a:ext>
                  </a:extLst>
                </a:gridCol>
              </a:tblGrid>
              <a:tr h="90236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081816"/>
                  </a:ext>
                </a:extLst>
              </a:tr>
              <a:tr h="5013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83975"/>
                  </a:ext>
                </a:extLst>
              </a:tr>
              <a:tr h="5013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0811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3756D8A-0CC6-4B90-9786-18181D0EC530}"/>
              </a:ext>
            </a:extLst>
          </p:cNvPr>
          <p:cNvSpPr txBox="1"/>
          <p:nvPr/>
        </p:nvSpPr>
        <p:spPr>
          <a:xfrm>
            <a:off x="2438400" y="1639907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KHẢO SÁT –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3596-DCFE-436C-8335-55C2829FAE54}"/>
              </a:ext>
            </a:extLst>
          </p:cNvPr>
          <p:cNvSpPr txBox="1"/>
          <p:nvPr/>
        </p:nvSpPr>
        <p:spPr>
          <a:xfrm>
            <a:off x="1066800" y="697982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D235E6E-4169-4FDC-81FD-C202BFB3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37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9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11DE29-701A-44CB-A4AB-1CAE82EC9C8C}"/>
              </a:ext>
            </a:extLst>
          </p:cNvPr>
          <p:cNvSpPr txBox="1"/>
          <p:nvPr/>
        </p:nvSpPr>
        <p:spPr>
          <a:xfrm>
            <a:off x="838200" y="1132788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48A1D-128B-4B3C-A432-B80428DE4E9D}"/>
              </a:ext>
            </a:extLst>
          </p:cNvPr>
          <p:cNvSpPr txBox="1"/>
          <p:nvPr/>
        </p:nvSpPr>
        <p:spPr>
          <a:xfrm>
            <a:off x="685800" y="59672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2-Hoạt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:Kể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E61A3-699C-4246-B954-433873E1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25" y="1697164"/>
            <a:ext cx="2211550" cy="1542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DFD72-DCD7-4E47-A539-B95D82E1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641" y="3240107"/>
            <a:ext cx="2651334" cy="2861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61415-A686-4BC4-8637-52C43BB7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637212"/>
            <a:ext cx="2704153" cy="1697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8A79E-3948-4660-BEDE-4531764BB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99" y="3618968"/>
            <a:ext cx="2613308" cy="17162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7FE947-BA5C-4BE7-8E36-A0FB917A05C1}"/>
              </a:ext>
            </a:extLst>
          </p:cNvPr>
          <p:cNvSpPr txBox="1"/>
          <p:nvPr/>
        </p:nvSpPr>
        <p:spPr>
          <a:xfrm>
            <a:off x="533401" y="2286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651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B57ED4-9E21-4613-90E9-BA9238BF6620}"/>
              </a:ext>
            </a:extLst>
          </p:cNvPr>
          <p:cNvSpPr txBox="1"/>
          <p:nvPr/>
        </p:nvSpPr>
        <p:spPr>
          <a:xfrm>
            <a:off x="1714500" y="424134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THỰC HÀNH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4F161-00F3-4327-9D6B-3EBDC808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56" y="385540"/>
            <a:ext cx="2774164" cy="2105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DF6317-D028-4D57-A9A3-C5C750FC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61" y="420957"/>
            <a:ext cx="476190" cy="552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832B6B-BA50-489A-A383-D2AD7C6914B6}"/>
              </a:ext>
            </a:extLst>
          </p:cNvPr>
          <p:cNvSpPr txBox="1"/>
          <p:nvPr/>
        </p:nvSpPr>
        <p:spPr>
          <a:xfrm>
            <a:off x="571811" y="2209800"/>
            <a:ext cx="441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4A59D0-83BE-4A9B-B6B5-E4A8F779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15784" r="31372" b="36682"/>
          <a:stretch/>
        </p:blipFill>
        <p:spPr>
          <a:xfrm>
            <a:off x="3352800" y="3505200"/>
            <a:ext cx="4191620" cy="2694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49D50A-3790-4830-88C6-2672EFF9E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851" y="1241925"/>
            <a:ext cx="2614997" cy="9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3D0A7-4B78-4E90-86AE-A8BF551E79A9}"/>
              </a:ext>
            </a:extLst>
          </p:cNvPr>
          <p:cNvSpPr txBox="1"/>
          <p:nvPr/>
        </p:nvSpPr>
        <p:spPr>
          <a:xfrm>
            <a:off x="2057400" y="1295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58022800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858</TotalTime>
  <Words>326</Words>
  <Application>Microsoft Office PowerPoint</Application>
  <PresentationFormat>On-screen Show (4:3)</PresentationFormat>
  <Paragraphs>60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92</cp:revision>
  <dcterms:created xsi:type="dcterms:W3CDTF">2020-08-08T13:30:12Z</dcterms:created>
  <dcterms:modified xsi:type="dcterms:W3CDTF">2020-08-26T09:48:13Z</dcterms:modified>
</cp:coreProperties>
</file>