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4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 smtClean="0"/>
              <a:t>Bấm để chỉnh sửa kiểu phụ đề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50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7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1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7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1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8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1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4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318B-B73C-4460-A9B0-4CB7108A9EA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1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Chỉnh sửa kiểu văn bản của Bản cái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1318B-B73C-4460-A9B0-4CB7108A9EA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38F98-9108-4186-A980-8E579601A0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61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image" Target="../media/image1.jpeg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ình nền Powerpoint bảng đen - Mẫu Powerpoint bảng đen cực đẹ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843BB15E-5B93-4DE9-B915-E7C706AFD26B}"/>
              </a:ext>
            </a:extLst>
          </p:cNvPr>
          <p:cNvSpPr txBox="1"/>
          <p:nvPr/>
        </p:nvSpPr>
        <p:spPr>
          <a:xfrm>
            <a:off x="726281" y="971551"/>
            <a:ext cx="7691438" cy="287655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ln w="28575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CHÀO ĐÓN CÁC EM ĐẾN VỚI TIẾT HỌC</a:t>
            </a:r>
          </a:p>
        </p:txBody>
      </p:sp>
      <p:sp>
        <p:nvSpPr>
          <p:cNvPr id="6" name="Hộp Văn bản 5"/>
          <p:cNvSpPr txBox="1">
            <a:spLocks noChangeArrowheads="1"/>
          </p:cNvSpPr>
          <p:nvPr/>
        </p:nvSpPr>
        <p:spPr bwMode="auto">
          <a:xfrm>
            <a:off x="3409950" y="1790700"/>
            <a:ext cx="239411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4101" name="Hộp Văn bản 6"/>
          <p:cNvSpPr txBox="1">
            <a:spLocks noChangeArrowheads="1"/>
          </p:cNvSpPr>
          <p:nvPr/>
        </p:nvSpPr>
        <p:spPr bwMode="auto">
          <a:xfrm>
            <a:off x="1438275" y="-539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" name="Hộp Văn bản 7"/>
          <p:cNvSpPr txBox="1">
            <a:spLocks noChangeArrowheads="1"/>
          </p:cNvSpPr>
          <p:nvPr/>
        </p:nvSpPr>
        <p:spPr bwMode="auto">
          <a:xfrm>
            <a:off x="4020148" y="3136612"/>
            <a:ext cx="11737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dirty="0" err="1" smtClean="0">
                <a:solidFill>
                  <a:srgbClr val="7030A0"/>
                </a:solidFill>
                <a:latin typeface="HP001 4 hàng" panose="020B0603050302020204" pitchFamily="34" charset="0"/>
              </a:rPr>
              <a:t>Lớp</a:t>
            </a:r>
            <a:r>
              <a:rPr lang="en-US" altLang="en-US" sz="3200" b="1" dirty="0" smtClean="0">
                <a:solidFill>
                  <a:srgbClr val="7030A0"/>
                </a:solidFill>
                <a:latin typeface="HP001 4 hàng" panose="020B0603050302020204" pitchFamily="34" charset="0"/>
              </a:rPr>
              <a:t> 1</a:t>
            </a:r>
            <a:endParaRPr lang="en-US" altLang="en-US" sz="3200" b="1" dirty="0">
              <a:solidFill>
                <a:srgbClr val="7030A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430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8" y="0"/>
            <a:ext cx="9082032" cy="215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17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47" y="209006"/>
            <a:ext cx="9144000" cy="4205123"/>
          </a:xfrm>
          <a:prstGeom prst="rect">
            <a:avLst/>
          </a:prstGeom>
        </p:spPr>
      </p:pic>
      <p:pic>
        <p:nvPicPr>
          <p:cNvPr id="5" name="Hình ảnh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05123"/>
            <a:ext cx="9144000" cy="1185482"/>
          </a:xfrm>
          <a:prstGeom prst="rect">
            <a:avLst/>
          </a:prstGeom>
        </p:spPr>
      </p:pic>
      <p:cxnSp>
        <p:nvCxnSpPr>
          <p:cNvPr id="12" name="Đường kết nối Cong 11"/>
          <p:cNvCxnSpPr/>
          <p:nvPr/>
        </p:nvCxnSpPr>
        <p:spPr>
          <a:xfrm>
            <a:off x="3901440" y="2211977"/>
            <a:ext cx="3091543" cy="1473870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Đường kết nối Cong 15"/>
          <p:cNvCxnSpPr/>
          <p:nvPr/>
        </p:nvCxnSpPr>
        <p:spPr>
          <a:xfrm flipV="1">
            <a:off x="3975463" y="2211977"/>
            <a:ext cx="3339737" cy="736935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Đường kết nối Cong 17"/>
          <p:cNvCxnSpPr/>
          <p:nvPr/>
        </p:nvCxnSpPr>
        <p:spPr>
          <a:xfrm flipV="1">
            <a:off x="4058194" y="1534580"/>
            <a:ext cx="3213463" cy="2590212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Hộp Văn bản 20"/>
          <p:cNvSpPr txBox="1"/>
          <p:nvPr/>
        </p:nvSpPr>
        <p:spPr>
          <a:xfrm>
            <a:off x="1471749" y="5540549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3333FF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25;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ea typeface="AvantGarde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2" name="Hộp Văn bản 21"/>
          <p:cNvSpPr txBox="1"/>
          <p:nvPr/>
        </p:nvSpPr>
        <p:spPr>
          <a:xfrm>
            <a:off x="2373086" y="5518813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3333FF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42;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ea typeface="AvantGarde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3" name="Hộp Văn bản 22"/>
          <p:cNvSpPr txBox="1"/>
          <p:nvPr/>
        </p:nvSpPr>
        <p:spPr>
          <a:xfrm>
            <a:off x="3271089" y="5555938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3333FF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48;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ea typeface="AvantGarde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4" name="Hộp Văn bản 23"/>
          <p:cNvSpPr txBox="1"/>
          <p:nvPr/>
        </p:nvSpPr>
        <p:spPr>
          <a:xfrm>
            <a:off x="4169092" y="5552530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3333FF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74;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ea typeface="AvantGarde" panose="000004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47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7" y="2631816"/>
            <a:ext cx="9068184" cy="214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Hộp Văn bản 5"/>
          <p:cNvSpPr txBox="1"/>
          <p:nvPr/>
        </p:nvSpPr>
        <p:spPr>
          <a:xfrm>
            <a:off x="629550" y="3024851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1 3</a:t>
            </a:r>
            <a:endParaRPr lang="en-US" sz="4000" b="1" dirty="0">
              <a:latin typeface="HP001 4 hàng" panose="020B0603050302020204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7" name="Hộp Văn bản 6"/>
          <p:cNvSpPr txBox="1"/>
          <p:nvPr/>
        </p:nvSpPr>
        <p:spPr>
          <a:xfrm>
            <a:off x="812641" y="3690584"/>
            <a:ext cx="7008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4000" b="1" dirty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5</a:t>
            </a:r>
          </a:p>
        </p:txBody>
      </p:sp>
      <p:sp>
        <p:nvSpPr>
          <p:cNvPr id="8" name="Hộp Văn bản 7"/>
          <p:cNvSpPr txBox="1"/>
          <p:nvPr/>
        </p:nvSpPr>
        <p:spPr>
          <a:xfrm>
            <a:off x="123967" y="3486802"/>
            <a:ext cx="495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+</a:t>
            </a:r>
          </a:p>
        </p:txBody>
      </p:sp>
      <p:cxnSp>
        <p:nvCxnSpPr>
          <p:cNvPr id="9" name="Đường nối Thẳng 8"/>
          <p:cNvCxnSpPr/>
          <p:nvPr/>
        </p:nvCxnSpPr>
        <p:spPr>
          <a:xfrm>
            <a:off x="437570" y="4293759"/>
            <a:ext cx="1210492" cy="932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Hộp Văn bản 9"/>
          <p:cNvSpPr txBox="1"/>
          <p:nvPr/>
        </p:nvSpPr>
        <p:spPr>
          <a:xfrm>
            <a:off x="1033890" y="4398470"/>
            <a:ext cx="481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8</a:t>
            </a:r>
          </a:p>
        </p:txBody>
      </p:sp>
      <p:sp>
        <p:nvSpPr>
          <p:cNvPr id="11" name="Hộp Văn bản 10"/>
          <p:cNvSpPr txBox="1"/>
          <p:nvPr/>
        </p:nvSpPr>
        <p:spPr>
          <a:xfrm>
            <a:off x="653358" y="4392293"/>
            <a:ext cx="481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1</a:t>
            </a:r>
            <a:endParaRPr lang="en-US" sz="3600" b="1" dirty="0">
              <a:solidFill>
                <a:srgbClr val="FF0000"/>
              </a:solidFill>
              <a:latin typeface="HP001 4 hàng" panose="020B0603050302020204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2" name="Hộp Văn bản 11"/>
          <p:cNvSpPr txBox="1"/>
          <p:nvPr/>
        </p:nvSpPr>
        <p:spPr>
          <a:xfrm>
            <a:off x="2845383" y="3024851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7</a:t>
            </a:r>
            <a:r>
              <a:rPr lang="en-US" sz="4000" b="1" dirty="0" smtClean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4000" b="1" dirty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8</a:t>
            </a:r>
          </a:p>
        </p:txBody>
      </p:sp>
      <p:sp>
        <p:nvSpPr>
          <p:cNvPr id="13" name="Hộp Văn bản 12"/>
          <p:cNvSpPr txBox="1"/>
          <p:nvPr/>
        </p:nvSpPr>
        <p:spPr>
          <a:xfrm>
            <a:off x="4985587" y="3062182"/>
            <a:ext cx="10743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4</a:t>
            </a:r>
            <a:r>
              <a:rPr lang="en-US" sz="4000" b="1" dirty="0" smtClean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4000" b="1" dirty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2</a:t>
            </a:r>
          </a:p>
        </p:txBody>
      </p:sp>
      <p:sp>
        <p:nvSpPr>
          <p:cNvPr id="14" name="Hộp Văn bản 13"/>
          <p:cNvSpPr txBox="1"/>
          <p:nvPr/>
        </p:nvSpPr>
        <p:spPr>
          <a:xfrm>
            <a:off x="7474639" y="3010246"/>
            <a:ext cx="10262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6 9</a:t>
            </a:r>
            <a:endParaRPr lang="en-US" sz="4000" b="1" dirty="0">
              <a:latin typeface="HP001 4 hàng" panose="020B0603050302020204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5" name="Hộp Văn bản 14"/>
          <p:cNvSpPr txBox="1"/>
          <p:nvPr/>
        </p:nvSpPr>
        <p:spPr>
          <a:xfrm>
            <a:off x="3102583" y="3714868"/>
            <a:ext cx="7088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6</a:t>
            </a:r>
            <a:endParaRPr lang="en-US" sz="4000" b="1" dirty="0">
              <a:latin typeface="HP001 4 hàng" panose="020B0603050302020204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6" name="Hộp Văn bản 15"/>
          <p:cNvSpPr txBox="1"/>
          <p:nvPr/>
        </p:nvSpPr>
        <p:spPr>
          <a:xfrm>
            <a:off x="5007924" y="3694916"/>
            <a:ext cx="1018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5 6</a:t>
            </a:r>
            <a:endParaRPr lang="en-US" sz="4000" b="1" dirty="0">
              <a:latin typeface="HP001 4 hàng" panose="020B0603050302020204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17" name="Hộp Văn bản 16"/>
          <p:cNvSpPr txBox="1"/>
          <p:nvPr/>
        </p:nvSpPr>
        <p:spPr>
          <a:xfrm>
            <a:off x="7461706" y="3701537"/>
            <a:ext cx="10150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6 3</a:t>
            </a:r>
            <a:endParaRPr lang="en-US" sz="4000" b="1" dirty="0">
              <a:latin typeface="HP001 4 hàng" panose="020B0603050302020204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cxnSp>
        <p:nvCxnSpPr>
          <p:cNvPr id="18" name="Đường nối Thẳng 17"/>
          <p:cNvCxnSpPr/>
          <p:nvPr/>
        </p:nvCxnSpPr>
        <p:spPr>
          <a:xfrm>
            <a:off x="2760222" y="4289096"/>
            <a:ext cx="1210492" cy="932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Đường nối Thẳng 18"/>
          <p:cNvCxnSpPr/>
          <p:nvPr/>
        </p:nvCxnSpPr>
        <p:spPr>
          <a:xfrm>
            <a:off x="4985587" y="4305450"/>
            <a:ext cx="1210492" cy="932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Đường nối Thẳng 19"/>
          <p:cNvCxnSpPr/>
          <p:nvPr/>
        </p:nvCxnSpPr>
        <p:spPr>
          <a:xfrm>
            <a:off x="7375895" y="4298422"/>
            <a:ext cx="1210492" cy="932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Hộp Văn bản 20"/>
          <p:cNvSpPr txBox="1"/>
          <p:nvPr/>
        </p:nvSpPr>
        <p:spPr>
          <a:xfrm>
            <a:off x="2940530" y="4408753"/>
            <a:ext cx="120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7</a:t>
            </a:r>
            <a:r>
              <a:rPr lang="en-US" sz="3600" b="1" dirty="0" smtClean="0">
                <a:solidFill>
                  <a:srgbClr val="FF0000"/>
                </a:solidFill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2</a:t>
            </a:r>
            <a:endParaRPr lang="en-US" sz="3600" b="1" dirty="0">
              <a:solidFill>
                <a:srgbClr val="FF0000"/>
              </a:solidFill>
              <a:latin typeface="HP001 4 hàng" panose="020B0603050302020204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23" name="Hộp Văn bản 22"/>
          <p:cNvSpPr txBox="1"/>
          <p:nvPr/>
        </p:nvSpPr>
        <p:spPr>
          <a:xfrm>
            <a:off x="5078060" y="4404067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9</a:t>
            </a:r>
            <a:r>
              <a:rPr lang="en-US" sz="3600" b="1" dirty="0" smtClean="0">
                <a:solidFill>
                  <a:srgbClr val="FF0000"/>
                </a:solidFill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8</a:t>
            </a:r>
            <a:endParaRPr lang="en-US" sz="3600" b="1" dirty="0">
              <a:solidFill>
                <a:srgbClr val="FF0000"/>
              </a:solidFill>
              <a:latin typeface="HP001 4 hàng" panose="020B0603050302020204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24" name="Hộp Văn bản 23"/>
          <p:cNvSpPr txBox="1"/>
          <p:nvPr/>
        </p:nvSpPr>
        <p:spPr>
          <a:xfrm>
            <a:off x="7167473" y="4508472"/>
            <a:ext cx="1392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 6</a:t>
            </a:r>
            <a:endParaRPr lang="en-US" sz="3600" b="1" dirty="0">
              <a:solidFill>
                <a:srgbClr val="FF0000"/>
              </a:solidFill>
              <a:latin typeface="HP001 4 hàng" panose="020B0603050302020204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  <p:sp>
        <p:nvSpPr>
          <p:cNvPr id="25" name="Hộp Văn bản 24"/>
          <p:cNvSpPr txBox="1"/>
          <p:nvPr/>
        </p:nvSpPr>
        <p:spPr>
          <a:xfrm>
            <a:off x="2512802" y="3535127"/>
            <a:ext cx="495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-</a:t>
            </a:r>
          </a:p>
        </p:txBody>
      </p:sp>
      <p:sp>
        <p:nvSpPr>
          <p:cNvPr id="26" name="Hộp Văn bản 25"/>
          <p:cNvSpPr txBox="1"/>
          <p:nvPr/>
        </p:nvSpPr>
        <p:spPr>
          <a:xfrm>
            <a:off x="4590458" y="3495142"/>
            <a:ext cx="495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+</a:t>
            </a:r>
          </a:p>
        </p:txBody>
      </p:sp>
      <p:sp>
        <p:nvSpPr>
          <p:cNvPr id="27" name="Hộp Văn bản 26"/>
          <p:cNvSpPr txBox="1"/>
          <p:nvPr/>
        </p:nvSpPr>
        <p:spPr>
          <a:xfrm>
            <a:off x="7034186" y="3527571"/>
            <a:ext cx="495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HP001 4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-</a:t>
            </a:r>
          </a:p>
        </p:txBody>
      </p:sp>
      <p:pic>
        <p:nvPicPr>
          <p:cNvPr id="28" name="Hình ảnh 2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00"/>
          <a:stretch/>
        </p:blipFill>
        <p:spPr>
          <a:xfrm>
            <a:off x="0" y="287079"/>
            <a:ext cx="9065623" cy="220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6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3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901440"/>
          </a:xfrm>
          <a:prstGeom prst="rect">
            <a:avLst/>
          </a:prstGeom>
        </p:spPr>
      </p:pic>
      <p:sp>
        <p:nvSpPr>
          <p:cNvPr id="2" name="Hộp Văn bản 1"/>
          <p:cNvSpPr txBox="1"/>
          <p:nvPr/>
        </p:nvSpPr>
        <p:spPr>
          <a:xfrm>
            <a:off x="2725783" y="4014652"/>
            <a:ext cx="1252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3333FF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2 </a:t>
            </a:r>
            <a:r>
              <a:rPr lang="en-US" sz="4000" b="1" dirty="0" err="1" smtClean="0">
                <a:solidFill>
                  <a:srgbClr val="3333FF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giờ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ea typeface="AvantGarde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/>
          <p:cNvSpPr txBox="1"/>
          <p:nvPr/>
        </p:nvSpPr>
        <p:spPr>
          <a:xfrm>
            <a:off x="6387737" y="4014652"/>
            <a:ext cx="1252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33FF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5</a:t>
            </a:r>
            <a:r>
              <a:rPr lang="en-US" sz="4000" b="1" dirty="0" smtClean="0">
                <a:solidFill>
                  <a:srgbClr val="3333FF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3333FF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giờ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ea typeface="AvantGarde" panose="000004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29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2" y="0"/>
            <a:ext cx="8960542" cy="6426926"/>
          </a:xfrm>
          <a:prstGeom prst="rect">
            <a:avLst/>
          </a:prstGeom>
        </p:spPr>
      </p:pic>
      <p:sp>
        <p:nvSpPr>
          <p:cNvPr id="5" name="Hình Chữ nhật Góc tròn 4"/>
          <p:cNvSpPr/>
          <p:nvPr/>
        </p:nvSpPr>
        <p:spPr>
          <a:xfrm>
            <a:off x="4097382" y="1985554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" name="Hình Chữ nhật Góc tròn 5"/>
          <p:cNvSpPr/>
          <p:nvPr/>
        </p:nvSpPr>
        <p:spPr>
          <a:xfrm>
            <a:off x="5346039" y="1985553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" name="Hình Chữ nhật Góc tròn 6"/>
          <p:cNvSpPr/>
          <p:nvPr/>
        </p:nvSpPr>
        <p:spPr>
          <a:xfrm>
            <a:off x="5977411" y="1985552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ình Chữ nhật Góc tròn 7"/>
          <p:cNvSpPr/>
          <p:nvPr/>
        </p:nvSpPr>
        <p:spPr>
          <a:xfrm>
            <a:off x="4720622" y="1985554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ình Chữ nhật Góc tròn 8"/>
          <p:cNvSpPr/>
          <p:nvPr/>
        </p:nvSpPr>
        <p:spPr>
          <a:xfrm>
            <a:off x="3466010" y="1985554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/>
          <p:cNvSpPr txBox="1"/>
          <p:nvPr/>
        </p:nvSpPr>
        <p:spPr>
          <a:xfrm>
            <a:off x="1733006" y="3213463"/>
            <a:ext cx="6175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Cả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bạn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hái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 37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bông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hoa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AvantGarde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1" name="Hình Chữ nhật Góc tròn 10"/>
          <p:cNvSpPr/>
          <p:nvPr/>
        </p:nvSpPr>
        <p:spPr>
          <a:xfrm>
            <a:off x="5801521" y="4837605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Hình Chữ nhật Góc tròn 11"/>
          <p:cNvSpPr/>
          <p:nvPr/>
        </p:nvSpPr>
        <p:spPr>
          <a:xfrm>
            <a:off x="3247733" y="4846315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ình Chữ nhật Góc tròn 12"/>
          <p:cNvSpPr/>
          <p:nvPr/>
        </p:nvSpPr>
        <p:spPr>
          <a:xfrm>
            <a:off x="3862553" y="4846314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14" name="Hình Chữ nhật Góc tròn 13"/>
          <p:cNvSpPr/>
          <p:nvPr/>
        </p:nvSpPr>
        <p:spPr>
          <a:xfrm>
            <a:off x="4504220" y="4837605"/>
            <a:ext cx="610178" cy="6792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Hình Chữ nhật Góc tròn 14"/>
          <p:cNvSpPr/>
          <p:nvPr/>
        </p:nvSpPr>
        <p:spPr>
          <a:xfrm>
            <a:off x="5143447" y="4861556"/>
            <a:ext cx="610178" cy="64878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6" name="Hộp Văn bản 15"/>
          <p:cNvSpPr txBox="1"/>
          <p:nvPr/>
        </p:nvSpPr>
        <p:spPr>
          <a:xfrm>
            <a:off x="2968912" y="6092767"/>
            <a:ext cx="406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Nam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còn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lại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 15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viên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 bi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AvantGarde" panose="000004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3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30789" cy="6858000"/>
          </a:xfrm>
          <a:prstGeom prst="rect">
            <a:avLst/>
          </a:prstGeom>
        </p:spPr>
      </p:pic>
      <p:sp>
        <p:nvSpPr>
          <p:cNvPr id="5" name="Cung 4"/>
          <p:cNvSpPr/>
          <p:nvPr/>
        </p:nvSpPr>
        <p:spPr>
          <a:xfrm>
            <a:off x="3239587" y="1965961"/>
            <a:ext cx="557349" cy="637902"/>
          </a:xfrm>
          <a:prstGeom prst="arc">
            <a:avLst>
              <a:gd name="adj1" fmla="val 16200000"/>
              <a:gd name="adj2" fmla="val 16169558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ng 5"/>
          <p:cNvSpPr/>
          <p:nvPr/>
        </p:nvSpPr>
        <p:spPr>
          <a:xfrm>
            <a:off x="3239587" y="6028510"/>
            <a:ext cx="557349" cy="637902"/>
          </a:xfrm>
          <a:prstGeom prst="arc">
            <a:avLst>
              <a:gd name="adj1" fmla="val 16200000"/>
              <a:gd name="adj2" fmla="val 16169558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3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676503"/>
          </a:xfrm>
          <a:prstGeom prst="rect">
            <a:avLst/>
          </a:prstGeom>
        </p:spPr>
      </p:pic>
      <p:sp>
        <p:nvSpPr>
          <p:cNvPr id="5" name="Cung 4"/>
          <p:cNvSpPr/>
          <p:nvPr/>
        </p:nvSpPr>
        <p:spPr>
          <a:xfrm>
            <a:off x="705392" y="2971802"/>
            <a:ext cx="557349" cy="563878"/>
          </a:xfrm>
          <a:prstGeom prst="arc">
            <a:avLst>
              <a:gd name="adj1" fmla="val 16200000"/>
              <a:gd name="adj2" fmla="val 16169558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>
            <a:extLst>
              <a:ext uri="{FF2B5EF4-FFF2-40B4-BE49-F238E27FC236}">
                <a16:creationId xmlns:a16="http://schemas.microsoft.com/office/drawing/2014/main" id="{1CB07848-A0C4-4D77-ACD6-35233F7965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25" y="95250"/>
            <a:ext cx="9058275" cy="6762749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EA22299C-82BA-441A-9549-253260496096}"/>
              </a:ext>
            </a:extLst>
          </p:cNvPr>
          <p:cNvSpPr txBox="1"/>
          <p:nvPr/>
        </p:nvSpPr>
        <p:spPr>
          <a:xfrm>
            <a:off x="2290762" y="1485900"/>
            <a:ext cx="4648200" cy="1015663"/>
          </a:xfrm>
          <a:prstGeom prst="rect">
            <a:avLst/>
          </a:prstGeom>
          <a:noFill/>
        </p:spPr>
        <p:txBody>
          <a:bodyPr wrap="none" rtlCol="0">
            <a:prstTxWarp prst="textChevron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39700">
                    <a:srgbClr val="FFC000">
                      <a:satMod val="175000"/>
                      <a:alpha val="40000"/>
                    </a:srgbClr>
                  </a:glow>
                </a:effectLst>
                <a:uLnTx/>
                <a:uFillTx/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C59B8263-6483-49DF-84EA-DFE2F408D971}"/>
              </a:ext>
            </a:extLst>
          </p:cNvPr>
          <p:cNvSpPr txBox="1"/>
          <p:nvPr/>
        </p:nvSpPr>
        <p:spPr>
          <a:xfrm>
            <a:off x="1299271" y="2814904"/>
            <a:ext cx="70870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	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Xem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lại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học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và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hoàn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thành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tập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trong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vở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HP001 5 hàng" panose="020B0603050302020204" pitchFamily="34" charset="0"/>
                <a:ea typeface="AvantGarde" panose="00000400000000000000" pitchFamily="2" charset="0"/>
                <a:cs typeface="AvantGarde" panose="00000400000000000000" pitchFamily="2" charset="0"/>
              </a:rPr>
              <a:t>tập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HP001 5 hàng" panose="020B0603050302020204" pitchFamily="34" charset="0"/>
              <a:ea typeface="AvantGarde" panose="00000400000000000000" pitchFamily="2" charset="0"/>
              <a:cs typeface="AvantGard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600666"/>
      </p:ext>
    </p:extLst>
  </p:cSld>
  <p:clrMapOvr>
    <a:masterClrMapping/>
  </p:clrMapOvr>
  <p:transition spd="slow">
    <p:comb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77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AvantGarde</vt:lpstr>
      <vt:lpstr>Calibri</vt:lpstr>
      <vt:lpstr>Calibri Light</vt:lpstr>
      <vt:lpstr>HP001 4 hàng</vt:lpstr>
      <vt:lpstr>HP001 5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Administrator</dc:creator>
  <cp:lastModifiedBy>Techsi.vn</cp:lastModifiedBy>
  <cp:revision>10</cp:revision>
  <dcterms:created xsi:type="dcterms:W3CDTF">2022-05-15T22:09:49Z</dcterms:created>
  <dcterms:modified xsi:type="dcterms:W3CDTF">2023-05-12T09:15:20Z</dcterms:modified>
</cp:coreProperties>
</file>