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3" r:id="rId5"/>
    <p:sldId id="264" r:id="rId6"/>
    <p:sldId id="267" r:id="rId7"/>
    <p:sldId id="269" r:id="rId8"/>
    <p:sldId id="25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BDC4-0DF1-4B84-9399-C35331D8D274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8A2-9137-4FF7-B63C-03AA5868A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BDC4-0DF1-4B84-9399-C35331D8D274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8A2-9137-4FF7-B63C-03AA5868A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3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BDC4-0DF1-4B84-9399-C35331D8D274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8A2-9137-4FF7-B63C-03AA5868A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BDC4-0DF1-4B84-9399-C35331D8D274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8A2-9137-4FF7-B63C-03AA5868A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20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BDC4-0DF1-4B84-9399-C35331D8D274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8A2-9137-4FF7-B63C-03AA5868A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5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BDC4-0DF1-4B84-9399-C35331D8D274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8A2-9137-4FF7-B63C-03AA5868A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5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BDC4-0DF1-4B84-9399-C35331D8D274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8A2-9137-4FF7-B63C-03AA5868A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5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BDC4-0DF1-4B84-9399-C35331D8D274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8A2-9137-4FF7-B63C-03AA5868A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4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BDC4-0DF1-4B84-9399-C35331D8D274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8A2-9137-4FF7-B63C-03AA5868A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4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BDC4-0DF1-4B84-9399-C35331D8D274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8A2-9137-4FF7-B63C-03AA5868A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1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BDC4-0DF1-4B84-9399-C35331D8D274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78A2-9137-4FF7-B63C-03AA5868A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1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BDC4-0DF1-4B84-9399-C35331D8D274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78A2-9137-4FF7-B63C-03AA5868A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7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vdoc.vn/data/image/2021/06/11/giai-tieng-viet-1-trang-154-155-bai-4-ruong-bac-thang-o-sa-pa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" y="251765"/>
            <a:ext cx="8856984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824" y="115927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1.Quan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906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vdoc.vn/data/image/2021/06/11/giai-tieng-viet-1-trang-154-155-bai-4-ruong-bac-thang-o-sa-pa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" y="251765"/>
            <a:ext cx="8856984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906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22" y="472480"/>
            <a:ext cx="88204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Ruộng bậc thang ở Sa Pa</a:t>
            </a:r>
            <a:endParaRPr lang="vi-VN" sz="2800" dirty="0">
              <a:latin typeface="+mj-lt"/>
            </a:endParaRPr>
          </a:p>
          <a:p>
            <a:pPr algn="just"/>
            <a:r>
              <a:rPr lang="en-US" sz="2800" dirty="0" smtClean="0">
                <a:latin typeface="+mj-lt"/>
              </a:rPr>
              <a:t>     </a:t>
            </a:r>
            <a:r>
              <a:rPr lang="vi-VN" sz="2400" dirty="0" smtClean="0">
                <a:latin typeface="+mj-lt"/>
              </a:rPr>
              <a:t>Đến </a:t>
            </a:r>
            <a:r>
              <a:rPr lang="vi-VN" sz="2400" dirty="0">
                <a:latin typeface="+mj-lt"/>
              </a:rPr>
              <a:t>Sa Pa vào mùa lúa chín</a:t>
            </a:r>
            <a:r>
              <a:rPr lang="vi-VN" sz="2400" dirty="0" smtClean="0">
                <a:latin typeface="+mj-lt"/>
              </a:rPr>
              <a:t>,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khách du lịch có dịp ngắm </a:t>
            </a:r>
            <a:r>
              <a:rPr lang="vi-VN" sz="2400" dirty="0" smtClean="0">
                <a:latin typeface="+mj-lt"/>
              </a:rPr>
              <a:t>nhìn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vẻ đẹp rực </a:t>
            </a:r>
            <a:r>
              <a:rPr lang="vi-VN" sz="2400" dirty="0" smtClean="0">
                <a:latin typeface="+mj-lt"/>
              </a:rPr>
              <a:t>rỡ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của những khu ruộng bậc thang</a:t>
            </a:r>
            <a:r>
              <a:rPr lang="vi-VN" sz="2400" dirty="0" smtClean="0">
                <a:latin typeface="+mj-lt"/>
              </a:rPr>
              <a:t>.</a:t>
            </a:r>
            <a:r>
              <a:rPr lang="en-US" sz="2400" dirty="0" smtClean="0">
                <a:latin typeface="+mj-lt"/>
              </a:rPr>
              <a:t>//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Nhìn xa</a:t>
            </a:r>
            <a:r>
              <a:rPr lang="vi-VN" sz="2400" dirty="0" smtClean="0">
                <a:latin typeface="+mj-lt"/>
              </a:rPr>
              <a:t>,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chúng giống </a:t>
            </a:r>
            <a:r>
              <a:rPr lang="vi-VN" sz="2400" dirty="0" smtClean="0">
                <a:latin typeface="+mj-lt"/>
              </a:rPr>
              <a:t>như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những bậc thang khổng lồ</a:t>
            </a:r>
            <a:r>
              <a:rPr lang="vi-VN" sz="2400" dirty="0" smtClean="0">
                <a:latin typeface="+mj-lt"/>
              </a:rPr>
              <a:t>.</a:t>
            </a:r>
            <a:r>
              <a:rPr lang="en-US" sz="2400" dirty="0" smtClean="0">
                <a:latin typeface="+mj-lt"/>
              </a:rPr>
              <a:t>//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Từng bậc</a:t>
            </a:r>
            <a:r>
              <a:rPr lang="vi-VN" sz="2400" dirty="0" smtClean="0">
                <a:latin typeface="+mj-lt"/>
              </a:rPr>
              <a:t>,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từng </a:t>
            </a:r>
            <a:r>
              <a:rPr lang="vi-VN" sz="2400" dirty="0" smtClean="0">
                <a:latin typeface="+mj-lt"/>
              </a:rPr>
              <a:t>bậc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như nối mặt đất với bầu </a:t>
            </a:r>
            <a:r>
              <a:rPr lang="vi-VN" sz="2400" dirty="0" smtClean="0">
                <a:latin typeface="+mj-lt"/>
              </a:rPr>
              <a:t>trời.</a:t>
            </a:r>
            <a:r>
              <a:rPr lang="en-US" sz="2400" dirty="0" smtClean="0">
                <a:latin typeface="+mj-lt"/>
              </a:rPr>
              <a:t>// </a:t>
            </a:r>
            <a:r>
              <a:rPr lang="vi-VN" sz="2400" dirty="0" smtClean="0">
                <a:latin typeface="+mj-lt"/>
              </a:rPr>
              <a:t>Một </a:t>
            </a:r>
            <a:r>
              <a:rPr lang="vi-VN" sz="2400" dirty="0">
                <a:latin typeface="+mj-lt"/>
              </a:rPr>
              <a:t>màu </a:t>
            </a:r>
            <a:r>
              <a:rPr lang="vi-VN" sz="2400" dirty="0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trải dài bất tận. Đâu </a:t>
            </a:r>
            <a:r>
              <a:rPr lang="vi-VN" sz="2400" dirty="0" smtClean="0">
                <a:latin typeface="+mj-lt"/>
              </a:rPr>
              <a:t>đâu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cũng ngạt ngào hương lúa</a:t>
            </a:r>
            <a:r>
              <a:rPr lang="vi-VN" sz="2400" dirty="0" smtClean="0">
                <a:latin typeface="+mj-lt"/>
              </a:rPr>
              <a:t>.</a:t>
            </a:r>
            <a:r>
              <a:rPr lang="en-US" sz="2400" dirty="0" smtClean="0">
                <a:latin typeface="+mj-lt"/>
              </a:rPr>
              <a:t>//</a:t>
            </a:r>
            <a:endParaRPr lang="vi-VN" sz="2400" dirty="0">
              <a:latin typeface="+mj-lt"/>
            </a:endParaRPr>
          </a:p>
          <a:p>
            <a:pPr algn="just"/>
            <a:r>
              <a:rPr lang="en-US" sz="2400" dirty="0" smtClean="0">
                <a:latin typeface="+mj-lt"/>
              </a:rPr>
              <a:t>     </a:t>
            </a:r>
            <a:r>
              <a:rPr lang="vi-VN" sz="2400" dirty="0" smtClean="0">
                <a:latin typeface="+mj-lt"/>
              </a:rPr>
              <a:t>Những </a:t>
            </a:r>
            <a:r>
              <a:rPr lang="vi-VN" sz="2400" dirty="0">
                <a:latin typeface="+mj-lt"/>
              </a:rPr>
              <a:t>khu ruộng bậc thang ở Sa </a:t>
            </a:r>
            <a:r>
              <a:rPr lang="vi-VN" sz="2400" dirty="0" smtClean="0">
                <a:latin typeface="+mj-lt"/>
              </a:rPr>
              <a:t>Pa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đã có từ hàng trăm năm nay</a:t>
            </a:r>
            <a:r>
              <a:rPr lang="vi-VN" sz="2400" dirty="0" smtClean="0">
                <a:latin typeface="+mj-lt"/>
              </a:rPr>
              <a:t>.</a:t>
            </a:r>
            <a:r>
              <a:rPr lang="en-US" sz="2400" dirty="0" smtClean="0">
                <a:latin typeface="+mj-lt"/>
              </a:rPr>
              <a:t>//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Chúng được tạo nên </a:t>
            </a:r>
            <a:r>
              <a:rPr lang="vi-VN" sz="2400" dirty="0" smtClean="0">
                <a:latin typeface="+mj-lt"/>
              </a:rPr>
              <a:t>bởi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đôi bàn </a:t>
            </a:r>
            <a:r>
              <a:rPr lang="vi-VN" sz="2400" dirty="0" smtClean="0">
                <a:latin typeface="+mj-lt"/>
              </a:rPr>
              <a:t>tay </a:t>
            </a:r>
            <a:r>
              <a:rPr lang="vi-VN" sz="2400" dirty="0">
                <a:latin typeface="+mj-lt"/>
              </a:rPr>
              <a:t>chăm chỉ</a:t>
            </a:r>
            <a:r>
              <a:rPr lang="vi-VN" sz="2400" dirty="0" smtClean="0">
                <a:latin typeface="+mj-lt"/>
              </a:rPr>
              <a:t>,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cần </a:t>
            </a:r>
            <a:r>
              <a:rPr lang="vi-VN" sz="2400" dirty="0" smtClean="0">
                <a:latin typeface="+mj-lt"/>
              </a:rPr>
              <a:t>mẫn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của những người H’mông</a:t>
            </a:r>
            <a:r>
              <a:rPr lang="vi-VN" sz="2400" dirty="0" smtClean="0">
                <a:latin typeface="+mj-lt"/>
              </a:rPr>
              <a:t>,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Dao</a:t>
            </a:r>
            <a:r>
              <a:rPr lang="vi-VN" sz="2400" dirty="0" smtClean="0">
                <a:latin typeface="+mj-lt"/>
              </a:rPr>
              <a:t>,</a:t>
            </a:r>
            <a:r>
              <a:rPr lang="en-US" sz="2400" dirty="0" smtClean="0">
                <a:latin typeface="+mj-lt"/>
              </a:rPr>
              <a:t>/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Hà Nhì… </a:t>
            </a:r>
            <a:r>
              <a:rPr lang="en-US" sz="2400" dirty="0" smtClean="0">
                <a:latin typeface="+mj-lt"/>
              </a:rPr>
              <a:t>//</a:t>
            </a:r>
            <a:r>
              <a:rPr lang="vi-VN" sz="2400" dirty="0" smtClean="0">
                <a:latin typeface="+mj-lt"/>
              </a:rPr>
              <a:t>sống </a:t>
            </a:r>
            <a:r>
              <a:rPr lang="vi-VN" sz="2400" dirty="0">
                <a:latin typeface="+mj-lt"/>
              </a:rPr>
              <a:t>ở đây</a:t>
            </a:r>
            <a:r>
              <a:rPr lang="vi-VN" sz="2400" dirty="0" smtClean="0">
                <a:latin typeface="+mj-lt"/>
              </a:rPr>
              <a:t>.</a:t>
            </a:r>
            <a:r>
              <a:rPr lang="en-US" sz="2400" dirty="0" smtClean="0">
                <a:latin typeface="+mj-lt"/>
              </a:rPr>
              <a:t>//</a:t>
            </a:r>
          </a:p>
          <a:p>
            <a:pPr algn="just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(Theo vinhphuctv.vn)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978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2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4550" y="418696"/>
            <a:ext cx="4572000" cy="438554"/>
          </a:xfrm>
          <a:prstGeom prst="rect">
            <a:avLst/>
          </a:prstGeom>
          <a:solidFill>
            <a:schemeClr val="accent6"/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Luyện </a:t>
            </a:r>
            <a:r>
              <a:rPr lang="en-US" sz="24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khó</a:t>
            </a:r>
            <a:endParaRPr lang="en-US" sz="24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8197" y="1354857"/>
            <a:ext cx="6628920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defRPr/>
            </a:pPr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khổng</a:t>
            </a:r>
            <a:r>
              <a:rPr lang="en-US" sz="27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ồ</a:t>
            </a:r>
            <a:r>
              <a:rPr lang="en-US" sz="27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hương</a:t>
            </a:r>
            <a:r>
              <a:rPr lang="en-US" sz="27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úa</a:t>
            </a:r>
            <a:r>
              <a:rPr lang="en-US" sz="27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ực</a:t>
            </a:r>
            <a:r>
              <a:rPr lang="en-US" sz="27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ỡ</a:t>
            </a:r>
            <a:endParaRPr lang="en-US" sz="27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 Pa, </a:t>
            </a:r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H’mông</a:t>
            </a:r>
            <a:r>
              <a:rPr lang="en-US" sz="27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7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</a:t>
            </a:r>
            <a:endParaRPr lang="en-US" sz="27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7" y="-57150"/>
            <a:ext cx="1614995" cy="11790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979729"/>
            <a:ext cx="9144000" cy="1714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4567" y="253847"/>
            <a:ext cx="4572000" cy="438554"/>
          </a:xfrm>
          <a:prstGeom prst="rect">
            <a:avLst/>
          </a:prstGeom>
          <a:solidFill>
            <a:schemeClr val="accent6"/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Luyện </a:t>
            </a:r>
            <a:r>
              <a:rPr lang="en-US" sz="24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dài</a:t>
            </a:r>
            <a:endParaRPr lang="en-US" sz="24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1547813"/>
            <a:ext cx="7344816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defRPr/>
            </a:pPr>
            <a:r>
              <a:rPr lang="vi-VN" sz="2400" dirty="0" smtClean="0"/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Đến Sa Pa vào mùa lúa chín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khách du lịch có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dịp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ngắm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vẻ đẹp rực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của những khu ruộng bậc thang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//</a:t>
            </a:r>
            <a:endParaRPr lang="en-US" sz="27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7" y="137519"/>
            <a:ext cx="1614995" cy="11790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979729"/>
            <a:ext cx="9144000" cy="1714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624" y="1131590"/>
            <a:ext cx="6628920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defRPr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a.Vào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khách du lịch có dịp ngắm nhìn vẻ đẹp rực rỡ của những khu ruộng bậc thang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979729"/>
            <a:ext cx="9144000" cy="1714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spcCol="0"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080F3AB-5248-4409-AD85-A7B02415419A}"/>
              </a:ext>
            </a:extLst>
          </p:cNvPr>
          <p:cNvSpPr/>
          <p:nvPr/>
        </p:nvSpPr>
        <p:spPr>
          <a:xfrm>
            <a:off x="1259632" y="325125"/>
            <a:ext cx="6915150" cy="32547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700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               </a:t>
            </a:r>
            <a:r>
              <a:rPr lang="en-US" sz="21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3. </a:t>
            </a:r>
            <a:r>
              <a:rPr lang="en-US" sz="21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Trả</a:t>
            </a:r>
            <a:r>
              <a:rPr lang="en-US" sz="21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lời</a:t>
            </a:r>
            <a:r>
              <a:rPr lang="en-US" sz="21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</a:t>
            </a:r>
            <a:r>
              <a:rPr lang="en-US" sz="2100" b="1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hỏi</a:t>
            </a: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21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a.Vào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Sa Pa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b.Ruộng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c.Ai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972" y="2421711"/>
            <a:ext cx="6972300" cy="6540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nay.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5616" y="3810835"/>
            <a:ext cx="6396236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uộng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H’mông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Dao,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" name="Picture 6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4874"/>
            <a:ext cx="8280920" cy="58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1478770"/>
            <a:ext cx="8280920" cy="58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3795886"/>
            <a:ext cx="828092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81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411510"/>
            <a:ext cx="4411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vần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363290"/>
            <a:ext cx="80648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 smtClean="0"/>
              <a:t>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it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l∎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∎   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m∎</a:t>
            </a:r>
          </a:p>
          <a:p>
            <a:pPr font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 hay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fontAlgn="ctr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c∎ 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∎                    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∎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/>
              <a:t>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07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411510"/>
            <a:ext cx="469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vần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chỗ</a:t>
            </a:r>
            <a:r>
              <a:rPr kumimoji="0" lang="en-US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chấm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: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98757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dirty="0" smtClean="0"/>
              <a:t>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hay it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∎          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∎             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m∎</a:t>
            </a:r>
          </a:p>
          <a:p>
            <a:pPr fontAlgn="ctr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ach hay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c∎ 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∎                     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∎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/>
              <a:t>  </a:t>
            </a:r>
            <a:endParaRPr lang="en-GB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47972" y="2715766"/>
            <a:ext cx="6972300" cy="6540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.Tờ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endParaRPr lang="en-US" sz="2100" b="1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5616" y="3363838"/>
            <a:ext cx="6396236" cy="63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2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408</Words>
  <Application>Microsoft Office PowerPoint</Application>
  <PresentationFormat>On-screen Show (16:9)</PresentationFormat>
  <Paragraphs>41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2022-01-28T11:54:42Z</dcterms:created>
  <dcterms:modified xsi:type="dcterms:W3CDTF">2022-02-25T12:44:24Z</dcterms:modified>
</cp:coreProperties>
</file>