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3.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325" r:id="rId2"/>
    <p:sldId id="294" r:id="rId3"/>
    <p:sldId id="288" r:id="rId4"/>
    <p:sldId id="289" r:id="rId5"/>
    <p:sldId id="295" r:id="rId6"/>
    <p:sldId id="349" r:id="rId7"/>
    <p:sldId id="350" r:id="rId8"/>
    <p:sldId id="351" r:id="rId9"/>
    <p:sldId id="293" r:id="rId10"/>
    <p:sldId id="267" r:id="rId11"/>
    <p:sldId id="299" r:id="rId12"/>
    <p:sldId id="301" r:id="rId13"/>
    <p:sldId id="300" r:id="rId14"/>
    <p:sldId id="306" r:id="rId15"/>
    <p:sldId id="360" r:id="rId16"/>
    <p:sldId id="361" r:id="rId17"/>
    <p:sldId id="362" r:id="rId18"/>
    <p:sldId id="363" r:id="rId19"/>
    <p:sldId id="353" r:id="rId20"/>
    <p:sldId id="366" r:id="rId21"/>
    <p:sldId id="364" r:id="rId22"/>
    <p:sldId id="365" r:id="rId23"/>
    <p:sldId id="367" r:id="rId24"/>
    <p:sldId id="368" r:id="rId25"/>
    <p:sldId id="369" r:id="rId26"/>
    <p:sldId id="370" r:id="rId27"/>
    <p:sldId id="371" r:id="rId28"/>
    <p:sldId id="372" r:id="rId29"/>
    <p:sldId id="373" r:id="rId30"/>
    <p:sldId id="313" r:id="rId31"/>
    <p:sldId id="375" r:id="rId32"/>
    <p:sldId id="374"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Tahoma" panose="020B0604030504040204" pitchFamily="34" charset="0"/>
      <p:regular r:id="rId41"/>
      <p:bold r:id="rId42"/>
    </p:embeddedFont>
    <p:embeddedFont>
      <p:font typeface="UTM Iron Gothic" panose="02040603050506020204" pitchFamily="18" charset="0"/>
      <p:regular r:id="rId43"/>
    </p:embeddedFont>
    <p:embeddedFont>
      <p:font typeface="UVN Bach Dang Nang" panose="02070803090706020303" pitchFamily="18" charset="0"/>
      <p:regular r:id="rId44"/>
      <p:italic r:id="rId45"/>
    </p:embeddedFont>
    <p:embeddedFont>
      <p:font typeface="UVN Vung Tau" panose="03080702040302070203" pitchFamily="66" charset="0"/>
      <p:regular r:id="rId46"/>
    </p:embeddedFont>
  </p:embeddedFontLst>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ur team" id="{F30AD347-4ACF-46FF-940D-086CE666FB82}">
          <p14:sldIdLst>
            <p14:sldId id="325"/>
            <p14:sldId id="294"/>
            <p14:sldId id="288"/>
            <p14:sldId id="289"/>
            <p14:sldId id="295"/>
            <p14:sldId id="349"/>
            <p14:sldId id="350"/>
            <p14:sldId id="351"/>
            <p14:sldId id="293"/>
            <p14:sldId id="267"/>
            <p14:sldId id="299"/>
            <p14:sldId id="301"/>
            <p14:sldId id="300"/>
            <p14:sldId id="306"/>
            <p14:sldId id="360"/>
            <p14:sldId id="361"/>
            <p14:sldId id="362"/>
            <p14:sldId id="363"/>
            <p14:sldId id="353"/>
            <p14:sldId id="366"/>
            <p14:sldId id="364"/>
            <p14:sldId id="365"/>
            <p14:sldId id="367"/>
            <p14:sldId id="368"/>
            <p14:sldId id="369"/>
            <p14:sldId id="370"/>
            <p14:sldId id="371"/>
            <p14:sldId id="372"/>
            <p14:sldId id="373"/>
            <p14:sldId id="313"/>
            <p14:sldId id="375"/>
            <p14:sldId id="3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A5BA"/>
    <a:srgbClr val="97C7DD"/>
    <a:srgbClr val="8B2514"/>
    <a:srgbClr val="97D2F4"/>
    <a:srgbClr val="8EA2AC"/>
    <a:srgbClr val="FFFF89"/>
    <a:srgbClr val="340707"/>
    <a:srgbClr val="4472C4"/>
    <a:srgbClr val="ED7D31"/>
    <a:srgbClr val="623A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561" autoAdjust="0"/>
  </p:normalViewPr>
  <p:slideViewPr>
    <p:cSldViewPr snapToGrid="0">
      <p:cViewPr>
        <p:scale>
          <a:sx n="50" d="100"/>
          <a:sy n="50" d="100"/>
        </p:scale>
        <p:origin x="89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7.932"/>
    </inkml:context>
    <inkml:brush xml:id="br0">
      <inkml:brushProperty name="width" value="0.05" units="cm"/>
      <inkml:brushProperty name="height" value="0.05" units="cm"/>
    </inkml:brush>
  </inkml:definitions>
  <inkml:trace contextRef="#ctx0" brushRef="#br0">835 31 268 0 0,'-19'2'512'0'0,"-1"0"0"0"0,1 2 0 0 0,0 0 0 0 0,-25 9 0 0 0,-36 7-136 0 0,14-10-88 0 0,1-2 1 0 0,-79-2-1 0 0,109-7-341 0 0,0-1 0 0 0,0-2 0 0 0,0-1 0 0 0,1-2 0 0 0,-63-20 0 0 0,87 23-340 0 0,0 0 0 0 0,0-1 0 0 0,0 0 0 0 0,1-1 0 0 0,-1 0 0 0 0,-9-9-1 0 0,10 7-349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6.273"/>
    </inkml:context>
    <inkml:brush xml:id="br0">
      <inkml:brushProperty name="width" value="0.05" units="cm"/>
      <inkml:brushProperty name="height" value="0.05" units="cm"/>
    </inkml:brush>
  </inkml:definitions>
  <inkml:trace contextRef="#ctx0" brushRef="#br0">1243 1 148 0 0,'0'0'2096'0'0,"-37"10"-1120"0"0,-74 37-371 0 0,-9 3-254 0 0,53-29-213 0 0,0-3 0 0 0,0-3 0 0 0,-77 6 0 0 0,100-18-78 0 0,1-1-1 0 0,-1-3 0 0 0,1-1 0 0 0,0-3 1 0 0,0-1-1 0 0,-47-14 0 0 0,78 17-106 0 0,-125-39-87 0 0,121 36-442 0 0,0-1 0 0 0,1 0 0 0 0,0-2 0 0 0,0 0 0 0 0,1 0 0 0 0,-17-15-1 0 0,22 16-240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6.768"/>
    </inkml:context>
    <inkml:brush xml:id="br0">
      <inkml:brushProperty name="width" value="0.05" units="cm"/>
      <inkml:brushProperty name="height" value="0.05" units="cm"/>
    </inkml:brush>
  </inkml:definitions>
  <inkml:trace contextRef="#ctx0" brushRef="#br0">836 203 168 0 0,'-65'-4'1333'0'0,"0"-2"0"0"0,-88-21-1 0 0,96 16-999 0 0,-56-12-394 0 0,-198-68-1 0 0,303 88-354 0 0,-1 0 0 0 0,1-1 0 0 0,0 0 0 0 0,0 0 0 0 0,1-1 0 0 0,-11-8-1 0 0,13 8-314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7.250"/>
    </inkml:context>
    <inkml:brush xml:id="br0">
      <inkml:brushProperty name="width" value="0.05" units="cm"/>
      <inkml:brushProperty name="height" value="0.05" units="cm"/>
    </inkml:brush>
  </inkml:definitions>
  <inkml:trace contextRef="#ctx0" brushRef="#br0">988 185 172 0 0,'-171'10'3078'0'0,"-2"1"-1988"0"0,97-13-638 0 0,-106-14 0 0 0,141 10-450 0 0,0-3 0 0 0,1-1 0 0 0,0-2 0 0 0,-46-20 0 0 0,74 27-338 0 0,1-1 0 0 0,0 0 0 0 0,0-1 0 0 0,0 0 1 0 0,1-1-1 0 0,0 0 0 0 0,0 0 0 0 0,1-1 0 0 0,0 0 0 0 0,-15-21 0 0 0,15 15-499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8.514"/>
    </inkml:context>
    <inkml:brush xml:id="br0">
      <inkml:brushProperty name="width" value="0.05" units="cm"/>
      <inkml:brushProperty name="height" value="0.05" units="cm"/>
    </inkml:brush>
  </inkml:definitions>
  <inkml:trace contextRef="#ctx0" brushRef="#br0">1339 71 96 0 0,'-16'-10'214'0'0,"0"1"-1"0"0,-1 1 1 0 0,0 0-1 0 0,-1 1 1 0 0,1 0-1 0 0,-1 2 1 0 0,-1 0-1 0 0,1 1 1 0 0,-1 1-1 0 0,1 1 1 0 0,-1 0-1 0 0,0 2 1 0 0,0 0-1 0 0,-34 5 1 0 0,9 2-31 0 0,1 3 0 0 0,0 1 0 0 0,1 3 0 0 0,0 1 1 0 0,-45 24-1 0 0,-120 68 877 0 0,183-92-963 0 0,0 1 0 0 0,2 1 0 0 0,0 1 0 0 0,1 0 0 0 0,0 2 0 0 0,-20 27 0 0 0,37-42-77 0 0,0 1 0 0 0,1 0 0 0 0,0 0 0 0 0,0 0 0 0 0,1 0 1 0 0,0 1-1 0 0,0-1 0 0 0,0 1 0 0 0,1-1 0 0 0,0 1 0 0 0,0 0 0 0 0,1-1 0 0 0,-1 1 0 0 0,2 0 0 0 0,-1-1 0 0 0,1 1 0 0 0,0 0 0 0 0,3 11 0 0 0,-3-13-17 0 0,1 0 1 0 0,0 1-1 0 0,0-1 0 0 0,0-1 1 0 0,1 1-1 0 0,-1 0 0 0 0,1 0 1 0 0,0-1-1 0 0,0 0 0 0 0,1 1 0 0 0,-1-1 1 0 0,1-1-1 0 0,0 1 0 0 0,0 0 1 0 0,1-1-1 0 0,-1 0 0 0 0,0 0 1 0 0,1 0-1 0 0,0-1 0 0 0,0 1 0 0 0,0-1 1 0 0,0 0-1 0 0,0-1 0 0 0,6 2 1 0 0,-6-2-2 0 0,-1-1 1 0 0,0 0 0 0 0,1 0 0 0 0,-1 0-1 0 0,1-1 1 0 0,-1 0 0 0 0,6-1-1 0 0,1-6 42 0 0,-12 7-45 0 0,1 0 0 0 0,0 0 0 0 0,0 1 0 0 0,-1-1 0 0 0,1 0 0 0 0,0 1 0 0 0,-1-1 0 0 0,1 0 0 0 0,-1 1 0 0 0,1-1 0 0 0,-1 0 0 0 0,1 1 0 0 0,-1-1-1 0 0,1 1 1 0 0,-1-1 0 0 0,1 1 0 0 0,-1-1 0 0 0,0 1 0 0 0,1-1 0 0 0,-1 1 0 0 0,0 0 0 0 0,-1-1 0 0 0,-2-1-4 0 0,0 1 0 0 0,0 0 0 0 0,-1 0 0 0 0,1 0 0 0 0,-1 0 0 0 0,1 1 0 0 0,-1-1 0 0 0,1 1 0 0 0,-1 0 0 0 0,1 1 0 0 0,0-1 0 0 0,-1 1 0 0 0,1 0-1 0 0,-1 0 1 0 0,1 0 0 0 0,-8 4 0 0 0,-66 31 1 0 0,63-27 7 0 0,0 0 0 0 0,1 0 0 0 0,0 1 1 0 0,1 1-1 0 0,0 0 0 0 0,0 1 0 0 0,1 1 0 0 0,1 0 0 0 0,1 0 1 0 0,-15 24-1 0 0,21-30-7 0 0,0 1 1 0 0,0 0-1 0 0,1 0 1 0 0,0 1-1 0 0,0-1 0 0 0,1 1 1 0 0,1-1-1 0 0,-1 1 1 0 0,1 0-1 0 0,1-1 0 0 0,-1 1 1 0 0,1 0-1 0 0,1 0 1 0 0,0 0-1 0 0,0-1 1 0 0,1 1-1 0 0,0-1 0 0 0,0 1 1 0 0,1-1-1 0 0,0 0 1 0 0,1 1-1 0 0,5 9 1 0 0,13 13-11 0 0,-18-26 14 0 0,1 0-1 0 0,-1 1 1 0 0,0 0 0 0 0,-1 0 0 0 0,1 0-1 0 0,-1 0 1 0 0,0 0 0 0 0,-1 1-1 0 0,1-1 1 0 0,1 9 0 0 0,-5-13 3 0 0,1 1-1 0 0,-1-1 1 0 0,0 0 0 0 0,0 0-1 0 0,0 0 1 0 0,0 0 0 0 0,0 0-1 0 0,0 0 1 0 0,-1 0 0 0 0,1-1-1 0 0,0 1 1 0 0,-1 0-1 0 0,0-1 1 0 0,1 1 0 0 0,-1-1-1 0 0,0 0 1 0 0,0 1 0 0 0,-3 1-1 0 0,-46 24 28 0 0,35-20-25 0 0,6-2-2 0 0,1 1 0 0 0,-1 0 0 0 0,1 0 0 0 0,0 1 0 0 0,0 0 0 0 0,1 1 0 0 0,0 0 0 0 0,0 0 0 0 0,-7 11 0 0 0,12-14-3 0 0,0-1 0 0 0,0 1 0 0 0,1 0 0 0 0,0-1 0 0 0,0 1 0 0 0,1 0 0 0 0,-1 0 0 0 0,1 0 0 0 0,0 0 0 0 0,0 0 0 0 0,1 1 0 0 0,-1-1 0 0 0,1 0 0 0 0,0 0 1 0 0,1 0-1 0 0,-1 1 0 0 0,1-1 0 0 0,0 0 0 0 0,1 0 0 0 0,-1 0 0 0 0,1 0 0 0 0,3 6 0 0 0,5 10 9 0 0,2 0-1 0 0,1-1 1 0 0,0-1 0 0 0,2 0 0 0 0,0-1 0 0 0,1 0-1 0 0,0-1 1 0 0,2-1 0 0 0,0-1 0 0 0,0 0-1 0 0,29 16 1 0 0,27 11-1375 0 0,143 61-1 0 0,-134-67-1252 0 0,-58-25 1674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9.256"/>
    </inkml:context>
    <inkml:brush xml:id="br0">
      <inkml:brushProperty name="width" value="0.05" units="cm"/>
      <inkml:brushProperty name="height" value="0.05" units="cm"/>
    </inkml:brush>
  </inkml:definitions>
  <inkml:trace contextRef="#ctx0" brushRef="#br0">1204 0 468 0 0,'1'3'2588'0'0,"3"8"-2280"0"0,-6-6-273 0 0,1-1 1 0 0,-1 0 0 0 0,0 0-1 0 0,-1 0 1 0 0,1 0 0 0 0,-1 0 0 0 0,1 0-1 0 0,-1-1 1 0 0,0 1 0 0 0,0-1-1 0 0,-1 0 1 0 0,-6 5 0 0 0,-51 34 352 0 0,41-30-243 0 0,-52 31 13 0 0,-2-2-1 0 0,-1-4 1 0 0,-2-4-1 0 0,-1-3 1 0 0,-2-3-1 0 0,-161 32 1 0 0,184-50-160 0 0,-74 2 0 0 0,111-10-348 0 0,-1-1 1 0 0,0-1-1 0 0,1-1 0 0 0,-1-1 0 0 0,1-1 1 0 0,0-1-1 0 0,-21-7 0 0 0,22-1-1643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9.753"/>
    </inkml:context>
    <inkml:brush xml:id="br0">
      <inkml:brushProperty name="width" value="0.05" units="cm"/>
      <inkml:brushProperty name="height" value="0.05" units="cm"/>
    </inkml:brush>
  </inkml:definitions>
  <inkml:trace contextRef="#ctx0" brushRef="#br0">813 1 244 0 0,'-46'8'2590'0'0,"-35"17"-2110"0"0,-2-3-1 0 0,0-4 0 0 0,-1-3 1 0 0,-122 5-1 0 0,167-20-313 0 0,-46-7-1 0 0,-20 0-4548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0.159"/>
    </inkml:context>
    <inkml:brush xml:id="br0">
      <inkml:brushProperty name="width" value="0.05" units="cm"/>
      <inkml:brushProperty name="height" value="0.05" units="cm"/>
    </inkml:brush>
  </inkml:definitions>
  <inkml:trace contextRef="#ctx0" brushRef="#br0">1061 71 68 0 0,'-259'11'3934'0'0,"144"-4"-3841"0"0,-184-11 1 0 0,234-2-903 0 0,0-4-1 0 0,1-2 1 0 0,-101-34-1 0 0,137 36 103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1.245"/>
    </inkml:context>
    <inkml:brush xml:id="br0">
      <inkml:brushProperty name="width" value="0.05" units="cm"/>
      <inkml:brushProperty name="height" value="0.05" units="cm"/>
    </inkml:brush>
  </inkml:definitions>
  <inkml:trace contextRef="#ctx0" brushRef="#br0">1038 1 280 0 0,'-59'2'740'0'0,"0"3"0"0"0,0 2 0 0 0,1 3 0 0 0,-96 29 0 0 0,60-7-8 0 0,-177 86 0 0 0,258-112-663 0 0,-129 74 583 0 0,129-72-603 0 0,1 1 0 0 0,0 0 1 0 0,1 0-1 0 0,0 2 1 0 0,0-1-1 0 0,1 1 0 0 0,1 1 1 0 0,-14 19-1 0 0,21-26-44 0 0,-1 0 0 0 0,1 0 0 0 0,0 0 1 0 0,1 0-1 0 0,-1 0 0 0 0,1 0 0 0 0,0 0 0 0 0,0 1 0 0 0,0-1 0 0 0,1 0 0 0 0,0 1 0 0 0,0-1 0 0 0,0 0 0 0 0,1 1 0 0 0,-1-1 0 0 0,2 0 0 0 0,-1 1 1 0 0,0-1-1 0 0,1 0 0 0 0,0 0 0 0 0,0 0 0 0 0,0 0 0 0 0,1-1 0 0 0,0 1 0 0 0,0-1 0 0 0,0 1 0 0 0,0-1 0 0 0,1 0 0 0 0,-1 0 0 0 0,1 0 1 0 0,7 5-1 0 0,0-1-2 0 0,-1 0 0 0 0,1-1 1 0 0,0 0-1 0 0,0-1 1 0 0,1 0-1 0 0,0-1 0 0 0,0 0 1 0 0,0 0-1 0 0,1-2 1 0 0,-1 1-1 0 0,1-2 1 0 0,14 2-1 0 0,38-6-24 0 0,-32 0 3 0 0,-28 3 26 0 0,-12 1 20 0 0,1 0-35 0 0,1 0 0 0 0,-1 1 1 0 0,1 0-1 0 0,0 0 1 0 0,0 0-1 0 0,0 1 0 0 0,0-1 1 0 0,0 1-1 0 0,1 0 0 0 0,0 1 1 0 0,0-1-1 0 0,0 1 1 0 0,-5 7-1 0 0,4-5 0 0 0,0 1 1 0 0,0-1-1 0 0,1 1 1 0 0,0 1-1 0 0,0-1 0 0 0,1 0 1 0 0,0 1-1 0 0,-2 12 1 0 0,5-19 6 0 0,0 1 0 0 0,1-1 0 0 0,-1 1 0 0 0,1-1 0 0 0,-1 0 1 0 0,1 1-1 0 0,0-1 0 0 0,0 0 0 0 0,0 1 0 0 0,0-1 0 0 0,0 0 1 0 0,1 0-1 0 0,-1 0 0 0 0,1 0 0 0 0,-1 0 0 0 0,1 0 0 0 0,0-1 0 0 0,-1 1 1 0 0,1 0-1 0 0,0-1 0 0 0,0 0 0 0 0,0 1 0 0 0,1-1 0 0 0,-1 0 1 0 0,0 0-1 0 0,0 0 0 0 0,3 1 0 0 0,11 4 13 0 0,1 0 0 0 0,26 7 0 0 0,-34-11-8 0 0,213 49-73 0 0,-273-25 44 0 0,42-22 29 0 0,1 0 1 0 0,0 1-1 0 0,0 0 0 0 0,0 0 0 0 0,0 1 0 0 0,1 0 0 0 0,0 0 0 0 0,0 1 0 0 0,-6 8 1 0 0,11-12-7 0 0,0 0 1 0 0,0 1 0 0 0,0-1-1 0 0,1 0 1 0 0,0 1 0 0 0,0-1 0 0 0,0 1-1 0 0,0 0 1 0 0,0-1 0 0 0,1 1-1 0 0,-1-1 1 0 0,1 1 0 0 0,0 0-1 0 0,0 0 1 0 0,1-1 0 0 0,-1 1 0 0 0,1-1-1 0 0,0 1 1 0 0,0 0 0 0 0,0-1-1 0 0,0 1 1 0 0,0-1 0 0 0,1 0-1 0 0,0 1 1 0 0,-1-1 0 0 0,4 4 0 0 0,7 9 6 0 0,0 0 1 0 0,0-1-1 0 0,2 0 1 0 0,0-1-1 0 0,0-1 1 0 0,2 0-1 0 0,-1-1 1 0 0,2-1-1 0 0,-1 0 1 0 0,1-1-1 0 0,1-1 1 0 0,34 12-1 0 0,11 1-363 0 0,1-2-1 0 0,95 15 0 0 0,-67-20-1551 0 0,114 5 1 0 0,-154-18 969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6.342"/>
    </inkml:context>
    <inkml:brush xml:id="br0">
      <inkml:brushProperty name="width" value="0.05" units="cm"/>
      <inkml:brushProperty name="height" value="0.05" units="cm"/>
    </inkml:brush>
  </inkml:definitions>
  <inkml:trace contextRef="#ctx0" brushRef="#br0">794 5 204 0 0,'-16'-2'671'0'0,"0"0"0"0"0,0 2 1 0 0,1-1-1 0 0,-1 2 0 0 0,-29 5 0 0 0,-157 33 1343 0 0,-155 34-890 0 0,347-71-1208 0 0,1-1-126 0 0,0 1-1 0 0,0 0 1 0 0,0 0 0 0 0,0 1-1 0 0,0 0 1 0 0,1 1 0 0 0,-1 0-1 0 0,-11 7 1 0 0,13-3-3322 0 0,4-4 2600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6.923"/>
    </inkml:context>
    <inkml:brush xml:id="br0">
      <inkml:brushProperty name="width" value="0.05" units="cm"/>
      <inkml:brushProperty name="height" value="0.05" units="cm"/>
    </inkml:brush>
  </inkml:definitions>
  <inkml:trace contextRef="#ctx0" brushRef="#br0">785 11 132 0 0,'0'0'3460'0'0,"-25"-11"-527"0"0,-35 15-1999 0 0,0 2 1 0 0,-79 19-1 0 0,28-5-283 0 0,72-13-600 0 0,-1 2 0 0 0,2 2 1 0 0,-59 24-1 0 0,70-23-1260 0 0,1 1 0 0 0,-48 32 0 0 0,68-40 489 0 0,0 0 1 0 0,0 0-1 0 0,1 0 0 0 0,-1 0 0 0 0,1 1 1 0 0,-4 7-1 0 0,3-5-231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29.629"/>
    </inkml:context>
    <inkml:brush xml:id="br0">
      <inkml:brushProperty name="width" value="0.05" units="cm"/>
      <inkml:brushProperty name="height" value="0.05" units="cm"/>
    </inkml:brush>
  </inkml:definitions>
  <inkml:trace contextRef="#ctx0" brushRef="#br0">1009 0 40 0 0,'5'7'3504'0'0,"-18"4"-3216"0"0,-1-1 0 0 0,0-1 0 0 0,0-1 1 0 0,-1 0-1 0 0,-20 8 0 0 0,-85 28-259 0 0,92-35 41 0 0,-57 20-59 0 0,-2-3 0 0 0,-1-4 1 0 0,-1-4-1 0 0,-1-4 0 0 0,-145 3 1 0 0,192-17 387 0 0,17-1-1618 0 0,8 1-2723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8.041"/>
    </inkml:context>
    <inkml:brush xml:id="br0">
      <inkml:brushProperty name="width" value="0.05" units="cm"/>
      <inkml:brushProperty name="height" value="0.05" units="cm"/>
    </inkml:brush>
  </inkml:definitions>
  <inkml:trace contextRef="#ctx0" brushRef="#br0">792 16 168 0 0,'-36'-12'4282'0'0,"27"10"-3934"0"0,1 1 1 0 0,-1 1-1 0 0,1 0 1 0 0,-1 0-1 0 0,-8 1 1 0 0,-31 3 249 0 0,0 2 1 0 0,0 2-1 0 0,1 2 1 0 0,1 2-1 0 0,0 3 1 0 0,1 1 0 0 0,0 2-1 0 0,-50 29 1 0 0,63-27-1021 0 0,0 2 1 0 0,-49 45-1 0 0,63-50-2395 0 0,1 1 0 0 0,-27 36 0 0 0,40-47 1697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8.475"/>
    </inkml:context>
    <inkml:brush xml:id="br0">
      <inkml:brushProperty name="width" value="0.05" units="cm"/>
      <inkml:brushProperty name="height" value="0.05" units="cm"/>
    </inkml:brush>
  </inkml:definitions>
  <inkml:trace contextRef="#ctx0" brushRef="#br0">707 13 484 0 0,'-1'-1'132'0'0,"0"0"0"0"0,0 0-1 0 0,0 0 1 0 0,0 0 0 0 0,0 0 0 0 0,0 0 0 0 0,0 0-1 0 0,0 1 1 0 0,0-1 0 0 0,0 1 0 0 0,0-1 0 0 0,0 0-1 0 0,-1 1 1 0 0,1 0 0 0 0,0-1 0 0 0,0 1 0 0 0,0 0-1 0 0,-1 0 1 0 0,1-1 0 0 0,0 1 0 0 0,-1 0 0 0 0,1 0-1 0 0,0 1 1 0 0,0-1 0 0 0,-1 0 0 0 0,1 0-1 0 0,-2 1 1 0 0,-40 3 764 0 0,43-4-868 0 0,-34 7 851 0 0,0 0 1 0 0,1 3 0 0 0,0 0-1 0 0,0 3 1 0 0,2 0-1 0 0,-37 21 1 0 0,13-1-1066 0 0,1 3 1 0 0,-69 59-1 0 0,87-62-4014 0 0,-47 55 0 0 0,70-73 2958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9.362"/>
    </inkml:context>
    <inkml:brush xml:id="br0">
      <inkml:brushProperty name="width" value="0.05" units="cm"/>
      <inkml:brushProperty name="height" value="0.05" units="cm"/>
    </inkml:brush>
  </inkml:definitions>
  <inkml:trace contextRef="#ctx0" brushRef="#br0">0 1 532 0 0,'0'0'3150'0'0,"33"27"-1965"0"0,-6 0-599 0 0,1-2 0 0 0,1-1 0 0 0,1-1 0 0 0,2-1 0 0 0,55 28 0 0 0,182 70-91 0 0,-202-92-427 0 0,132 42-1755 0 0,-62-38-4557 0 0,-128-30 5361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9.828"/>
    </inkml:context>
    <inkml:brush xml:id="br0">
      <inkml:brushProperty name="width" value="0.05" units="cm"/>
      <inkml:brushProperty name="height" value="0.05" units="cm"/>
    </inkml:brush>
  </inkml:definitions>
  <inkml:trace contextRef="#ctx0" brushRef="#br0">3 1 504 0 0,'0'1'97'0'0,"-1"0"0"0"0,1 0 0 0 0,0 0 1 0 0,-1 0-1 0 0,1 0 0 0 0,0 0 0 0 0,0 0 0 0 0,-1 0 0 0 0,1 0 0 0 0,0 0 0 0 0,0 0 1 0 0,0 1-1 0 0,0-1 0 0 0,0 0 0 0 0,1 0 0 0 0,-1 0 0 0 0,0 0 0 0 0,0 0 0 0 0,1 0 1 0 0,-1 0-1 0 0,1 0 0 0 0,-1 0 0 0 0,1 0 0 0 0,-1 0 0 0 0,1 0 0 0 0,-1 0 0 0 0,1-1 1 0 0,0 1-1 0 0,1 1 0 0 0,26 31 748 0 0,-22-27-513 0 0,25 27 173 0 0,2-2-1 0 0,2-1 0 0 0,0-2 1 0 0,2-1-1 0 0,70 37 1 0 0,214 86 59 0 0,-296-140-526 0 0,295 98-1996 0 0,-139-53-3058 0 0,-157-47 3986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0"/>
    </inkml:context>
    <inkml:brush xml:id="br0">
      <inkml:brushProperty name="width" value="0.05" units="cm"/>
      <inkml:brushProperty name="height" value="0.05" units="cm"/>
    </inkml:brush>
  </inkml:definitions>
  <inkml:trace contextRef="#ctx0" brushRef="#br0">3420 100 268 0 0,'-79'5'512'0'0,"0"3"0"0"0,1 3 0 0 0,0 2 0 0 0,-103 28 0 0 0,-149 26-136 0 0,63-35-88 0 0,-2-8 1 0 0,-321-5-1 0 0,446-21-341 0 0,1-5 0 0 0,0-5 0 0 0,1-4 0 0 0,1-6 0 0 0,-254-67 0 0 0,353 77-340 0 0,0-2 0 0 0,2-1 0 0 0,0-2 0 0 0,1-1 0 0 0,1-1 0 0 0,-43-30-1 0 0,44 23-349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1"/>
    </inkml:context>
    <inkml:brush xml:id="br0">
      <inkml:brushProperty name="width" value="0.05" units="cm"/>
      <inkml:brushProperty name="height" value="0.05" units="cm"/>
    </inkml:brush>
  </inkml:definitions>
  <inkml:trace contextRef="#ctx0" brushRef="#br0">4132 1 40 0 0,'21'22'3504'0'0,"-75"11"-3216"0"0,-2-1 0 0 0,-1-2 0 0 0,-2-2 1 0 0,-1-2-1 0 0,-83 25 0 0 0,-350 90-259 0 0,381-112 41 0 0,-239 66-59 0 0,-5-13 0 0 0,-5-12 1 0 0,-3-12-1 0 0,-2-13 0 0 0,-598 13 1 0 0,787-60 387 0 0,70-1-1618 0 0,35 3-2723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2"/>
    </inkml:context>
    <inkml:brush xml:id="br0">
      <inkml:brushProperty name="width" value="0.05" units="cm"/>
      <inkml:brushProperty name="height" value="0.05" units="cm"/>
    </inkml:brush>
  </inkml:definitions>
  <inkml:trace contextRef="#ctx0" brushRef="#br0">4081 0 180 0 0,'-44'18'3113'0'0,"-140"47"-2751"0"0,-225 60-268 0 0,-8-13 0 0 0,-5-16 1 0 0,-5-13-1 0 0,-5-16 0 0 0,-578 32 0 0 0,604-110-49 0 0,99-3-1142 0 0,306 14 859 0 0,-21-5-1609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3"/>
    </inkml:context>
    <inkml:brush xml:id="br0">
      <inkml:brushProperty name="width" value="0.05" units="cm"/>
      <inkml:brushProperty name="height" value="0.05" units="cm"/>
    </inkml:brush>
  </inkml:definitions>
  <inkml:trace contextRef="#ctx0" brushRef="#br0">3399 0 148 0 0,'0'0'1411'0'0,"-155"62"-533"0"0,-362 40 22 0 0,-969 90-1 0 0,1157-165-738 0 0,-372 13-372 0 0,570-68-2108 0 0,91 15 1405 0 0,3 3 145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4"/>
    </inkml:context>
    <inkml:brush xml:id="br0">
      <inkml:brushProperty name="width" value="0.05" units="cm"/>
      <inkml:brushProperty name="height" value="0.05" units="cm"/>
    </inkml:brush>
  </inkml:definitions>
  <inkml:trace contextRef="#ctx0" brushRef="#br0">5978 1 228 0 0,'-886'335'2290'0'0,"-484"161"-1852"0"0,1149-431-425 0 0,-3-7 1 0 0,-4-8 0 0 0,-2-8-1 0 0,-335 27 1 0 0,181-50-3 0 0,-1-14 1 0 0,-401-35-1 0 0,129-32-2347 0 0,618 57 1782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5"/>
    </inkml:context>
    <inkml:brush xml:id="br0">
      <inkml:brushProperty name="width" value="0.05" units="cm"/>
      <inkml:brushProperty name="height" value="0.05" units="cm"/>
    </inkml:brush>
  </inkml:definitions>
  <inkml:trace contextRef="#ctx0" brushRef="#br0">4060 2 56 0 0,'-510'121'1306'0'0,"-1014"130"0"0"0,1001-211-2200 0 0,-891-19 0 0 0,1327-26 410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0.347"/>
    </inkml:context>
    <inkml:brush xml:id="br0">
      <inkml:brushProperty name="width" value="0.05" units="cm"/>
      <inkml:brushProperty name="height" value="0.05" units="cm"/>
    </inkml:brush>
  </inkml:definitions>
  <inkml:trace contextRef="#ctx0" brushRef="#br0">996 0 180 0 0,'-11'5'3113'0'0,"-33"16"-2751"0"0,-56 18-268 0 0,-2-5 0 0 0,-1-4 1 0 0,-1-4-1 0 0,-2-6 0 0 0,-140 11 0 0 0,146-34-49 0 0,26-2-1142 0 0,73 5 859 0 0,-4-1-1609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6"/>
    </inkml:context>
    <inkml:brush xml:id="br0">
      <inkml:brushProperty name="width" value="0.05" units="cm"/>
      <inkml:brushProperty name="height" value="0.05" units="cm"/>
    </inkml:brush>
  </inkml:definitions>
  <inkml:trace contextRef="#ctx0" brushRef="#br0">2139 21 100 0 0,'-8'-3'113'0'0,"0"0"1"0"0,0 0-1 0 0,0 1 0 0 0,0 0 1 0 0,-1 0-1 0 0,1 1 0 0 0,-1 0 1 0 0,0 0-1 0 0,1 0 0 0 0,-1 1 1 0 0,0 0-1 0 0,0 1 0 0 0,1-1 1 0 0,-1 1-1 0 0,0 1 0 0 0,1-1 1 0 0,0 1-1 0 0,-1 0 0 0 0,1 1 1 0 0,0-1-1 0 0,0 1 0 0 0,-9 5 1 0 0,-207 88-53 0 0,176-73 163 0 0,-212 96 262 0 0,6 9 0 0 0,-360 239 0 0 0,558-325-419 0 0,2 2 0 0 0,3 1 0 0 0,2 3 0 0 0,3 1 0 0 0,3 1 0 0 0,3 2-1 0 0,-59 102 1 0 0,81-120-51 0 0,1-1 1 0 0,2 2-1 0 0,2 0 0 0 0,2 0 0 0 0,2 0 1 0 0,2 1-1 0 0,2 0 0 0 0,2 1 0 0 0,2-1 0 0 0,2 0 1 0 0,2 0-1 0 0,2 0 0 0 0,2 0 0 0 0,19 51 0 0 0,-14-63-5 0 0,2-1-1 0 0,2 0 1 0 0,0-1-1 0 0,2 0 0 0 0,1-1 1 0 0,1-1-1 0 0,1 0 1 0 0,2-1-1 0 0,0-1 0 0 0,1 0 1 0 0,1-2-1 0 0,2 0 0 0 0,0-2 1 0 0,0 0-1 0 0,2-1 1 0 0,0-1-1 0 0,1-2 0 0 0,0 0 1 0 0,1-1-1 0 0,0-2 1 0 0,1 0-1 0 0,37 3 0 0 0,83 11 34 0 0,0-5-1 0 0,2-6 0 0 0,213-7 1 0 0,-279-3-44 0 0,63-21-4 0 0,-148 21 10 0 0,-194 31 203 0 0,137-24-200 0 0,1 2 0 0 0,0 2 0 0 0,1 2 0 0 0,0 2 0 0 0,1 1-1 0 0,2 2 1 0 0,0 2 0 0 0,-63 34 0 0 0,91-42-9 0 0,2 1 1 0 0,0 0-1 0 0,1 1 0 0 0,0 0 0 0 0,2 1 0 0 0,0 0 1 0 0,1 1-1 0 0,1 1 0 0 0,1 0 0 0 0,1 0 1 0 0,1 1-1 0 0,1 0 0 0 0,1 1 0 0 0,1 0 0 0 0,0 0 1 0 0,3 0-1 0 0,0 0 0 0 0,1 1 0 0 0,1 0 0 0 0,1 24 1 0 0,5-17-2 0 0,1 0 0 0 0,2-1 1 0 0,1 0-1 0 0,2 0 1 0 0,1 0-1 0 0,2-1 1 0 0,1 0-1 0 0,1-1 0 0 0,1 0 1 0 0,2-1-1 0 0,1 0 1 0 0,2-1-1 0 0,1-1 0 0 0,0-1 1 0 0,2 0-1 0 0,1-1 1 0 0,1-1-1 0 0,1 0 1 0 0,1-2-1 0 0,1 0 0 0 0,46 18 1 0 0,28 12 6 0 0,3-3 0 0 0,1-5 1 0 0,3-3-1 0 0,217 46 0 0 0,-191-52-373 0 0,2-5-1 0 0,2-4 0 0 0,0-5 1 0 0,1-4-1 0 0,1-6 0 0 0,-1-4 1 0 0,1-6-1 0 0,176-22 0 0 0,-253 22 193 0 0,-53 5 149 0 0,0 0 0 0 0,0 0 0 0 0,0-1 0 0 0,0 0 0 0 0,0-1-1 0 0,0 0 1 0 0,0 0 0 0 0,-1-1 0 0 0,1 0 0 0 0,19-8 0 0 0,-29 10 123 0 0,-39-25 1139 0 0,28 25-1204 0 0,-1 1-1 0 0,1 0 1 0 0,-1 0 0 0 0,0 1 0 0 0,1 0-1 0 0,-1 0 1 0 0,1 1 0 0 0,-1 0-1 0 0,1 1 1 0 0,0 0 0 0 0,0 0 0 0 0,1 0-1 0 0,-1 1 1 0 0,1 1 0 0 0,0-1 0 0 0,0 1-1 0 0,1 0 1 0 0,0 0 0 0 0,0 1-1 0 0,0 0 1 0 0,1 0 0 0 0,0 0 0 0 0,1 1-1 0 0,-1 0 1 0 0,2 0 0 0 0,-1 0 0 0 0,1 1-1 0 0,1-1 1 0 0,0 1 0 0 0,0 0-1 0 0,1 0 1 0 0,0 0 0 0 0,1 0 0 0 0,-2 12-1 0 0,3-5-29 0 0,0-1 0 0 0,2 1-1 0 0,0 0 1 0 0,1 0 0 0 0,1 0-1 0 0,1-1 1 0 0,1 1 0 0 0,0-1 0 0 0,1 0-1 0 0,1 0 1 0 0,1 0 0 0 0,0-1-1 0 0,1 0 1 0 0,1 0 0 0 0,1-1-1 0 0,0 0 1 0 0,1 0 0 0 0,0-1-1 0 0,17 11 1 0 0,65 38 48 0 0,4-4-1 0 0,3-3 1 0 0,3-4-1 0 0,2-3 1 0 0,3-4 0 0 0,2-4-1 0 0,2-4 1 0 0,2-3-1 0 0,202 31 1 0 0,-60-25-157 0 0,2-8 0 0 0,1-10 0 0 0,383-9 0 0 0,-488-13-630 0 0,-1-5-1 0 0,-1-5 0 0 0,0-6 1 0 0,200-46-1 0 0,-250 40-79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7"/>
    </inkml:context>
    <inkml:brush xml:id="br0">
      <inkml:brushProperty name="width" value="0.05" units="cm"/>
      <inkml:brushProperty name="height" value="0.05" units="cm"/>
    </inkml:brush>
  </inkml:definitions>
  <inkml:trace contextRef="#ctx0" brushRef="#br0">1851 81 36 0 0,'68'-70'1178'0'0,"-89"61"56"0"0,-48 27-740 0 0,-147 57-240 0 0,6 8-1 0 0,3 8 1 0 0,-199 116 0 0 0,332-164-189 0 0,2 4 1 0 0,2 1-1 0 0,4 3 1 0 0,2 2-1 0 0,3 3 1 0 0,3 1-1 0 0,4 2 1 0 0,3 3-1 0 0,3 0 1 0 0,-65 119-1 0 0,100-151-54 0 0,1 0 1 0 0,2 1-1 0 0,2-1 0 0 0,1 1 1 0 0,3 1-1 0 0,1-1 0 0 0,1 0 1 0 0,3 1-1 0 0,1-1 0 0 0,1 0 1 0 0,3 1-1 0 0,1-2 0 0 0,2 1 1 0 0,2-1-1 0 0,1 0 0 0 0,2 0 0 0 0,2-1 1 0 0,1-1-1 0 0,2 0 0 0 0,1-1 1 0 0,2-1-1 0 0,1 0 0 0 0,2-1 1 0 0,1-1-1 0 0,1-1 0 0 0,2-1 1 0 0,0-1-1 0 0,2-1 0 0 0,1-1 1 0 0,1-2-1 0 0,1 0 0 0 0,1-2 1 0 0,0 0-1 0 0,2-2 0 0 0,56 14 0 0 0,-83-25-3 0 0,0 0 0 0 0,0 0 0 0 0,0-1-1 0 0,0 0 1 0 0,0-1 0 0 0,0 1 0 0 0,0-2-1 0 0,0 1 1 0 0,0-1 0 0 0,0 0-1 0 0,0-1 1 0 0,0 1 0 0 0,12-5 0 0 0,-21 6-4 0 0,1-1 1 0 0,-1 1-1 0 0,0 0 1 0 0,0-1-1 0 0,0 0 1 0 0,0 1-1 0 0,0-1 1 0 0,0 1-1 0 0,0-1 1 0 0,0 0-1 0 0,0 0 1 0 0,0 1-1 0 0,0-1 1 0 0,0 0-1 0 0,0 0 1 0 0,-1 0 0 0 0,1 0-1 0 0,-1 0 1 0 0,1 0-1 0 0,-1 0 1 0 0,1 0-1 0 0,-1 0 1 0 0,1 0-1 0 0,-1 0 1 0 0,0 0-1 0 0,0 0 1 0 0,0 0-1 0 0,0 0 1 0 0,0 0-1 0 0,0 0 1 0 0,0 0-1 0 0,0 0 1 0 0,-1-1-1 0 0,-60-44 134 0 0,47 41-135 0 0,-1 0 1 0 0,1 1-1 0 0,-1 0 1 0 0,-1 1-1 0 0,1 0 0 0 0,0 1 1 0 0,-1 1-1 0 0,1 0 1 0 0,-1 0-1 0 0,0 1 1 0 0,1 0-1 0 0,-1 2 1 0 0,1-1-1 0 0,-1 1 0 0 0,1 1 1 0 0,0 0-1 0 0,0 1 1 0 0,0 0-1 0 0,1 1 1 0 0,-1 0-1 0 0,2 0 0 0 0,-1 2 1 0 0,1-1-1 0 0,0 1 1 0 0,1 1-1 0 0,-1 0 1 0 0,2 0-1 0 0,-15 13 1 0 0,2-3-4 0 0,1 0 1 0 0,0 2-1 0 0,2 0 1 0 0,1 0 0 0 0,1 2-1 0 0,2 0 1 0 0,0 0 0 0 0,2 2-1 0 0,1-1 1 0 0,2 1 0 0 0,1 1-1 0 0,-11 34 1 0 0,22-39 4 0 0,1 1 1 0 0,1-1-1 0 0,1 0 1 0 0,1-1-1 0 0,2 1 1 0 0,0 0-1 0 0,2-1 0 0 0,0 0 1 0 0,2-1-1 0 0,0 1 1 0 0,2-1-1 0 0,0-1 1 0 0,2 0-1 0 0,0 0 1 0 0,2-1-1 0 0,0-1 1 0 0,1 0-1 0 0,39 26 0 0 0,4 2 22 0 0,2-1 0 0 0,2-3 0 0 0,3-2-1 0 0,122 51 1 0 0,117 7 44 0 0,-233-76-62 0 0,0 2 0 0 0,-2 3 0 0 0,118 53 1 0 0,-187-76-10 0 0,0 0 0 0 0,-1 0 0 0 0,1 0 0 0 0,-1 0 0 0 0,1 0 0 0 0,-1 0 1 0 0,1 0-1 0 0,-1 0 0 0 0,0 0 0 0 0,1 1 0 0 0,-1-1 0 0 0,0 0 0 0 0,0 1 1 0 0,0-1-1 0 0,-1 1 0 0 0,1-1 0 0 0,0 0 0 0 0,-1 1 0 0 0,1 0 0 0 0,-1-1 1 0 0,0 1-1 0 0,1-1 0 0 0,-1 1 0 0 0,0-1 0 0 0,0 1 0 0 0,0 0 0 0 0,-1-1 1 0 0,1 1-1 0 0,0-1 0 0 0,-1 1 0 0 0,1-1 0 0 0,-1 1 0 0 0,0-1 0 0 0,0 1 1 0 0,0-1-1 0 0,1 1 0 0 0,-2-1 0 0 0,1 0 0 0 0,0 0 0 0 0,0 1 0 0 0,0-1 1 0 0,-1 0-1 0 0,1 0 0 0 0,-1 0 0 0 0,1 0 0 0 0,-1 0 0 0 0,0 0 0 0 0,1 0 1 0 0,-1 0-1 0 0,0-1 0 0 0,-2 1 0 0 0,-121 55 60 0 0,79-37-28 0 0,24-7-25 0 0,1 1 1 0 0,1 1 0 0 0,0 0-1 0 0,1 1 1 0 0,1 1 0 0 0,1 0-1 0 0,1 1 1 0 0,1 0-1 0 0,1 1 1 0 0,0 0 0 0 0,2 1-1 0 0,1 0 1 0 0,1 0-1 0 0,1 1 1 0 0,1 0 0 0 0,1 0-1 0 0,2 1 1 0 0,0 0-1 0 0,2-1 1 0 0,1 1 0 0 0,1 26-1 0 0,5-18 2 0 0,2 0-1 0 0,1 0 0 0 0,2 0 0 0 0,2-1 1 0 0,1 0-1 0 0,2 0 0 0 0,1-2 1 0 0,2 1-1 0 0,1-1 0 0 0,1-1 1 0 0,2-1-1 0 0,1 0 0 0 0,2-1 1 0 0,47 36-1 0 0,7-4 39 0 0,3-3-1 0 0,2-3 1 0 0,3-2 0 0 0,3-4 0 0 0,2-3 0 0 0,2-2-1 0 0,2-4 1 0 0,128 30 0 0 0,126 19-204 0 0,363 46-1 0 0,-490-92-100 0 0,978 153-4632 0 0,-1074-169 3932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8"/>
    </inkml:context>
    <inkml:brush xml:id="br0">
      <inkml:brushProperty name="width" value="0.05" units="cm"/>
      <inkml:brushProperty name="height" value="0.05" units="cm"/>
    </inkml:brush>
  </inkml:definitions>
  <inkml:trace contextRef="#ctx0" brushRef="#br0">4247 78 232 0 0,'1'-1'98'0'0,"0"0"-1"0"0,0-1 1 0 0,0 1 0 0 0,0 0-1 0 0,0 0 1 0 0,-1-1-1 0 0,1 1 1 0 0,-1-1 0 0 0,1 1-1 0 0,-1 0 1 0 0,0-1-1 0 0,1 1 1 0 0,-1-1 0 0 0,0 1-1 0 0,0 0 1 0 0,0-1 0 0 0,-1 1-1 0 0,1-1 1 0 0,0 1-1 0 0,-1-1 1 0 0,1 1 0 0 0,-1 0-1 0 0,0-1 1 0 0,1 1 0 0 0,-1 0-1 0 0,0 0 1 0 0,0-1-1 0 0,0 1 1 0 0,0 0 0 0 0,0 0-1 0 0,0 0 1 0 0,-1 0 0 0 0,1 0-1 0 0,0 0 1 0 0,-3-1-1 0 0,-83-21 1109 0 0,-127 15-1227 0 0,190 9 230 0 0,-101 3-142 0 0,-1 4 0 0 0,2 5 0 0 0,-188 39 1 0 0,-360 108 173 0 0,591-139-214 0 0,-48 14 49 0 0,2 4 0 0 0,2 4 0 0 0,3 5 0 0 0,3 4 0 0 0,-111 64 0 0 0,184-91-53 0 0,1 2 0 0 0,2 0 0 0 0,1 3 1 0 0,2 0-1 0 0,1 2 0 0 0,3 2 0 0 0,1 0 1 0 0,2 2-1 0 0,3 1 0 0 0,1 1 0 0 0,2 1 1 0 0,3 0-1 0 0,2 2 0 0 0,-29 80 0 0 0,46-106-22 0 0,1 2 0 0 0,2-1 0 0 0,0 0 0 0 0,1 0 1 0 0,1 1-1 0 0,1-1 0 0 0,0 0 0 0 0,2 1 0 0 0,1-1 0 0 0,0 0 0 0 0,1 0 0 0 0,2-1 0 0 0,0 1 0 0 0,1-1 0 0 0,0 0 0 0 0,2-1 0 0 0,0 0 0 0 0,1 0 0 0 0,1 0 0 0 0,1-1 0 0 0,15 12 1 0 0,-8-11-3 0 0,0-1 1 0 0,1 0 0 0 0,0-1 0 0 0,1-1 0 0 0,1-1-1 0 0,0 0 1 0 0,1-2 0 0 0,0 0 0 0 0,1-1 0 0 0,0 0-1 0 0,0-2 1 0 0,1-1 0 0 0,0 0 0 0 0,0-1 0 0 0,0-2-1 0 0,30 0 1 0 0,-54-1 8 0 0,-15-41 87 0 0,-5 35-97 0 0,-1 0 1 0 0,0 2-1 0 0,0-1 1 0 0,0 2 0 0 0,-1 0-1 0 0,1 1 1 0 0,-1 1-1 0 0,0 0 1 0 0,0 1-1 0 0,0 0 1 0 0,1 1-1 0 0,-1 1 1 0 0,0 1-1 0 0,1 0 1 0 0,0 1-1 0 0,0 1 1 0 0,0 0-1 0 0,-19 8 1 0 0,-19 6-3 0 0,0 1 0 0 0,2 3 0 0 0,2 1 0 0 0,-75 45 1 0 0,46-19 29 0 0,-141 112 0 0 0,202-145-26 0 0,0 1 0 0 0,2 1 1 0 0,1 0-1 0 0,1 1 0 0 0,1 1 0 0 0,2 0 1 0 0,0 0-1 0 0,2 1 0 0 0,1 0 0 0 0,1 1 1 0 0,-7 28-1 0 0,17-39 0 0 0,0 0 0 0 0,2-1 1 0 0,0 1-1 0 0,1-1 0 0 0,0 1 0 0 0,1-1 0 0 0,0 1 1 0 0,2-1-1 0 0,-1-1 0 0 0,2 1 0 0 0,0-1 1 0 0,0 1-1 0 0,1-1 0 0 0,1-1 0 0 0,20 18 0 0 0,-11-10-2 0 0,0 0-1 0 0,2-2 0 0 0,1 0 0 0 0,0 0 0 0 0,1-1 0 0 0,1-2 0 0 0,42 20 1 0 0,-277 20 54 0 0,180-40-47 0 0,1 1 0 0 0,0 2 0 0 0,1 0 0 0 0,2 1 1 0 0,0 2-1 0 0,1 0 0 0 0,1 1 0 0 0,1 1 0 0 0,1 1 0 0 0,2 1 0 0 0,1 0 0 0 0,1 1 0 0 0,1 1 0 0 0,2 0 0 0 0,1 1 0 0 0,1 1 0 0 0,2 0 0 0 0,1 0 0 0 0,2 1 0 0 0,1 0 0 0 0,2 0 0 0 0,1 1 0 0 0,2 0 1 0 0,1 0-1 0 0,2 0 0 0 0,2-1 0 0 0,1 1 0 0 0,1 0 0 0 0,2 0 0 0 0,2-1 0 0 0,1 1 0 0 0,2-1 0 0 0,1-1 0 0 0,1 0 0 0 0,2 0 0 0 0,2-1 0 0 0,23 30 0 0 0,17 0 20 0 0,2-2 0 0 0,3-2 0 0 0,3-2-1 0 0,3-3 1 0 0,2-2 0 0 0,3-2 0 0 0,1-2-1 0 0,94 36 1 0 0,6-6-352 0 0,4-5 0 0 0,308 77 0 0 0,-430-127-338 0 0,0-2 1 0 0,1-2-1 0 0,0-2 0 0 0,1-1 1 0 0,0-3-1 0 0,75 0 0 0 0,-89-9-293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9"/>
    </inkml:context>
    <inkml:brush xml:id="br0">
      <inkml:brushProperty name="width" value="0.05" units="cm"/>
      <inkml:brushProperty name="height" value="0.05" units="cm"/>
    </inkml:brush>
  </inkml:definitions>
  <inkml:trace contextRef="#ctx0" brushRef="#br0">5094 2 148 0 0,'0'0'2096'0'0,"-153"32"-1120"0"0,-303 120-371 0 0,-36 10-254 0 0,221-95-213 0 0,-4-10 0 0 0,-3-9 0 0 0,-311 22 0 0 0,411-60-78 0 0,0-5-1 0 0,0-7 0 0 0,0-6 0 0 0,1-7 1 0 0,0-5-1 0 0,-192-42 0 0 0,321 51-106 0 0,-512-124-87 0 0,494 115-442 0 0,2-3 0 0 0,0-1 0 0 0,3-3 0 0 0,0-2 0 0 0,3-2 0 0 0,-68-46-1 0 0,89 51-240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0"/>
    </inkml:context>
    <inkml:brush xml:id="br0">
      <inkml:brushProperty name="width" value="0.05" units="cm"/>
      <inkml:brushProperty name="height" value="0.05" units="cm"/>
    </inkml:brush>
  </inkml:definitions>
  <inkml:trace contextRef="#ctx0" brushRef="#br0">3426 656 168 0 0,'-268'-13'1333'0'0,"0"-8"0"0"0,-355-65-1 0 0,388 50-999 0 0,-228-38-394 0 0,-812-218-1 0 0,1241 282-354 0 0,0-1 0 0 0,1-1 0 0 0,0-1 0 0 0,1-1 0 0 0,1-2 0 0 0,-44-27-1 0 0,55 28-314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1"/>
    </inkml:context>
    <inkml:brush xml:id="br0">
      <inkml:brushProperty name="width" value="0.05" units="cm"/>
      <inkml:brushProperty name="height" value="0.05" units="cm"/>
    </inkml:brush>
  </inkml:definitions>
  <inkml:trace contextRef="#ctx0" brushRef="#br0">4046 596 172 0 0,'-699'33'3078'0'0,"-9"1"-1988"0"0,396-38-638 0 0,-434-49 0 0 0,578 32-450 0 0,1-6 0 0 0,2-5 0 0 0,1-7 0 0 0,-187-65 0 0 0,302 88-338 0 0,2-3 0 0 0,1-1 0 0 0,1-2 0 0 0,1-1 1 0 0,2-1-1 0 0,1-2 0 0 0,2-2 0 0 0,1 0 0 0 0,1-2 0 0 0,-61-67 0 0 0,60 49-499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2"/>
    </inkml:context>
    <inkml:brush xml:id="br0">
      <inkml:brushProperty name="width" value="0.05" units="cm"/>
      <inkml:brushProperty name="height" value="0.05" units="cm"/>
    </inkml:brush>
  </inkml:definitions>
  <inkml:trace contextRef="#ctx0" brushRef="#br0">5487 230 96 0 0,'-65'-33'214'0'0,"-3"4"-1"0"0,-1 1 1 0 0,-1 3-1 0 0,-1 2 1 0 0,-2 3-1 0 0,-1 2 1 0 0,-1 3-1 0 0,0 2 1 0 0,-2 3-1 0 0,1 2 1 0 0,-1 4-1 0 0,0 2 1 0 0,-1 2-1 0 0,-139 16 1 0 0,38 9-31 0 0,1 6 0 0 0,3 6 0 0 0,1 6 0 0 0,4 6 1 0 0,-188 76-1 0 0,-490 222 877 0 0,749-299-963 0 0,4 3 0 0 0,2 3 0 0 0,3 3 0 0 0,3 4 0 0 0,4 2 0 0 0,-89 87 0 0 0,157-131-77 0 0,0-1 0 0 0,2 1 0 0 0,1 0 0 0 0,1 1 0 0 0,1 1 1 0 0,1-1-1 0 0,1 1 0 0 0,1 0 0 0 0,2 0 0 0 0,1 1 0 0 0,1-1 0 0 0,1 1 0 0 0,1 0 0 0 0,2-1 0 0 0,1 1 0 0 0,0 0 0 0 0,3-1 0 0 0,12 38 0 0 0,-11-42-17 0 0,0 0 1 0 0,2-1-1 0 0,0 0 0 0 0,1 0 1 0 0,1 0-1 0 0,1-1 0 0 0,1 0 1 0 0,1-1-1 0 0,0 0 0 0 0,1-1 0 0 0,1 0 1 0 0,0 0-1 0 0,1-1 0 0 0,1-1 1 0 0,1 0-1 0 0,0-1 0 0 0,0 0 1 0 0,1-2-1 0 0,1 1 0 0 0,0-2 0 0 0,0 0 1 0 0,1-1-1 0 0,0-1 0 0 0,25 5 1 0 0,-28-9-2 0 0,0 0 1 0 0,1-1 0 0 0,-1 0 0 0 0,0-1-1 0 0,0-1 1 0 0,0 0 0 0 0,21-5-1 0 0,6-21 42 0 0,-46 26-45 0 0,0-1 0 0 0,0 1 0 0 0,0 0 0 0 0,0-1 0 0 0,-1 1 0 0 0,1 0 0 0 0,-1-1 0 0 0,1 1 0 0 0,-1 0 0 0 0,0 0 0 0 0,0 0 0 0 0,-1 0 0 0 0,1 0-1 0 0,0 1 1 0 0,-1-1 0 0 0,1 0 0 0 0,-1 1 0 0 0,0 0 0 0 0,1-1 0 0 0,-1 1 0 0 0,0 0 0 0 0,-4-1 0 0 0,-11-3-4 0 0,1 0 0 0 0,-1 1 0 0 0,0 1 0 0 0,0 0 0 0 0,0 1 0 0 0,0 0 0 0 0,0 1 0 0 0,-1 1 0 0 0,1 1 0 0 0,-1 0 0 0 0,1 0 0 0 0,0 1 0 0 0,0 1-1 0 0,0 1 1 0 0,1 0 0 0 0,-32 11 0 0 0,-273 103 1 0 0,261-91 7 0 0,1 1 0 0 0,1 3 0 0 0,3 2 1 0 0,1 2-1 0 0,2 2 0 0 0,3 1 0 0 0,1 2 0 0 0,3 2 0 0 0,2 1 1 0 0,-57 75-1 0 0,84-94-7 0 0,0 2 1 0 0,3 0-1 0 0,1 0 1 0 0,1 1-1 0 0,1 0 0 0 0,3 1 1 0 0,1-1-1 0 0,1 1 1 0 0,2 1-1 0 0,1-1 0 0 0,2 0 1 0 0,2 1-1 0 0,1-1 1 0 0,2 0-1 0 0,1 0 1 0 0,2 0-1 0 0,1 0 0 0 0,2-1 1 0 0,1 0-1 0 0,2-1 1 0 0,2 0-1 0 0,24 33 1 0 0,48 41-11 0 0,-68-83 14 0 0,-1 1-1 0 0,-1 0 1 0 0,0 0 0 0 0,-2 1 0 0 0,-2 1-1 0 0,0 0 1 0 0,-1 1 0 0 0,-1 0-1 0 0,-2 0 1 0 0,7 27 0 0 0,-18-41 3 0 0,0 0-1 0 0,-1-1 1 0 0,-1 1 0 0 0,1 0-1 0 0,-1-1 1 0 0,-1 1 0 0 0,1-1-1 0 0,-1 0 1 0 0,-1 0 0 0 0,1-1-1 0 0,-2 1 1 0 0,1-1-1 0 0,0 0 1 0 0,-1 0 0 0 0,0 0-1 0 0,-1-1 1 0 0,1 0 0 0 0,-17 6-1 0 0,-183 78 28 0 0,143-64-25 0 0,23-8-2 0 0,1 2 0 0 0,1 1 0 0 0,1 2 0 0 0,2 1 0 0 0,0 1 0 0 0,2 1 0 0 0,1 1 0 0 0,2 2 0 0 0,-34 36 0 0 0,53-49-3 0 0,1 0 0 0 0,1 1 0 0 0,1 0 0 0 0,0 1 0 0 0,2 0 0 0 0,0-1 0 0 0,1 2 0 0 0,1-1 0 0 0,1 0 0 0 0,1 1 0 0 0,1 0 0 0 0,1 0 0 0 0,0-1 0 0 0,2 1 1 0 0,0 0-1 0 0,2 0 0 0 0,0-1 0 0 0,2 1 0 0 0,0-1 0 0 0,1 0 0 0 0,1 0 0 0 0,12 20 0 0 0,26 32 9 0 0,3-2-1 0 0,3-1 1 0 0,5-3 0 0 0,2-1 0 0 0,4-2 0 0 0,4-2-1 0 0,2-3 1 0 0,3-2 0 0 0,3-2 0 0 0,3-4-1 0 0,114 54 1 0 0,111 38-1375 0 0,588 192-1 0 0,-551-213-1252 0 0,-237-81 1674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3"/>
    </inkml:context>
    <inkml:brush xml:id="br0">
      <inkml:brushProperty name="width" value="0.05" units="cm"/>
      <inkml:brushProperty name="height" value="0.05" units="cm"/>
    </inkml:brush>
  </inkml:definitions>
  <inkml:trace contextRef="#ctx0" brushRef="#br0">4931 1 468 0 0,'5'8'2588'0'0,"11"29"-2280"0"0,-22-23-273 0 0,-1 0 1 0 0,-1 0 0 0 0,0-1-1 0 0,-1 0 1 0 0,-1 0 0 0 0,0-1 0 0 0,-2 0-1 0 0,1-1 1 0 0,-2 1 0 0 0,0-2-1 0 0,-1 0 1 0 0,-26 16 0 0 0,-212 108 352 0 0,170-94-243 0 0,-213 99 13 0 0,-7-9-1 0 0,-6-11 1 0 0,-7-10-1 0 0,-6-12 1 0 0,-5-10-1 0 0,-664 102 1 0 0,758-160-160 0 0,-303 8 0 0 0,451-35-348 0 0,-1-3 1 0 0,1-2-1 0 0,-1-4 0 0 0,1-2 0 0 0,1-4 1 0 0,1-2-1 0 0,-84-25 0 0 0,87 1-1643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4"/>
    </inkml:context>
    <inkml:brush xml:id="br0">
      <inkml:brushProperty name="width" value="0.05" units="cm"/>
      <inkml:brushProperty name="height" value="0.05" units="cm"/>
    </inkml:brush>
  </inkml:definitions>
  <inkml:trace contextRef="#ctx0" brushRef="#br0">3332 1 244 0 0,'-189'27'2590'0'0,"-145"55"-2110"0"0,-5-11-1 0 0,-3-12 0 0 0,-2-12 1 0 0,-497 17-1 0 0,680-65-313 0 0,-189-20-1 0 0,-80-2-4548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5"/>
    </inkml:context>
    <inkml:brush xml:id="br0">
      <inkml:brushProperty name="width" value="0.05" units="cm"/>
      <inkml:brushProperty name="height" value="0.05" units="cm"/>
    </inkml:brush>
  </inkml:definitions>
  <inkml:trace contextRef="#ctx0" brushRef="#br0">4345 228 68 0 0,'-1060'35'3934'0'0,"588"-11"-3841"0"0,-750-36 1 0 0,955-10-903 0 0,2-8-1 0 0,1-10 1 0 0,-411-106-1 0 0,557 110 103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0.912"/>
    </inkml:context>
    <inkml:brush xml:id="br0">
      <inkml:brushProperty name="width" value="0.05" units="cm"/>
      <inkml:brushProperty name="height" value="0.05" units="cm"/>
    </inkml:brush>
  </inkml:definitions>
  <inkml:trace contextRef="#ctx0" brushRef="#br0">830 0 148 0 0,'0'0'1411'0'0,"-38"19"-533"0"0,-88 13 22 0 0,-237 27-1 0 0,283-50-738 0 0,-91 3-372 0 0,139-21-2108 0 0,22 5 1405 0 0,1 1 145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6"/>
    </inkml:context>
    <inkml:brush xml:id="br0">
      <inkml:brushProperty name="width" value="0.05" units="cm"/>
      <inkml:brushProperty name="height" value="0.05" units="cm"/>
    </inkml:brush>
  </inkml:definitions>
  <inkml:trace contextRef="#ctx0" brushRef="#br0">4251 2 280 0 0,'-242'7'740'0'0,"1"8"0"0"0,2 9 0 0 0,0 8 0 0 0,-391 94 0 0 0,245-24-8 0 0,-728 279 0 0 0,1060-360-663 0 0,-528 236 583 0 0,529-231-603 0 0,2 2 0 0 0,1 1 1 0 0,2 3-1 0 0,2 1 1 0 0,2 1-1 0 0,2 2 0 0 0,1 1 1 0 0,-50 64-1 0 0,79-86-44 0 0,1 0 0 0 0,1 1 0 0 0,1 0 1 0 0,1 1-1 0 0,1-1 0 0 0,0 1 0 0 0,2 0 0 0 0,1 0 0 0 0,0 0 0 0 0,2 1 0 0 0,0-1 0 0 0,1 0 0 0 0,2 1 0 0 0,0-1 0 0 0,1 0 0 0 0,2 0 0 0 0,0 0 1 0 0,1-1-1 0 0,1 1 0 0 0,1-1 0 0 0,0 0 0 0 0,2-1 0 0 0,1 1 0 0 0,0-1 0 0 0,1-1 0 0 0,1 0 0 0 0,1 0 0 0 0,0-1 0 0 0,1-1 0 0 0,1 0 1 0 0,30 18-1 0 0,-5-4-2 0 0,2-1 0 0 0,1-1 1 0 0,2-2-1 0 0,0-1 1 0 0,2-2-1 0 0,1-2 0 0 0,0-2 1 0 0,1-1-1 0 0,2-2 1 0 0,-1-1-1 0 0,2-3 1 0 0,57 4-1 0 0,158-19-24 0 0,-132 1 3 0 0,-117 8 26 0 0,-49 6 20 0 0,7-2-35 0 0,0 2 0 0 0,1 0 1 0 0,0 2-1 0 0,1-1 1 0 0,0 2-1 0 0,1 0 0 0 0,0 1 1 0 0,2 1-1 0 0,0 0 0 0 0,0 1 1 0 0,2 0-1 0 0,0 1 1 0 0,-18 24-1 0 0,12-16 0 0 0,1 2 1 0 0,2 0-1 0 0,1 1 1 0 0,2 1-1 0 0,1 0 0 0 0,1 0 1 0 0,2 1-1 0 0,-9 39 1 0 0,21-59 6 0 0,1 0 0 0 0,0 0 0 0 0,1 0 0 0 0,1-1 0 0 0,-1 1 1 0 0,1 0-1 0 0,1-1 0 0 0,0 0 0 0 0,0 0 0 0 0,1 0 0 0 0,0 0 1 0 0,0 0-1 0 0,1-1 0 0 0,1 1 0 0 0,-1-1 0 0 0,1 0 0 0 0,0-1 0 0 0,1 0 1 0 0,-1 1-1 0 0,1-2 0 0 0,1 1 0 0 0,-1-1 0 0 0,1 0 0 0 0,0 0 1 0 0,0-1-1 0 0,1 0 0 0 0,10 2 0 0 0,46 17 13 0 0,1-2 0 0 0,111 19 0 0 0,-141-31-8 0 0,871 155-73 0 0,-1117-78 44 0 0,174-73 29 0 0,0 2 1 0 0,2 1-1 0 0,0 2 0 0 0,1 0 0 0 0,0 1 0 0 0,2 2 0 0 0,2 0 0 0 0,0 2 0 0 0,-27 26 1 0 0,47-38-7 0 0,0 1 1 0 0,1-1 0 0 0,1 1-1 0 0,0 0 1 0 0,1 0 0 0 0,0 0 0 0 0,1 1-1 0 0,1-1 1 0 0,0 1 0 0 0,1 0-1 0 0,1 0 1 0 0,0 0 0 0 0,1-1-1 0 0,1 1 1 0 0,0 0 0 0 0,1 0 0 0 0,1 0-1 0 0,0-1 1 0 0,1 1 0 0 0,0-1-1 0 0,2 0 1 0 0,-1 0 0 0 0,2 0-1 0 0,0 0 1 0 0,0-1 0 0 0,13 13 0 0 0,27 29 6 0 0,2-1 1 0 0,3-2-1 0 0,3-2 1 0 0,2-2-1 0 0,3-2 1 0 0,2-2-1 0 0,3-2 1 0 0,1-2-1 0 0,3-3 1 0 0,1-2-1 0 0,2-3 1 0 0,140 41-1 0 0,46 1-363 0 0,4-9-1 0 0,389 52 0 0 0,-273-65-1551 0 0,468 15 1 0 0,-634-58 969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7"/>
    </inkml:context>
    <inkml:brush xml:id="br0">
      <inkml:brushProperty name="width" value="0.05" units="cm"/>
      <inkml:brushProperty name="height" value="0.05" units="cm"/>
    </inkml:brush>
  </inkml:definitions>
  <inkml:trace contextRef="#ctx0" brushRef="#br0">2339 11 204 0 0,'-46'-5'671'0'0,"-1"2"0"0"0,1 1 1 0 0,-1 2-1 0 0,0 2 0 0 0,-85 11 0 0 0,-464 78 1343 0 0,-455 77-890 0 0,1021-163-1208 0 0,3-2-126 0 0,0 1-1 0 0,1 1 1 0 0,-1 0 0 0 0,1 2-1 0 0,1 0 1 0 0,0 2 0 0 0,0 0-1 0 0,-36 18 1 0 0,43-10-3322 0 0,9-8 2600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8"/>
    </inkml:context>
    <inkml:brush xml:id="br0">
      <inkml:brushProperty name="width" value="0.05" units="cm"/>
      <inkml:brushProperty name="height" value="0.05" units="cm"/>
    </inkml:brush>
  </inkml:definitions>
  <inkml:trace contextRef="#ctx0" brushRef="#br0">2312 27 132 0 0,'0'0'3460'0'0,"-73"-26"-527"0"0,-103 34-1999 0 0,0 6 1 0 0,-236 43-1 0 0,86-10-283 0 0,210-30-600 0 0,1 4 0 0 0,0 4 1 0 0,-168 56-1 0 0,203-53-1260 0 0,2 3 0 0 0,-140 74 0 0 0,200-95 489 0 0,1 1 1 0 0,0 1-1 0 0,1 0 0 0 0,0 0 0 0 0,2 1 1 0 0,-16 17-1 0 0,15-11-231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9"/>
    </inkml:context>
    <inkml:brush xml:id="br0">
      <inkml:brushProperty name="width" value="0.05" units="cm"/>
      <inkml:brushProperty name="height" value="0.05" units="cm"/>
    </inkml:brush>
  </inkml:definitions>
  <inkml:trace contextRef="#ctx0" brushRef="#br0">2333 38 168 0 0,'-107'-29'4282'0'0,"83"26"-3934"0"0,-1 0 1 0 0,0 2-1 0 0,0 0 1 0 0,0 2-1 0 0,-27 2 1 0 0,-90 6 249 0 0,2 5 1 0 0,0 5-1 0 0,1 4 1 0 0,2 6-1 0 0,2 4 1 0 0,2 4 0 0 0,1 5-1 0 0,-148 67 1 0 0,185-62-1021 0 0,3 3 1 0 0,-149 106-1 0 0,188-116-2395 0 0,2 2 0 0 0,-77 83 0 0 0,116-110 1697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20"/>
    </inkml:context>
    <inkml:brush xml:id="br0">
      <inkml:brushProperty name="width" value="0.05" units="cm"/>
      <inkml:brushProperty name="height" value="0.05" units="cm"/>
    </inkml:brush>
  </inkml:definitions>
  <inkml:trace contextRef="#ctx0" brushRef="#br0">2082 29 484 0 0,'-2'-2'132'0'0,"-1"0"0"0"0,1-1-1 0 0,-1 1 1 0 0,0 0 0 0 0,1 0 0 0 0,-1 0 0 0 0,0 1-1 0 0,-1-1 1 0 0,1 1 0 0 0,0-1 0 0 0,-1 1 0 0 0,1 0-1 0 0,-1 0 1 0 0,1 0 0 0 0,-1 0 0 0 0,1 0 0 0 0,-1 1-1 0 0,0-1 1 0 0,0 1 0 0 0,1 0 0 0 0,-1 0 0 0 0,0 0-1 0 0,0 0 1 0 0,1 1 0 0 0,-1-1 0 0 0,0 1-1 0 0,-4 1 1 0 0,-119 7 764 0 0,127-9-868 0 0,-101 15 851 0 0,2 3 1 0 0,0 4 0 0 0,2 3-1 0 0,2 3 1 0 0,1 4-1 0 0,-104 47 1 0 0,35-2-1066 0 0,5 5 1 0 0,-205 138-1 0 0,256-143-4014 0 0,-137 127 0 0 0,206-169 2958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21"/>
    </inkml:context>
    <inkml:brush xml:id="br0">
      <inkml:brushProperty name="width" value="0.05" units="cm"/>
      <inkml:brushProperty name="height" value="0.05" units="cm"/>
    </inkml:brush>
  </inkml:definitions>
  <inkml:trace contextRef="#ctx0" brushRef="#br0">1 2 532 0 0,'0'0'3150'0'0,"95"63"-1965"0"0,-15-1-599 0 0,3-3 0 0 0,3-3 0 0 0,3-3 0 0 0,3-3 0 0 0,165 66 0 0 0,537 164-91 0 0,-598-217-427 0 0,391 100-1755 0 0,-184-88-4557 0 0,-377-72 5361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22"/>
    </inkml:context>
    <inkml:brush xml:id="br0">
      <inkml:brushProperty name="width" value="0.05" units="cm"/>
      <inkml:brushProperty name="height" value="0.05" units="cm"/>
    </inkml:brush>
  </inkml:definitions>
  <inkml:trace contextRef="#ctx0" brushRef="#br0">10 2 504 0 0,'-1'2'97'0'0,"-1"1"0"0"0,1-1 0 0 0,0 0 1 0 0,0 1-1 0 0,0-1 0 0 0,0 1 0 0 0,1-1 0 0 0,-1 1 0 0 0,1-1 0 0 0,0 1 0 0 0,-1-1 1 0 0,2 1-1 0 0,-1-1 0 0 0,0 1 0 0 0,1-1 0 0 0,-1 1 0 0 0,1-1 0 0 0,0 1 0 0 0,0-1 1 0 0,0 0-1 0 0,0 1 0 0 0,1-1 0 0 0,-1 0 0 0 0,1 0 0 0 0,0 0 0 0 0,0 0 0 0 0,0 0 1 0 0,0 0-1 0 0,4 3 0 0 0,77 72 748 0 0,-67-63-513 0 0,78 61 173 0 0,3-2-1 0 0,5-4 0 0 0,3-4 1 0 0,3-3-1 0 0,206 87 1 0 0,631 198 59 0 0,-870-322-526 0 0,869 225-1996 0 0,-411-122-3058 0 0,-464-109 3986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3"/>
    </inkml:context>
    <inkml:brush xml:id="br0">
      <inkml:brushProperty name="width" value="0.05" units="cm"/>
      <inkml:brushProperty name="height" value="0.05" units="cm"/>
    </inkml:brush>
  </inkml:definitions>
  <inkml:trace contextRef="#ctx0" brushRef="#br0">2339 11 204 0 0,'-46'-5'671'0'0,"-1"2"0"0"0,1 1 1 0 0,-1 2-1 0 0,0 2 0 0 0,-85 11 0 0 0,-464 78 1343 0 0,-455 77-890 0 0,1021-163-1208 0 0,3-2-126 0 0,0 1-1 0 0,1 1 1 0 0,-1 0 0 0 0,1 2-1 0 0,1 0 1 0 0,0 2 0 0 0,0 0-1 0 0,-36 18 1 0 0,43-10-3322 0 0,9-8 2600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4"/>
    </inkml:context>
    <inkml:brush xml:id="br0">
      <inkml:brushProperty name="width" value="0.05" units="cm"/>
      <inkml:brushProperty name="height" value="0.05" units="cm"/>
    </inkml:brush>
  </inkml:definitions>
  <inkml:trace contextRef="#ctx0" brushRef="#br0">2312 27 132 0 0,'0'0'3460'0'0,"-73"-26"-527"0"0,-103 34-1999 0 0,0 6 1 0 0,-236 43-1 0 0,86-10-283 0 0,210-30-600 0 0,1 4 0 0 0,0 4 1 0 0,-168 56-1 0 0,203-53-1260 0 0,2 3 0 0 0,-140 74 0 0 0,200-95 489 0 0,1 1 1 0 0,0 1-1 0 0,1 0 0 0 0,0 0 0 0 0,2 1 1 0 0,-16 17-1 0 0,15-11-231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5"/>
    </inkml:context>
    <inkml:brush xml:id="br0">
      <inkml:brushProperty name="width" value="0.05" units="cm"/>
      <inkml:brushProperty name="height" value="0.05" units="cm"/>
    </inkml:brush>
  </inkml:definitions>
  <inkml:trace contextRef="#ctx0" brushRef="#br0">2333 38 168 0 0,'-107'-29'4282'0'0,"83"26"-3934"0"0,-1 0 1 0 0,0 2-1 0 0,0 0 1 0 0,0 2-1 0 0,-27 2 1 0 0,-90 6 249 0 0,2 5 1 0 0,0 5-1 0 0,1 4 1 0 0,2 6-1 0 0,2 4 1 0 0,2 4 0 0 0,1 5-1 0 0,-148 67 1 0 0,185-62-1021 0 0,3 3 1 0 0,-149 106-1 0 0,188-116-2395 0 0,2 2 0 0 0,-77 83 0 0 0,116-110 1697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6.907"/>
    </inkml:context>
    <inkml:brush xml:id="br0">
      <inkml:brushProperty name="width" value="0.05" units="cm"/>
      <inkml:brushProperty name="height" value="0.05" units="cm"/>
    </inkml:brush>
  </inkml:definitions>
  <inkml:trace contextRef="#ctx0" brushRef="#br0">1459 0 228 0 0,'-216'104'2290'0'0,"-118"50"-1852"0"0,280-134-425 0 0,-1-2 1 0 0,-1-2 0 0 0,0-3-1 0 0,-82 8 1 0 0,45-15-3 0 0,-1-5 1 0 0,-98-10-1 0 0,31-10-2347 0 0,152 17 1782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6"/>
    </inkml:context>
    <inkml:brush xml:id="br0">
      <inkml:brushProperty name="width" value="0.05" units="cm"/>
      <inkml:brushProperty name="height" value="0.05" units="cm"/>
    </inkml:brush>
  </inkml:definitions>
  <inkml:trace contextRef="#ctx0" brushRef="#br0">2082 29 484 0 0,'-2'-2'132'0'0,"-1"0"0"0"0,1-1-1 0 0,-1 1 1 0 0,0 0 0 0 0,1 0 0 0 0,-1 0 0 0 0,0 1-1 0 0,-1-1 1 0 0,1 1 0 0 0,0-1 0 0 0,-1 1 0 0 0,1 0-1 0 0,-1 0 1 0 0,1 0 0 0 0,-1 0 0 0 0,1 0 0 0 0,-1 1-1 0 0,0-1 1 0 0,0 1 0 0 0,1 0 0 0 0,-1 0 0 0 0,0 0-1 0 0,0 0 1 0 0,1 1 0 0 0,-1-1 0 0 0,0 1-1 0 0,-4 1 1 0 0,-119 7 764 0 0,127-9-868 0 0,-101 15 851 0 0,2 3 1 0 0,0 4 0 0 0,2 3-1 0 0,2 3 1 0 0,1 4-1 0 0,-104 47 1 0 0,35-2-1066 0 0,5 5 1 0 0,-205 138-1 0 0,256-143-4014 0 0,-137 127 0 0 0,206-169 2958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7"/>
    </inkml:context>
    <inkml:brush xml:id="br0">
      <inkml:brushProperty name="width" value="0.05" units="cm"/>
      <inkml:brushProperty name="height" value="0.05" units="cm"/>
    </inkml:brush>
  </inkml:definitions>
  <inkml:trace contextRef="#ctx0" brushRef="#br0">1 2 532 0 0,'0'0'3150'0'0,"95"63"-1965"0"0,-15-1-599 0 0,3-3 0 0 0,3-3 0 0 0,3-3 0 0 0,3-3 0 0 0,165 66 0 0 0,537 164-91 0 0,-598-217-427 0 0,391 100-1755 0 0,-184-88-4557 0 0,-377-72 5361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8"/>
    </inkml:context>
    <inkml:brush xml:id="br0">
      <inkml:brushProperty name="width" value="0.05" units="cm"/>
      <inkml:brushProperty name="height" value="0.05" units="cm"/>
    </inkml:brush>
  </inkml:definitions>
  <inkml:trace contextRef="#ctx0" brushRef="#br0">10 2 504 0 0,'-1'2'97'0'0,"-1"1"0"0"0,1-1 0 0 0,0 0 1 0 0,0 1-1 0 0,0-1 0 0 0,0 1 0 0 0,1-1 0 0 0,-1 1 0 0 0,1-1 0 0 0,0 1 0 0 0,-1-1 1 0 0,2 1-1 0 0,-1-1 0 0 0,0 1 0 0 0,1-1 0 0 0,-1 1 0 0 0,1-1 0 0 0,0 1 0 0 0,0-1 1 0 0,0 0-1 0 0,0 1 0 0 0,1-1 0 0 0,-1 0 0 0 0,1 0 0 0 0,0 0 0 0 0,0 0 0 0 0,0 0 1 0 0,0 0-1 0 0,4 3 0 0 0,77 72 748 0 0,-67-63-513 0 0,78 61 173 0 0,3-2-1 0 0,5-4 0 0 0,3-4 1 0 0,3-3-1 0 0,206 87 1 0 0,631 198 59 0 0,-870-322-526 0 0,869 225-1996 0 0,-411-122-3058 0 0,-464-109 3986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47"/>
    </inkml:context>
    <inkml:brush xml:id="br0">
      <inkml:brushProperty name="width" value="0.05" units="cm"/>
      <inkml:brushProperty name="height" value="0.05" units="cm"/>
    </inkml:brush>
  </inkml:definitions>
  <inkml:trace contextRef="#ctx0" brushRef="#br0">2339 11 204 0 0,'-46'-5'671'0'0,"-1"2"0"0"0,1 1 1 0 0,-1 2-1 0 0,0 2 0 0 0,-85 11 0 0 0,-464 78 1343 0 0,-455 77-890 0 0,1021-163-1208 0 0,3-2-126 0 0,0 1-1 0 0,1 1 1 0 0,-1 0 0 0 0,1 2-1 0 0,1 0 1 0 0,0 2 0 0 0,0 0-1 0 0,-36 18 1 0 0,43-10-3322 0 0,9-8 2600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48"/>
    </inkml:context>
    <inkml:brush xml:id="br0">
      <inkml:brushProperty name="width" value="0.05" units="cm"/>
      <inkml:brushProperty name="height" value="0.05" units="cm"/>
    </inkml:brush>
  </inkml:definitions>
  <inkml:trace contextRef="#ctx0" brushRef="#br0">2312 27 132 0 0,'0'0'3460'0'0,"-73"-26"-527"0"0,-103 34-1999 0 0,0 6 1 0 0,-236 43-1 0 0,86-10-283 0 0,210-30-600 0 0,1 4 0 0 0,0 4 1 0 0,-168 56-1 0 0,203-53-1260 0 0,2 3 0 0 0,-140 74 0 0 0,200-95 489 0 0,1 1 1 0 0,0 1-1 0 0,1 0 0 0 0,0 0 0 0 0,2 1 1 0 0,-16 17-1 0 0,15-11-231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49"/>
    </inkml:context>
    <inkml:brush xml:id="br0">
      <inkml:brushProperty name="width" value="0.05" units="cm"/>
      <inkml:brushProperty name="height" value="0.05" units="cm"/>
    </inkml:brush>
  </inkml:definitions>
  <inkml:trace contextRef="#ctx0" brushRef="#br0">2333 38 168 0 0,'-107'-29'4282'0'0,"83"26"-3934"0"0,-1 0 1 0 0,0 2-1 0 0,0 0 1 0 0,0 2-1 0 0,-27 2 1 0 0,-90 6 249 0 0,2 5 1 0 0,0 5-1 0 0,1 4 1 0 0,2 6-1 0 0,2 4 1 0 0,2 4 0 0 0,1 5-1 0 0,-148 67 1 0 0,185-62-1021 0 0,3 3 1 0 0,-149 106-1 0 0,188-116-2395 0 0,2 2 0 0 0,-77 83 0 0 0,116-110 1697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50"/>
    </inkml:context>
    <inkml:brush xml:id="br0">
      <inkml:brushProperty name="width" value="0.05" units="cm"/>
      <inkml:brushProperty name="height" value="0.05" units="cm"/>
    </inkml:brush>
  </inkml:definitions>
  <inkml:trace contextRef="#ctx0" brushRef="#br0">2082 29 484 0 0,'-2'-2'132'0'0,"-1"0"0"0"0,1-1-1 0 0,-1 1 1 0 0,0 0 0 0 0,1 0 0 0 0,-1 0 0 0 0,0 1-1 0 0,-1-1 1 0 0,1 1 0 0 0,0-1 0 0 0,-1 1 0 0 0,1 0-1 0 0,-1 0 1 0 0,1 0 0 0 0,-1 0 0 0 0,1 0 0 0 0,-1 1-1 0 0,0-1 1 0 0,0 1 0 0 0,1 0 0 0 0,-1 0 0 0 0,0 0-1 0 0,0 0 1 0 0,1 1 0 0 0,-1-1 0 0 0,0 1-1 0 0,-4 1 1 0 0,-119 7 764 0 0,127-9-868 0 0,-101 15 851 0 0,2 3 1 0 0,0 4 0 0 0,2 3-1 0 0,2 3 1 0 0,1 4-1 0 0,-104 47 1 0 0,35-2-1066 0 0,5 5 1 0 0,-205 138-1 0 0,256-143-4014 0 0,-137 127 0 0 0,206-169 2958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51"/>
    </inkml:context>
    <inkml:brush xml:id="br0">
      <inkml:brushProperty name="width" value="0.05" units="cm"/>
      <inkml:brushProperty name="height" value="0.05" units="cm"/>
    </inkml:brush>
  </inkml:definitions>
  <inkml:trace contextRef="#ctx0" brushRef="#br0">1 2 532 0 0,'0'0'3150'0'0,"95"63"-1965"0"0,-15-1-599 0 0,3-3 0 0 0,3-3 0 0 0,3-3 0 0 0,3-3 0 0 0,165 66 0 0 0,537 164-91 0 0,-598-217-427 0 0,391 100-1755 0 0,-184-88-4557 0 0,-377-72 5361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52"/>
    </inkml:context>
    <inkml:brush xml:id="br0">
      <inkml:brushProperty name="width" value="0.05" units="cm"/>
      <inkml:brushProperty name="height" value="0.05" units="cm"/>
    </inkml:brush>
  </inkml:definitions>
  <inkml:trace contextRef="#ctx0" brushRef="#br0">10 2 504 0 0,'-1'2'97'0'0,"-1"1"0"0"0,1-1 0 0 0,0 0 1 0 0,0 1-1 0 0,0-1 0 0 0,0 1 0 0 0,1-1 0 0 0,-1 1 0 0 0,1-1 0 0 0,0 1 0 0 0,-1-1 1 0 0,2 1-1 0 0,-1-1 0 0 0,0 1 0 0 0,1-1 0 0 0,-1 1 0 0 0,1-1 0 0 0,0 1 0 0 0,0-1 1 0 0,0 0-1 0 0,0 1 0 0 0,1-1 0 0 0,-1 0 0 0 0,1 0 0 0 0,0 0 0 0 0,0 0 0 0 0,0 0 1 0 0,0 0-1 0 0,4 3 0 0 0,77 72 748 0 0,-67-63-513 0 0,78 61 173 0 0,3-2-1 0 0,5-4 0 0 0,3-4 1 0 0,3-3-1 0 0,206 87 1 0 0,631 198 59 0 0,-870-322-526 0 0,869 225-1996 0 0,-411-122-3058 0 0,-464-109 3986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7.404"/>
    </inkml:context>
    <inkml:brush xml:id="br0">
      <inkml:brushProperty name="width" value="0.05" units="cm"/>
      <inkml:brushProperty name="height" value="0.05" units="cm"/>
    </inkml:brush>
  </inkml:definitions>
  <inkml:trace contextRef="#ctx0" brushRef="#br0">991 1 56 0 0,'-124'37'1306'0'0,"-248"41"0"0"0,244-65-2200 0 0,-217-7 0 0 0,324-7 410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9.865"/>
    </inkml:context>
    <inkml:brush xml:id="br0">
      <inkml:brushProperty name="width" value="0.05" units="cm"/>
      <inkml:brushProperty name="height" value="0.05" units="cm"/>
    </inkml:brush>
  </inkml:definitions>
  <inkml:trace contextRef="#ctx0" brushRef="#br0">522 7 100 0 0,'-2'-1'113'0'0,"0"0"1"0"0,0 0-1 0 0,0 0 0 0 0,0 1 1 0 0,0-1-1 0 0,0 1 0 0 0,0-1 1 0 0,0 1-1 0 0,0 0 0 0 0,0 0 1 0 0,-1 0-1 0 0,1 0 0 0 0,0 0 1 0 0,0 1-1 0 0,0-1 0 0 0,0 0 1 0 0,0 1-1 0 0,0 0 0 0 0,0-1 1 0 0,0 1-1 0 0,0 0 0 0 0,-2 2 1 0 0,-51 26-53 0 0,44-22 163 0 0,-53 30 262 0 0,2 3 0 0 0,-88 74 0 0 0,136-101-419 0 0,1 0 0 0 0,1 2 0 0 0,0-1 0 0 0,1 1 0 0 0,0 1 0 0 0,1 0-1 0 0,-14 32 1 0 0,20-38-51 0 0,0 1 1 0 0,0-1-1 0 0,1 1 0 0 0,0 0 0 0 0,1 0 1 0 0,0 0-1 0 0,1 1 0 0 0,0-1 0 0 0,1 0 0 0 0,0 0 1 0 0,1 0-1 0 0,0 1 0 0 0,1-1 0 0 0,4 16 0 0 0,-3-20-5 0 0,1 0-1 0 0,-1 0 1 0 0,1 0-1 0 0,1 0 0 0 0,-1 0 1 0 0,1-1-1 0 0,1 0 1 0 0,-1 0-1 0 0,1-1 0 0 0,0 1 1 0 0,0-1-1 0 0,0 0 0 0 0,1-1 1 0 0,-1 1-1 0 0,1-1 1 0 0,1-1-1 0 0,-1 1 0 0 0,0-1 1 0 0,1-1-1 0 0,-1 1 1 0 0,1-1-1 0 0,9 1 0 0 0,20 3 34 0 0,0-1-1 0 0,1-2 0 0 0,51-2 1 0 0,-67-1-44 0 0,15-6-4 0 0,-37 6 10 0 0,-46 9 203 0 0,33-7-200 0 0,0 1 0 0 0,0 1 0 0 0,0 0 0 0 0,0 0 0 0 0,1 1-1 0 0,0 1 1 0 0,0 0 0 0 0,-15 11 0 0 0,22-13-9 0 0,0 0 1 0 0,0 0-1 0 0,1 0 0 0 0,0 0 0 0 0,-1 1 0 0 0,2 0 1 0 0,-1 0-1 0 0,1 0 0 0 0,-1 0 0 0 0,1 0 1 0 0,1 1-1 0 0,-1 0 0 0 0,1-1 0 0 0,0 1 0 0 0,0 0 1 0 0,1 0-1 0 0,0 0 0 0 0,0 0 0 0 0,0 0 0 0 0,1 8 1 0 0,0-6-2 0 0,1 1 0 0 0,1-1 1 0 0,0 0-1 0 0,0 0 1 0 0,0 0-1 0 0,1 0 1 0 0,0-1-1 0 0,1 1 0 0 0,-1-1 1 0 0,2 1-1 0 0,-1-1 1 0 0,1-1-1 0 0,0 1 0 0 0,0-1 1 0 0,1 0-1 0 0,0 0 1 0 0,0 0-1 0 0,0-1 1 0 0,1 0-1 0 0,-1 0 0 0 0,12 6 1 0 0,7 3 6 0 0,1-1 0 0 0,0-1 1 0 0,0-1-1 0 0,54 14 0 0 0,-47-16-373 0 0,0-1-1 0 0,1-2 0 0 0,0-1 1 0 0,0-2-1 0 0,1-2 0 0 0,-1 0 1 0 0,0-3-1 0 0,44-6 0 0 0,-63 6 193 0 0,-12 2 149 0 0,0 0 0 0 0,-1 0 0 0 0,1 0 0 0 0,0 0 0 0 0,0-1-1 0 0,-1 1 1 0 0,1-1 0 0 0,-1 0 0 0 0,1 0 0 0 0,4-3 0 0 0,-6 4 123 0 0,-11-8 1139 0 0,8 8-1204 0 0,-1 0-1 0 0,1 0 1 0 0,-1 0 0 0 0,0 0 0 0 0,1 1-1 0 0,-1-1 1 0 0,1 1 0 0 0,-1-1-1 0 0,1 1 1 0 0,-1 0 0 0 0,1 0 0 0 0,0 0-1 0 0,-1 0 1 0 0,1 0 0 0 0,0 1 0 0 0,0-1-1 0 0,0 1 1 0 0,0 0 0 0 0,0-1-1 0 0,0 1 1 0 0,0 0 0 0 0,0 0 0 0 0,1 0-1 0 0,-1 0 1 0 0,1 0 0 0 0,0 1 0 0 0,-1-1-1 0 0,1 0 1 0 0,0 1 0 0 0,0-1-1 0 0,1 1 1 0 0,-1-1 0 0 0,0 1 0 0 0,0 3-1 0 0,1-2-29 0 0,0 1 0 0 0,0 0-1 0 0,0-1 1 0 0,1 1 0 0 0,0-1-1 0 0,0 1 1 0 0,0-1 0 0 0,0 1 0 0 0,1-1-1 0 0,-1 0 1 0 0,1 1 0 0 0,0-1-1 0 0,0 0 1 0 0,1 0 0 0 0,-1 0-1 0 0,1-1 1 0 0,0 1 0 0 0,0-1-1 0 0,4 4 1 0 0,16 12 48 0 0,1-2-1 0 0,1 0 1 0 0,0-2-1 0 0,1-1 1 0 0,1-1 0 0 0,0-1-1 0 0,0-1 1 0 0,1-2-1 0 0,50 10 1 0 0,-16-7-157 0 0,1-3 0 0 0,1-3 0 0 0,93-3 0 0 0,-119-4-630 0 0,-1-2-1 0 0,1-1 0 0 0,-1-2 1 0 0,49-14-1 0 0,-61 12-79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2.276"/>
    </inkml:context>
    <inkml:brush xml:id="br0">
      <inkml:brushProperty name="width" value="0.05" units="cm"/>
      <inkml:brushProperty name="height" value="0.05" units="cm"/>
    </inkml:brush>
  </inkml:definitions>
  <inkml:trace contextRef="#ctx0" brushRef="#br0">452 25 36 0 0,'16'-21'1178'0'0,"-21"18"56"0"0,-12 8-740 0 0,-35 19-240 0 0,0 1-1 0 0,2 3 1 0 0,-49 37 0 0 0,81-52-189 0 0,0 1 1 0 0,1 2-1 0 0,1-1 1 0 0,0 2-1 0 0,1 0 1 0 0,1 1-1 0 0,1 0 1 0 0,1 1-1 0 0,0 1 1 0 0,-16 36-1 0 0,25-47-54 0 0,0 0 1 0 0,1 1-1 0 0,0-1 0 0 0,0 1 1 0 0,1-1-1 0 0,0 1 0 0 0,1 0 1 0 0,0 0-1 0 0,1-1 0 0 0,0 1 1 0 0,0 0-1 0 0,1-1 0 0 0,0 1 1 0 0,1-1-1 0 0,0 1 0 0 0,0-1 0 0 0,1 0 1 0 0,0-1-1 0 0,1 1 0 0 0,0-1 1 0 0,0 1-1 0 0,1-1 0 0 0,0-1 1 0 0,0 1-1 0 0,0-1 0 0 0,1 0 1 0 0,1-1-1 0 0,-1 0 0 0 0,1 0 1 0 0,0 0-1 0 0,0-1 0 0 0,1 0 1 0 0,0-1-1 0 0,-1 0 0 0 0,15 4 0 0 0,-20-7-3 0 0,-1 0 0 0 0,0-1 0 0 0,1 1-1 0 0,-1-1 1 0 0,1 0 0 0 0,-1 0 0 0 0,1 0-1 0 0,-1 0 1 0 0,1 0 0 0 0,-1-1-1 0 0,1 1 1 0 0,-1-1 0 0 0,3 0 0 0 0,-4 1-4 0 0,-1-1 1 0 0,0 1-1 0 0,0 0 1 0 0,1 0-1 0 0,-1 0 1 0 0,0 0-1 0 0,1-1 1 0 0,-1 1-1 0 0,0 0 1 0 0,0 0-1 0 0,1 0 1 0 0,-1-1-1 0 0,0 1 1 0 0,0 0-1 0 0,0 0 1 0 0,0-1 0 0 0,1 1-1 0 0,-1 0 1 0 0,0-1-1 0 0,0 1 1 0 0,0 0-1 0 0,0-1 1 0 0,0 1-1 0 0,0 0 1 0 0,0 0-1 0 0,0-1 1 0 0,0 1-1 0 0,0 0 1 0 0,0-1-1 0 0,0 1 1 0 0,0 0-1 0 0,0-1 1 0 0,0 1-1 0 0,-15-15 134 0 0,12 14-135 0 0,-1-1 1 0 0,1 1-1 0 0,-1 0 1 0 0,0 0-1 0 0,1 0 0 0 0,-1 0 1 0 0,0 1-1 0 0,0 0 1 0 0,0-1-1 0 0,1 1 1 0 0,-1 1-1 0 0,0-1 1 0 0,0 0-1 0 0,0 1 0 0 0,1 0 1 0 0,-1 0-1 0 0,0 0 1 0 0,1 0-1 0 0,-1 1 1 0 0,1-1-1 0 0,-1 1 0 0 0,1 0 1 0 0,0 0-1 0 0,0 0 1 0 0,0 1-1 0 0,0-1 1 0 0,0 1-1 0 0,-3 3 1 0 0,0 0-4 0 0,0-1 1 0 0,1 1-1 0 0,-1 1 1 0 0,2-1 0 0 0,-1 1-1 0 0,1-1 1 0 0,0 1 0 0 0,0 1-1 0 0,1-1 1 0 0,-1 0 0 0 0,2 1-1 0 0,-3 10 1 0 0,5-11 4 0 0,0-1 1 0 0,0 0-1 0 0,1 0 1 0 0,0 0-1 0 0,0 1 1 0 0,1-1-1 0 0,0 0 0 0 0,0-1 1 0 0,0 1-1 0 0,1 0 1 0 0,0-1-1 0 0,0 1 1 0 0,0-1-1 0 0,0 0 1 0 0,1 0-1 0 0,0 0 1 0 0,0 0-1 0 0,10 7 0 0 0,1 2 22 0 0,0-1 0 0 0,0-1 0 0 0,2-1-1 0 0,29 16 1 0 0,29 3 44 0 0,-58-24-62 0 0,1 0 0 0 0,-1 2 0 0 0,30 16 1 0 0,-47-24-10 0 0,1 0 0 0 0,-1 1 0 0 0,0-1 0 0 0,1 0 0 0 0,-1 0 0 0 0,0 1 1 0 0,1-1-1 0 0,-1 1 0 0 0,0-1 0 0 0,1 0 0 0 0,-1 1 0 0 0,0-1 0 0 0,0 1 1 0 0,1-1-1 0 0,-1 0 0 0 0,0 1 0 0 0,0-1 0 0 0,0 1 0 0 0,0-1 0 0 0,1 1 1 0 0,-1-1-1 0 0,0 1 0 0 0,0-1 0 0 0,0 1 0 0 0,0-1 0 0 0,0 1 0 0 0,0-1 1 0 0,0 1-1 0 0,-1-1 0 0 0,1 1 0 0 0,0-1 0 0 0,0 1 0 0 0,0-1 0 0 0,0 1 1 0 0,-1-1-1 0 0,1 0 0 0 0,0 1 0 0 0,0-1 0 0 0,-1 1 0 0 0,1-1 0 0 0,0 0 1 0 0,-1 1-1 0 0,1-1 0 0 0,0 0 0 0 0,-1 1 0 0 0,1-1 0 0 0,-1 0 0 0 0,1 0 1 0 0,0 1-1 0 0,-1-1 0 0 0,0 0 0 0 0,-29 18 60 0 0,18-12-28 0 0,7-3-25 0 0,0 1 1 0 0,0 0 0 0 0,0 1-1 0 0,1 0 1 0 0,-1-1 0 0 0,1 1-1 0 0,0 1 1 0 0,0-1-1 0 0,1 0 1 0 0,0 1 0 0 0,0 0-1 0 0,0 0 1 0 0,1 0-1 0 0,-1 0 1 0 0,1 0 0 0 0,1 0-1 0 0,-1 1 1 0 0,1-1-1 0 0,0 1 1 0 0,1-1 0 0 0,0 9-1 0 0,1-6 2 0 0,0 0-1 0 0,1 0 0 0 0,0 0 0 0 0,1-1 1 0 0,0 1-1 0 0,0 0 0 0 0,1-1 1 0 0,0 0-1 0 0,0 0 0 0 0,1 0 1 0 0,0-1-1 0 0,1 1 0 0 0,-1-1 1 0 0,13 11-1 0 0,1-1 39 0 0,0-1-1 0 0,2 0 1 0 0,0-2 0 0 0,0 0 0 0 0,2-2 0 0 0,-1 0-1 0 0,2-2 1 0 0,30 10 0 0 0,31 6-204 0 0,89 14-1 0 0,-120-29-100 0 0,239 48-4632 0 0,-262-52 3932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4.760"/>
    </inkml:context>
    <inkml:brush xml:id="br0">
      <inkml:brushProperty name="width" value="0.05" units="cm"/>
      <inkml:brushProperty name="height" value="0.05" units="cm"/>
    </inkml:brush>
  </inkml:definitions>
  <inkml:trace contextRef="#ctx0" brushRef="#br0">1037 24 232 0 0,'0'0'98'0'0,"0"-1"-1"0"0,1 1 1 0 0,-1 0 0 0 0,0-1-1 0 0,0 1 1 0 0,0-1-1 0 0,0 1 1 0 0,1 0 0 0 0,-1-1-1 0 0,0 1 1 0 0,0-1-1 0 0,0 1 1 0 0,0-1 0 0 0,0 1-1 0 0,0 0 1 0 0,0-1 0 0 0,0 1-1 0 0,0-1 1 0 0,0 1-1 0 0,0-1 1 0 0,-1 1 0 0 0,1-1-1 0 0,0 1 1 0 0,0 0 0 0 0,0-1-1 0 0,-1 1 1 0 0,1 0-1 0 0,0-1 1 0 0,0 1 0 0 0,-1-1-1 0 0,1 1 1 0 0,0 0 0 0 0,0-1-1 0 0,-1 1 1 0 0,0 0-1 0 0,-20-8 1109 0 0,-31 6-1227 0 0,46 2 230 0 0,-25 2-142 0 0,1 0 0 0 0,-1 2 0 0 0,-45 12 1 0 0,-88 34 173 0 0,144-44-214 0 0,-11 5 49 0 0,0 1 0 0 0,1 2 0 0 0,0 1 0 0 0,1 1 0 0 0,-27 20 0 0 0,44-29-53 0 0,1 2 0 0 0,1-1 0 0 0,0 1 1 0 0,0 1-1 0 0,0 0 0 0 0,1 0 0 0 0,1 1 1 0 0,0 0-1 0 0,0 0 0 0 0,1 1 0 0 0,1 0 1 0 0,0 0-1 0 0,1 1 0 0 0,-8 24 0 0 0,12-32-22 0 0,0 0 0 0 0,0 0 0 0 0,1 0 0 0 0,0 0 1 0 0,0 0-1 0 0,0 1 0 0 0,0-1 0 0 0,1 0 0 0 0,0 0 0 0 0,0 0 0 0 0,0-1 0 0 0,1 1 0 0 0,0 0 0 0 0,-1 0 0 0 0,2-1 0 0 0,-1 1 0 0 0,0-1 0 0 0,1 1 0 0 0,0-1 0 0 0,0 0 0 0 0,4 4 1 0 0,-2-4-3 0 0,0 0 1 0 0,0 0 0 0 0,0 0 0 0 0,0-1 0 0 0,1 0-1 0 0,0 0 1 0 0,0 0 0 0 0,-1-1 0 0 0,1 1 0 0 0,1-1-1 0 0,-1-1 1 0 0,0 1 0 0 0,0-1 0 0 0,1 0 0 0 0,-1-1-1 0 0,8 0 1 0 0,-14 0 8 0 0,-3-12 87 0 0,-1 10-97 0 0,-1 0 1 0 0,0 0-1 0 0,1 1 1 0 0,-1 0 0 0 0,0 0-1 0 0,0 1 1 0 0,1-1-1 0 0,-1 1 1 0 0,0 0-1 0 0,0 0 1 0 0,0 0-1 0 0,1 1 1 0 0,-1 0-1 0 0,0 0 1 0 0,0 0-1 0 0,1 0 1 0 0,-1 1-1 0 0,-4 2 1 0 0,-5 2-3 0 0,0 0 0 0 0,1 1 0 0 0,0 1 0 0 0,-19 13 1 0 0,12-5 29 0 0,-34 34 0 0 0,49-45-26 0 0,0 1 0 0 0,0 0 1 0 0,1 0-1 0 0,0 0 0 0 0,0 0 0 0 0,0 1 1 0 0,1-1-1 0 0,0 1 0 0 0,0 0 0 0 0,1 0 1 0 0,-3 9-1 0 0,5-13 0 0 0,1 1 0 0 0,-1 0 1 0 0,1-1-1 0 0,-1 1 0 0 0,1-1 0 0 0,0 1 0 0 0,0-1 1 0 0,0 1-1 0 0,1-1 0 0 0,-1 1 0 0 0,1-1 1 0 0,0 0-1 0 0,0 0 0 0 0,0 0 0 0 0,5 5 0 0 0,-3-2-2 0 0,1-1-1 0 0,0 0 0 0 0,0-1 0 0 0,0 1 0 0 0,0-1 0 0 0,1 0 0 0 0,10 6 1 0 0,-68 6 54 0 0,44-12-47 0 0,1 0 0 0 0,-1 0 0 0 0,1 1 0 0 0,0 0 1 0 0,0 0-1 0 0,0 1 0 0 0,1 0 0 0 0,0 0 0 0 0,0 1 0 0 0,1-1 0 0 0,0 1 0 0 0,0 0 0 0 0,0 1 0 0 0,1-1 0 0 0,0 1 0 0 0,0 0 0 0 0,1 0 0 0 0,0 0 0 0 0,1 1 0 0 0,0-1 0 0 0,0 0 0 0 0,1 1 0 0 0,0 0 1 0 0,0-1-1 0 0,1 1 0 0 0,0 0 0 0 0,0-1 0 0 0,1 1 0 0 0,0-1 0 0 0,1 1 0 0 0,0-1 0 0 0,0 1 0 0 0,1-1 0 0 0,0 0 0 0 0,0 0 0 0 0,1 0 0 0 0,6 9 0 0 0,3 0 20 0 0,2-1 0 0 0,0 0 0 0 0,0-1-1 0 0,2 0 1 0 0,-1-2 0 0 0,2 0 0 0 0,0 0-1 0 0,22 10 1 0 0,3-1-352 0 0,0-2 0 0 0,75 24 0 0 0,-104-39-338 0 0,-1-1 1 0 0,1-1-1 0 0,0 0 0 0 0,-1-1 1 0 0,1 0-1 0 0,18 0 0 0 0,-21-4-293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A7027-9BA4-44F8-8187-9AC23DB17E3F}" type="datetimeFigureOut">
              <a:rPr lang="en-US" smtClean="0"/>
              <a:t>11/01/2022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FB98F-BF59-451B-9ABD-7C012ED8CCFF}" type="slidenum">
              <a:rPr lang="en-US" smtClean="0"/>
              <a:t>‹#›</a:t>
            </a:fld>
            <a:endParaRPr lang="en-US"/>
          </a:p>
        </p:txBody>
      </p:sp>
    </p:spTree>
    <p:extLst>
      <p:ext uri="{BB962C8B-B14F-4D97-AF65-F5344CB8AC3E}">
        <p14:creationId xmlns:p14="http://schemas.microsoft.com/office/powerpoint/2010/main" val="3390247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a:t>
            </a:fld>
            <a:endParaRPr lang="en-US"/>
          </a:p>
        </p:txBody>
      </p:sp>
    </p:spTree>
    <p:extLst>
      <p:ext uri="{BB962C8B-B14F-4D97-AF65-F5344CB8AC3E}">
        <p14:creationId xmlns:p14="http://schemas.microsoft.com/office/powerpoint/2010/main" val="1700467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17</a:t>
            </a:fld>
            <a:endParaRPr lang="en-US"/>
          </a:p>
        </p:txBody>
      </p:sp>
    </p:spTree>
    <p:extLst>
      <p:ext uri="{BB962C8B-B14F-4D97-AF65-F5344CB8AC3E}">
        <p14:creationId xmlns:p14="http://schemas.microsoft.com/office/powerpoint/2010/main" val="204400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19</a:t>
            </a:fld>
            <a:endParaRPr lang="en-US"/>
          </a:p>
        </p:txBody>
      </p:sp>
    </p:spTree>
    <p:extLst>
      <p:ext uri="{BB962C8B-B14F-4D97-AF65-F5344CB8AC3E}">
        <p14:creationId xmlns:p14="http://schemas.microsoft.com/office/powerpoint/2010/main" val="791794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21</a:t>
            </a:fld>
            <a:endParaRPr lang="en-US"/>
          </a:p>
        </p:txBody>
      </p:sp>
    </p:spTree>
    <p:extLst>
      <p:ext uri="{BB962C8B-B14F-4D97-AF65-F5344CB8AC3E}">
        <p14:creationId xmlns:p14="http://schemas.microsoft.com/office/powerpoint/2010/main" val="2564021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23</a:t>
            </a:fld>
            <a:endParaRPr lang="en-US"/>
          </a:p>
        </p:txBody>
      </p:sp>
    </p:spTree>
    <p:extLst>
      <p:ext uri="{BB962C8B-B14F-4D97-AF65-F5344CB8AC3E}">
        <p14:creationId xmlns:p14="http://schemas.microsoft.com/office/powerpoint/2010/main" val="409935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24</a:t>
            </a:fld>
            <a:endParaRPr lang="en-US"/>
          </a:p>
        </p:txBody>
      </p:sp>
    </p:spTree>
    <p:extLst>
      <p:ext uri="{BB962C8B-B14F-4D97-AF65-F5344CB8AC3E}">
        <p14:creationId xmlns:p14="http://schemas.microsoft.com/office/powerpoint/2010/main" val="989581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25</a:t>
            </a:fld>
            <a:endParaRPr lang="en-US"/>
          </a:p>
        </p:txBody>
      </p:sp>
    </p:spTree>
    <p:extLst>
      <p:ext uri="{BB962C8B-B14F-4D97-AF65-F5344CB8AC3E}">
        <p14:creationId xmlns:p14="http://schemas.microsoft.com/office/powerpoint/2010/main" val="1880825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26</a:t>
            </a:fld>
            <a:endParaRPr lang="en-US"/>
          </a:p>
        </p:txBody>
      </p:sp>
    </p:spTree>
    <p:extLst>
      <p:ext uri="{BB962C8B-B14F-4D97-AF65-F5344CB8AC3E}">
        <p14:creationId xmlns:p14="http://schemas.microsoft.com/office/powerpoint/2010/main" val="2765644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27</a:t>
            </a:fld>
            <a:endParaRPr lang="en-US"/>
          </a:p>
        </p:txBody>
      </p:sp>
    </p:spTree>
    <p:extLst>
      <p:ext uri="{BB962C8B-B14F-4D97-AF65-F5344CB8AC3E}">
        <p14:creationId xmlns:p14="http://schemas.microsoft.com/office/powerpoint/2010/main" val="142688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3</a:t>
            </a:fld>
            <a:endParaRPr lang="en-US"/>
          </a:p>
        </p:txBody>
      </p:sp>
    </p:spTree>
    <p:extLst>
      <p:ext uri="{BB962C8B-B14F-4D97-AF65-F5344CB8AC3E}">
        <p14:creationId xmlns:p14="http://schemas.microsoft.com/office/powerpoint/2010/main" val="150055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4</a:t>
            </a:fld>
            <a:endParaRPr lang="en-US"/>
          </a:p>
        </p:txBody>
      </p:sp>
    </p:spTree>
    <p:extLst>
      <p:ext uri="{BB962C8B-B14F-4D97-AF65-F5344CB8AC3E}">
        <p14:creationId xmlns:p14="http://schemas.microsoft.com/office/powerpoint/2010/main" val="64302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5</a:t>
            </a:fld>
            <a:endParaRPr lang="en-US"/>
          </a:p>
        </p:txBody>
      </p:sp>
    </p:spTree>
    <p:extLst>
      <p:ext uri="{BB962C8B-B14F-4D97-AF65-F5344CB8AC3E}">
        <p14:creationId xmlns:p14="http://schemas.microsoft.com/office/powerpoint/2010/main" val="13781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6</a:t>
            </a:fld>
            <a:endParaRPr lang="en-US"/>
          </a:p>
        </p:txBody>
      </p:sp>
    </p:spTree>
    <p:extLst>
      <p:ext uri="{BB962C8B-B14F-4D97-AF65-F5344CB8AC3E}">
        <p14:creationId xmlns:p14="http://schemas.microsoft.com/office/powerpoint/2010/main" val="3625936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7</a:t>
            </a:fld>
            <a:endParaRPr lang="en-US"/>
          </a:p>
        </p:txBody>
      </p:sp>
    </p:spTree>
    <p:extLst>
      <p:ext uri="{BB962C8B-B14F-4D97-AF65-F5344CB8AC3E}">
        <p14:creationId xmlns:p14="http://schemas.microsoft.com/office/powerpoint/2010/main" val="248857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8</a:t>
            </a:fld>
            <a:endParaRPr lang="en-US"/>
          </a:p>
        </p:txBody>
      </p:sp>
    </p:spTree>
    <p:extLst>
      <p:ext uri="{BB962C8B-B14F-4D97-AF65-F5344CB8AC3E}">
        <p14:creationId xmlns:p14="http://schemas.microsoft.com/office/powerpoint/2010/main" val="260205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a:solidFill>
                  <a:srgbClr val="333333"/>
                </a:solidFill>
                <a:effectLst/>
                <a:latin typeface="Arial" panose="020B0604020202020204" pitchFamily="34" charset="0"/>
              </a:rPr>
              <a:t>Núc nác là một loại cây rừng có quả, thường mọc ở các tỉnh vùng cao Tây Bắc. Ngoài là một vị thuốc được dùng trong dân gian, với rất nhiều công dụng, quả núc nác còn được đồng bào Thái Tây Bắc chế biến thành những món ăn khoái khẩu.</a:t>
            </a:r>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15</a:t>
            </a:fld>
            <a:endParaRPr lang="en-US"/>
          </a:p>
        </p:txBody>
      </p:sp>
    </p:spTree>
    <p:extLst>
      <p:ext uri="{BB962C8B-B14F-4D97-AF65-F5344CB8AC3E}">
        <p14:creationId xmlns:p14="http://schemas.microsoft.com/office/powerpoint/2010/main" val="2917740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16</a:t>
            </a:fld>
            <a:endParaRPr lang="en-US"/>
          </a:p>
        </p:txBody>
      </p:sp>
    </p:spTree>
    <p:extLst>
      <p:ext uri="{BB962C8B-B14F-4D97-AF65-F5344CB8AC3E}">
        <p14:creationId xmlns:p14="http://schemas.microsoft.com/office/powerpoint/2010/main" val="233785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999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1417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9871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830901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38713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158521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342932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157838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663853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282547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81272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33289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906147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18177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793780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073776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424638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284593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396073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531805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989305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26296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986400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530071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488106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959811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32219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488364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25736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521987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168285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084783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784525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477982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081263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303466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124578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44447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361C-D281-4B9F-8220-5813D43B20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4221BD-5970-410C-BD77-FFB6185CEC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B2F086-12E4-437D-8F08-1CE2D6DCB61A}"/>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69ED1719-C94D-444A-ADCB-B7C43DDC1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4B858-39BD-48BB-BBE0-1461143BB73D}"/>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03298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CD7B9-E2E8-4100-A6C9-A35BB4282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A17D73-1D4D-4296-B6EC-CCF00C95B1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09F027-A564-4D44-AEBE-67FFC2379E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25A03E-6173-40D2-96B7-4ACF0C1F3DFB}"/>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6" name="Footer Placeholder 5">
            <a:extLst>
              <a:ext uri="{FF2B5EF4-FFF2-40B4-BE49-F238E27FC236}">
                <a16:creationId xmlns:a16="http://schemas.microsoft.com/office/drawing/2014/main" id="{9E9EF80D-3AF3-4BE7-87C9-C46F7A1ACC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B25F3D-E388-414D-B331-180AE9E6B15B}"/>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433075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BE4C-5E50-47D3-B5C0-13B9AD0E4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E3F934-D41A-4DC7-9578-F4F178044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402E8-2E0D-43BA-8290-C4D968539E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F8EBB3-CE4B-4279-8F4D-6469CD5F7A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96B4A5-3D3E-4D64-843D-782AAA5AD6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1ADE0B-69DF-48E6-9F35-7B9FB63FDC0D}"/>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8" name="Footer Placeholder 7">
            <a:extLst>
              <a:ext uri="{FF2B5EF4-FFF2-40B4-BE49-F238E27FC236}">
                <a16:creationId xmlns:a16="http://schemas.microsoft.com/office/drawing/2014/main" id="{522C88DD-9054-4A61-B29F-73BCA7F116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67284-315A-451C-9D97-3989B5528200}"/>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671127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E151-5871-4333-B63A-B2D759207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75D7D0-B215-43FC-BC2F-4661925D22FB}"/>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4" name="Footer Placeholder 3">
            <a:extLst>
              <a:ext uri="{FF2B5EF4-FFF2-40B4-BE49-F238E27FC236}">
                <a16:creationId xmlns:a16="http://schemas.microsoft.com/office/drawing/2014/main" id="{5CE75759-2B78-4EC9-A144-F0AB1699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F559AC-5868-427B-9A4D-30E973DFCE51}"/>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691328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ECB2F-4A0B-4FD3-87F0-3CBFF142A99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3" name="Footer Placeholder 2">
            <a:extLst>
              <a:ext uri="{FF2B5EF4-FFF2-40B4-BE49-F238E27FC236}">
                <a16:creationId xmlns:a16="http://schemas.microsoft.com/office/drawing/2014/main" id="{043EF180-4BEA-4736-BBB2-326BA2801F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BD6A4C-CFE4-47EC-AADE-DE4ABD49C5D4}"/>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90510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A36D-DC19-4C5F-9274-E1CC44C09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40866C-938B-491C-BF69-37C04AE1C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16A3B6-9D92-478C-918A-422CA2BE6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C713E-2A8F-49C7-BAFA-0E742D912D8F}"/>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6" name="Footer Placeholder 5">
            <a:extLst>
              <a:ext uri="{FF2B5EF4-FFF2-40B4-BE49-F238E27FC236}">
                <a16:creationId xmlns:a16="http://schemas.microsoft.com/office/drawing/2014/main" id="{C1E00841-2DC1-4343-BC58-7E3FECFDE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346D39-843A-40AB-8792-152BB036864E}"/>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242393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2060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C8A2-DC5D-4255-BD0A-739F21747E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8A1C9E-2252-4411-967F-F5828D8183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6F2ECB-FA14-43C9-9EAA-3BC4C9A72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5E66-36A0-4A4D-8C7F-EB3F7E720B7D}"/>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6" name="Footer Placeholder 5">
            <a:extLst>
              <a:ext uri="{FF2B5EF4-FFF2-40B4-BE49-F238E27FC236}">
                <a16:creationId xmlns:a16="http://schemas.microsoft.com/office/drawing/2014/main" id="{560CCEC1-6077-42F0-A611-AA9F8696D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7A7F1B-2E2A-44FF-A137-AB33B56859C9}"/>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565423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4C61-12C8-4E49-8DAA-5BE159A95C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5CB2BF-F154-4084-863F-D9BEC9A654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14669-89F1-4CFA-BE9D-BACECEE3BEE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9872050D-DB7B-4C2F-A4CD-996CC752A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54851-27B0-421A-A539-91A9CEC1DD52}"/>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440773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DF3960-D05C-4C47-8EB3-5A513A83CF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F32B21-FF88-4F39-B2BB-B4B2ACC3FD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4F885-45C7-4A34-8254-B486AA217EBD}"/>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7DD96655-6148-4BE9-8DE7-AE0BFCDA7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25113-18F9-4636-8A22-417519B9B1BC}"/>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4025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53875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8956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07140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9458506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hyperlink" Target="https://www.facebook.com/teamKTUTS" TargetMode="Externa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Đến thăm làng cổ của người Tày | baotintuc.vn">
            <a:extLst>
              <a:ext uri="{FF2B5EF4-FFF2-40B4-BE49-F238E27FC236}">
                <a16:creationId xmlns:a16="http://schemas.microsoft.com/office/drawing/2014/main" id="{3EC0AB6F-F4EE-4E96-94EF-637BAB113303}"/>
              </a:ext>
            </a:extLst>
          </p:cNvPr>
          <p:cNvPicPr>
            <a:picLocks noChangeAspect="1" noChangeArrowheads="1"/>
          </p:cNvPicPr>
          <p:nvPr userDrawn="1"/>
        </p:nvPicPr>
        <p:blipFill rotWithShape="1">
          <a:blip r:embed="rId54">
            <a:extLst>
              <a:ext uri="{28A0092B-C50C-407E-A947-70E740481C1C}">
                <a14:useLocalDpi xmlns:a14="http://schemas.microsoft.com/office/drawing/2010/main" val="0"/>
              </a:ext>
            </a:extLst>
          </a:blip>
          <a:srcRect b="23756"/>
          <a:stretch/>
        </p:blipFill>
        <p:spPr bwMode="auto">
          <a:xfrm>
            <a:off x="-123580" y="-36285"/>
            <a:ext cx="12285464" cy="68513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5AA928B-626A-4B7E-99A9-DA7445DF0F20}"/>
              </a:ext>
            </a:extLst>
          </p:cNvPr>
          <p:cNvSpPr/>
          <p:nvPr userDrawn="1"/>
        </p:nvSpPr>
        <p:spPr>
          <a:xfrm>
            <a:off x="-91958" y="62009"/>
            <a:ext cx="12254894" cy="6893379"/>
          </a:xfrm>
          <a:prstGeom prst="rect">
            <a:avLst/>
          </a:prstGeom>
          <a:gradFill flip="none" rotWithShape="1">
            <a:gsLst>
              <a:gs pos="100000">
                <a:schemeClr val="bg1"/>
              </a:gs>
              <a:gs pos="60000">
                <a:srgbClr val="EE0000">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444BA3A5-F8CB-4266-AEA8-011CDB508D4E}"/>
              </a:ext>
            </a:extLst>
          </p:cNvPr>
          <p:cNvSpPr/>
          <p:nvPr userDrawn="1"/>
        </p:nvSpPr>
        <p:spPr>
          <a:xfrm>
            <a:off x="-49258" y="0"/>
            <a:ext cx="12254894" cy="6893379"/>
          </a:xfrm>
          <a:prstGeom prst="rect">
            <a:avLst/>
          </a:prstGeom>
          <a:gradFill flip="none" rotWithShape="1">
            <a:gsLst>
              <a:gs pos="100000">
                <a:schemeClr val="tx1">
                  <a:alpha val="80000"/>
                </a:schemeClr>
              </a:gs>
              <a:gs pos="0">
                <a:srgbClr val="EE0000">
                  <a:alpha val="1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a:extLst>
              <a:ext uri="{FF2B5EF4-FFF2-40B4-BE49-F238E27FC236}">
                <a16:creationId xmlns:a16="http://schemas.microsoft.com/office/drawing/2014/main" id="{D9099B5C-E125-496D-80B7-0C1F569F2CC7}"/>
              </a:ext>
            </a:extLst>
          </p:cNvPr>
          <p:cNvSpPr>
            <a:spLocks noGrp="1"/>
          </p:cNvSpPr>
          <p:nvPr>
            <p:ph type="title"/>
          </p:nvPr>
        </p:nvSpPr>
        <p:spPr>
          <a:xfrm>
            <a:off x="819150" y="4032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1B6C1-6371-44FA-8843-541C3D63FC1B}"/>
              </a:ext>
            </a:extLst>
          </p:cNvPr>
          <p:cNvSpPr>
            <a:spLocks noGrp="1"/>
          </p:cNvSpPr>
          <p:nvPr>
            <p:ph type="body" idx="1"/>
          </p:nvPr>
        </p:nvSpPr>
        <p:spPr>
          <a:xfrm>
            <a:off x="819150" y="18637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5818A-7D64-4EEA-8F46-1B7DEDF56CA2}"/>
              </a:ext>
            </a:extLst>
          </p:cNvPr>
          <p:cNvSpPr>
            <a:spLocks noGrp="1"/>
          </p:cNvSpPr>
          <p:nvPr>
            <p:ph type="dt" sz="half" idx="2"/>
          </p:nvPr>
        </p:nvSpPr>
        <p:spPr>
          <a:xfrm>
            <a:off x="819150" y="63944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EF143458-9A74-4BC6-871B-CAEA97F50FB0}"/>
              </a:ext>
            </a:extLst>
          </p:cNvPr>
          <p:cNvSpPr>
            <a:spLocks noGrp="1"/>
          </p:cNvSpPr>
          <p:nvPr>
            <p:ph type="ftr" sz="quarter" idx="3"/>
          </p:nvPr>
        </p:nvSpPr>
        <p:spPr>
          <a:xfrm>
            <a:off x="4019550" y="63944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203743-3039-4C30-B908-8B17AD158207}"/>
              </a:ext>
            </a:extLst>
          </p:cNvPr>
          <p:cNvSpPr>
            <a:spLocks noGrp="1"/>
          </p:cNvSpPr>
          <p:nvPr>
            <p:ph type="sldNum" sz="quarter" idx="4"/>
          </p:nvPr>
        </p:nvSpPr>
        <p:spPr>
          <a:xfrm>
            <a:off x="8591550" y="63944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3E7E7-89C2-4030-9246-3BF9E45A991A}" type="slidenum">
              <a:rPr lang="en-US" smtClean="0"/>
              <a:t>‹#›</a:t>
            </a:fld>
            <a:endParaRPr lang="en-US"/>
          </a:p>
        </p:txBody>
      </p:sp>
      <p:grpSp>
        <p:nvGrpSpPr>
          <p:cNvPr id="20" name="Group 19">
            <a:extLst>
              <a:ext uri="{FF2B5EF4-FFF2-40B4-BE49-F238E27FC236}">
                <a16:creationId xmlns:a16="http://schemas.microsoft.com/office/drawing/2014/main" id="{F6753937-67B9-4F7F-AB4E-C401E5B3D650}"/>
              </a:ext>
            </a:extLst>
          </p:cNvPr>
          <p:cNvGrpSpPr/>
          <p:nvPr userDrawn="1"/>
        </p:nvGrpSpPr>
        <p:grpSpPr>
          <a:xfrm>
            <a:off x="-426286" y="6537871"/>
            <a:ext cx="13348424" cy="366395"/>
            <a:chOff x="-469829" y="5776595"/>
            <a:chExt cx="13348424" cy="366395"/>
          </a:xfrm>
        </p:grpSpPr>
        <p:pic>
          <p:nvPicPr>
            <p:cNvPr id="12" name="Picture 11">
              <a:extLst>
                <a:ext uri="{FF2B5EF4-FFF2-40B4-BE49-F238E27FC236}">
                  <a16:creationId xmlns:a16="http://schemas.microsoft.com/office/drawing/2014/main" id="{E0230F7D-C66F-4A9A-91CF-74FE839593A3}"/>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9829" y="5777230"/>
              <a:ext cx="4529686" cy="365760"/>
            </a:xfrm>
            <a:prstGeom prst="rect">
              <a:avLst/>
            </a:prstGeom>
          </p:spPr>
        </p:pic>
        <p:pic>
          <p:nvPicPr>
            <p:cNvPr id="18" name="Picture 17">
              <a:extLst>
                <a:ext uri="{FF2B5EF4-FFF2-40B4-BE49-F238E27FC236}">
                  <a16:creationId xmlns:a16="http://schemas.microsoft.com/office/drawing/2014/main" id="{A8F307A7-9BCC-4B83-9C3B-138E67562826}"/>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43582" y="5777230"/>
              <a:ext cx="4529686" cy="365760"/>
            </a:xfrm>
            <a:prstGeom prst="rect">
              <a:avLst/>
            </a:prstGeom>
          </p:spPr>
        </p:pic>
        <p:pic>
          <p:nvPicPr>
            <p:cNvPr id="19" name="Picture 18">
              <a:extLst>
                <a:ext uri="{FF2B5EF4-FFF2-40B4-BE49-F238E27FC236}">
                  <a16:creationId xmlns:a16="http://schemas.microsoft.com/office/drawing/2014/main" id="{207A0608-AEC7-4155-B98E-EE3CA31247F0}"/>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348909" y="5776595"/>
              <a:ext cx="4529686" cy="365760"/>
            </a:xfrm>
            <a:prstGeom prst="rect">
              <a:avLst/>
            </a:prstGeom>
          </p:spPr>
        </p:pic>
      </p:grpSp>
      <p:pic>
        <p:nvPicPr>
          <p:cNvPr id="29" name="Picture 28" descr="A picture containing diagram&#10;&#10;Description automatically generated">
            <a:extLst>
              <a:ext uri="{FF2B5EF4-FFF2-40B4-BE49-F238E27FC236}">
                <a16:creationId xmlns:a16="http://schemas.microsoft.com/office/drawing/2014/main" id="{6A4C9F7A-F874-4EA5-8041-DFCBCCD96B97}"/>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26934160" y="19547987"/>
            <a:ext cx="1881378" cy="1625303"/>
          </a:xfrm>
          <a:prstGeom prst="rect">
            <a:avLst/>
          </a:prstGeom>
        </p:spPr>
      </p:pic>
      <p:pic>
        <p:nvPicPr>
          <p:cNvPr id="31" name="Picture 30" descr="A picture containing diagram&#10;&#10;Description automatically generated">
            <a:extLst>
              <a:ext uri="{FF2B5EF4-FFF2-40B4-BE49-F238E27FC236}">
                <a16:creationId xmlns:a16="http://schemas.microsoft.com/office/drawing/2014/main" id="{D6C066DD-E5F2-49C4-B1F8-E4BD32063080}"/>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16144240" y="18918214"/>
            <a:ext cx="1881378" cy="1625303"/>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5871C04F-3507-4C6B-9B47-06F5DD4416AD}"/>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5AB0E954-A7EE-4851-B30B-A5114870FAEF}"/>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35" name="TextBox 34">
            <a:extLst>
              <a:ext uri="{FF2B5EF4-FFF2-40B4-BE49-F238E27FC236}">
                <a16:creationId xmlns:a16="http://schemas.microsoft.com/office/drawing/2014/main" id="{78974BCB-FD8E-4561-A20F-E83E8167979E}"/>
              </a:ext>
            </a:extLst>
          </p:cNvPr>
          <p:cNvSpPr txBox="1"/>
          <p:nvPr userDrawn="1"/>
        </p:nvSpPr>
        <p:spPr>
          <a:xfrm>
            <a:off x="2880780"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5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36" name="TextBox 35">
            <a:extLst>
              <a:ext uri="{FF2B5EF4-FFF2-40B4-BE49-F238E27FC236}">
                <a16:creationId xmlns:a16="http://schemas.microsoft.com/office/drawing/2014/main" id="{2C77E3A0-3328-490D-B56F-531F61A46C8D}"/>
              </a:ext>
            </a:extLst>
          </p:cNvPr>
          <p:cNvSpPr txBox="1"/>
          <p:nvPr userDrawn="1"/>
        </p:nvSpPr>
        <p:spPr>
          <a:xfrm>
            <a:off x="-19050" y="209550"/>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21" name="Group 20">
            <a:extLst>
              <a:ext uri="{FF2B5EF4-FFF2-40B4-BE49-F238E27FC236}">
                <a16:creationId xmlns:a16="http://schemas.microsoft.com/office/drawing/2014/main" id="{8B6C2C4C-313D-4DE5-83D7-7E79FF3C7569}"/>
              </a:ext>
            </a:extLst>
          </p:cNvPr>
          <p:cNvGrpSpPr/>
          <p:nvPr userDrawn="1"/>
        </p:nvGrpSpPr>
        <p:grpSpPr>
          <a:xfrm>
            <a:off x="-619537" y="24021"/>
            <a:ext cx="13348424" cy="366395"/>
            <a:chOff x="-469829" y="5776595"/>
            <a:chExt cx="13348424" cy="366395"/>
          </a:xfrm>
        </p:grpSpPr>
        <p:pic>
          <p:nvPicPr>
            <p:cNvPr id="22" name="Picture 21">
              <a:extLst>
                <a:ext uri="{FF2B5EF4-FFF2-40B4-BE49-F238E27FC236}">
                  <a16:creationId xmlns:a16="http://schemas.microsoft.com/office/drawing/2014/main" id="{CEED4264-A005-4D85-9FAF-C6FA5AF75111}"/>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9829" y="5777230"/>
              <a:ext cx="4529686" cy="365760"/>
            </a:xfrm>
            <a:prstGeom prst="rect">
              <a:avLst/>
            </a:prstGeom>
          </p:spPr>
        </p:pic>
        <p:pic>
          <p:nvPicPr>
            <p:cNvPr id="23" name="Picture 22">
              <a:extLst>
                <a:ext uri="{FF2B5EF4-FFF2-40B4-BE49-F238E27FC236}">
                  <a16:creationId xmlns:a16="http://schemas.microsoft.com/office/drawing/2014/main" id="{92CC1085-8992-4230-93BF-D03E6D47CCF7}"/>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43582" y="5777230"/>
              <a:ext cx="4529686" cy="365760"/>
            </a:xfrm>
            <a:prstGeom prst="rect">
              <a:avLst/>
            </a:prstGeom>
          </p:spPr>
        </p:pic>
        <p:pic>
          <p:nvPicPr>
            <p:cNvPr id="24" name="Picture 23">
              <a:extLst>
                <a:ext uri="{FF2B5EF4-FFF2-40B4-BE49-F238E27FC236}">
                  <a16:creationId xmlns:a16="http://schemas.microsoft.com/office/drawing/2014/main" id="{AC619AB3-BDB1-4872-9EAA-48C4D8A6D4B5}"/>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348909" y="5776595"/>
              <a:ext cx="4529686" cy="365760"/>
            </a:xfrm>
            <a:prstGeom prst="rect">
              <a:avLst/>
            </a:prstGeom>
          </p:spPr>
        </p:pic>
      </p:grpSp>
      <p:grpSp>
        <p:nvGrpSpPr>
          <p:cNvPr id="25" name="Group 24">
            <a:extLst>
              <a:ext uri="{FF2B5EF4-FFF2-40B4-BE49-F238E27FC236}">
                <a16:creationId xmlns:a16="http://schemas.microsoft.com/office/drawing/2014/main" id="{CBABFD86-923C-449C-AA81-E17DB9D1EB6B}"/>
              </a:ext>
            </a:extLst>
          </p:cNvPr>
          <p:cNvGrpSpPr/>
          <p:nvPr userDrawn="1"/>
        </p:nvGrpSpPr>
        <p:grpSpPr>
          <a:xfrm>
            <a:off x="3012843" y="6337696"/>
            <a:ext cx="6292850" cy="607880"/>
            <a:chOff x="3012843" y="6337696"/>
            <a:chExt cx="6292850" cy="607880"/>
          </a:xfrm>
        </p:grpSpPr>
        <p:sp>
          <p:nvSpPr>
            <p:cNvPr id="26" name="Graphic 135">
              <a:extLst>
                <a:ext uri="{FF2B5EF4-FFF2-40B4-BE49-F238E27FC236}">
                  <a16:creationId xmlns:a16="http://schemas.microsoft.com/office/drawing/2014/main" id="{579ED25B-21E6-4E77-90F0-0778A3367FE3}"/>
                </a:ext>
              </a:extLst>
            </p:cNvPr>
            <p:cNvSpPr/>
            <p:nvPr/>
          </p:nvSpPr>
          <p:spPr>
            <a:xfrm>
              <a:off x="5982427" y="6733943"/>
              <a:ext cx="355203" cy="96076"/>
            </a:xfrm>
            <a:custGeom>
              <a:avLst/>
              <a:gdLst>
                <a:gd name="connsiteX0" fmla="*/ 27087 w 355203"/>
                <a:gd name="connsiteY0" fmla="*/ 96077 h 96076"/>
                <a:gd name="connsiteX1" fmla="*/ 177602 w 355203"/>
                <a:gd name="connsiteY1" fmla="*/ 39026 h 96076"/>
                <a:gd name="connsiteX2" fmla="*/ 328116 w 355203"/>
                <a:gd name="connsiteY2" fmla="*/ 96077 h 96076"/>
                <a:gd name="connsiteX3" fmla="*/ 355203 w 355203"/>
                <a:gd name="connsiteY3" fmla="*/ 67568 h 96076"/>
                <a:gd name="connsiteX4" fmla="*/ 177602 w 355203"/>
                <a:gd name="connsiteY4" fmla="*/ 0 h 96076"/>
                <a:gd name="connsiteX5" fmla="*/ 0 w 355203"/>
                <a:gd name="connsiteY5" fmla="*/ 67568 h 96076"/>
                <a:gd name="connsiteX6" fmla="*/ 27087 w 355203"/>
                <a:gd name="connsiteY6" fmla="*/ 96077 h 9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76">
                  <a:moveTo>
                    <a:pt x="27087" y="96077"/>
                  </a:moveTo>
                  <a:cubicBezTo>
                    <a:pt x="67733" y="60060"/>
                    <a:pt x="118897" y="39026"/>
                    <a:pt x="177602" y="39026"/>
                  </a:cubicBezTo>
                  <a:cubicBezTo>
                    <a:pt x="234785" y="39026"/>
                    <a:pt x="287470" y="61549"/>
                    <a:pt x="328116" y="96077"/>
                  </a:cubicBezTo>
                  <a:cubicBezTo>
                    <a:pt x="337145" y="85560"/>
                    <a:pt x="346174" y="76564"/>
                    <a:pt x="355203" y="67568"/>
                  </a:cubicBezTo>
                  <a:cubicBezTo>
                    <a:pt x="308537" y="25532"/>
                    <a:pt x="245335" y="0"/>
                    <a:pt x="177602" y="0"/>
                  </a:cubicBezTo>
                  <a:cubicBezTo>
                    <a:pt x="109868" y="0"/>
                    <a:pt x="46666" y="25532"/>
                    <a:pt x="0" y="67568"/>
                  </a:cubicBezTo>
                  <a:cubicBezTo>
                    <a:pt x="9029" y="75042"/>
                    <a:pt x="18058" y="85560"/>
                    <a:pt x="27087" y="96077"/>
                  </a:cubicBezTo>
                  <a:close/>
                </a:path>
              </a:pathLst>
            </a:custGeom>
            <a:solidFill>
              <a:srgbClr val="FAE38E"/>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223E3324-C250-4220-B871-2FFDFF7A9481}"/>
                </a:ext>
              </a:extLst>
            </p:cNvPr>
            <p:cNvSpPr/>
            <p:nvPr/>
          </p:nvSpPr>
          <p:spPr>
            <a:xfrm>
              <a:off x="4862644" y="6732455"/>
              <a:ext cx="355203" cy="96043"/>
            </a:xfrm>
            <a:custGeom>
              <a:avLst/>
              <a:gdLst>
                <a:gd name="connsiteX0" fmla="*/ 177602 w 355203"/>
                <a:gd name="connsiteY0" fmla="*/ 0 h 96043"/>
                <a:gd name="connsiteX1" fmla="*/ 0 w 355203"/>
                <a:gd name="connsiteY1" fmla="*/ 67535 h 96043"/>
                <a:gd name="connsiteX2" fmla="*/ 27087 w 355203"/>
                <a:gd name="connsiteY2" fmla="*/ 96044 h 96043"/>
                <a:gd name="connsiteX3" fmla="*/ 177602 w 355203"/>
                <a:gd name="connsiteY3" fmla="*/ 39026 h 96043"/>
                <a:gd name="connsiteX4" fmla="*/ 328116 w 355203"/>
                <a:gd name="connsiteY4" fmla="*/ 96044 h 96043"/>
                <a:gd name="connsiteX5" fmla="*/ 355203 w 355203"/>
                <a:gd name="connsiteY5" fmla="*/ 67535 h 96043"/>
                <a:gd name="connsiteX6" fmla="*/ 177602 w 355203"/>
                <a:gd name="connsiteY6" fmla="*/ 0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177602" y="0"/>
                  </a:moveTo>
                  <a:cubicBezTo>
                    <a:pt x="109868" y="0"/>
                    <a:pt x="46633" y="25499"/>
                    <a:pt x="0" y="67535"/>
                  </a:cubicBezTo>
                  <a:cubicBezTo>
                    <a:pt x="9029" y="76531"/>
                    <a:pt x="18058" y="87048"/>
                    <a:pt x="27087" y="96044"/>
                  </a:cubicBezTo>
                  <a:cubicBezTo>
                    <a:pt x="67733" y="60027"/>
                    <a:pt x="118897" y="39026"/>
                    <a:pt x="177602" y="39026"/>
                  </a:cubicBezTo>
                  <a:cubicBezTo>
                    <a:pt x="234785" y="39026"/>
                    <a:pt x="287470" y="61549"/>
                    <a:pt x="328116" y="96044"/>
                  </a:cubicBezTo>
                  <a:cubicBezTo>
                    <a:pt x="337145" y="85560"/>
                    <a:pt x="346174" y="76531"/>
                    <a:pt x="355203" y="67535"/>
                  </a:cubicBezTo>
                  <a:cubicBezTo>
                    <a:pt x="308537" y="25499"/>
                    <a:pt x="246823" y="0"/>
                    <a:pt x="177602" y="0"/>
                  </a:cubicBezTo>
                  <a:close/>
                </a:path>
              </a:pathLst>
            </a:custGeom>
            <a:solidFill>
              <a:srgbClr val="FAE38E"/>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BA0F39B0-7388-40EE-B898-25371CD78F38}"/>
                </a:ext>
              </a:extLst>
            </p:cNvPr>
            <p:cNvSpPr/>
            <p:nvPr/>
          </p:nvSpPr>
          <p:spPr>
            <a:xfrm>
              <a:off x="3744350" y="6733943"/>
              <a:ext cx="355203" cy="96076"/>
            </a:xfrm>
            <a:custGeom>
              <a:avLst/>
              <a:gdLst>
                <a:gd name="connsiteX0" fmla="*/ 27087 w 355203"/>
                <a:gd name="connsiteY0" fmla="*/ 96077 h 96076"/>
                <a:gd name="connsiteX1" fmla="*/ 177602 w 355203"/>
                <a:gd name="connsiteY1" fmla="*/ 39026 h 96076"/>
                <a:gd name="connsiteX2" fmla="*/ 177602 w 355203"/>
                <a:gd name="connsiteY2" fmla="*/ 43524 h 96076"/>
                <a:gd name="connsiteX3" fmla="*/ 177602 w 355203"/>
                <a:gd name="connsiteY3" fmla="*/ 39026 h 96076"/>
                <a:gd name="connsiteX4" fmla="*/ 328116 w 355203"/>
                <a:gd name="connsiteY4" fmla="*/ 96077 h 96076"/>
                <a:gd name="connsiteX5" fmla="*/ 355203 w 355203"/>
                <a:gd name="connsiteY5" fmla="*/ 67568 h 96076"/>
                <a:gd name="connsiteX6" fmla="*/ 177602 w 355203"/>
                <a:gd name="connsiteY6" fmla="*/ 0 h 96076"/>
                <a:gd name="connsiteX7" fmla="*/ 0 w 355203"/>
                <a:gd name="connsiteY7" fmla="*/ 67568 h 96076"/>
                <a:gd name="connsiteX8" fmla="*/ 27087 w 355203"/>
                <a:gd name="connsiteY8" fmla="*/ 96077 h 9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03" h="96076">
                  <a:moveTo>
                    <a:pt x="27087" y="96077"/>
                  </a:moveTo>
                  <a:cubicBezTo>
                    <a:pt x="67733" y="60060"/>
                    <a:pt x="118897" y="39026"/>
                    <a:pt x="177602" y="39026"/>
                  </a:cubicBezTo>
                  <a:lnTo>
                    <a:pt x="177602" y="43524"/>
                  </a:lnTo>
                  <a:lnTo>
                    <a:pt x="177602" y="39026"/>
                  </a:lnTo>
                  <a:cubicBezTo>
                    <a:pt x="234785" y="39026"/>
                    <a:pt x="287470" y="61549"/>
                    <a:pt x="328116" y="96077"/>
                  </a:cubicBezTo>
                  <a:cubicBezTo>
                    <a:pt x="337145" y="85560"/>
                    <a:pt x="346174" y="76564"/>
                    <a:pt x="355203" y="67568"/>
                  </a:cubicBezTo>
                  <a:cubicBezTo>
                    <a:pt x="308537" y="25532"/>
                    <a:pt x="245335" y="0"/>
                    <a:pt x="177602" y="0"/>
                  </a:cubicBezTo>
                  <a:cubicBezTo>
                    <a:pt x="109868" y="0"/>
                    <a:pt x="46633" y="25532"/>
                    <a:pt x="0" y="67568"/>
                  </a:cubicBezTo>
                  <a:cubicBezTo>
                    <a:pt x="9029" y="75042"/>
                    <a:pt x="18058" y="85560"/>
                    <a:pt x="27087" y="96077"/>
                  </a:cubicBezTo>
                  <a:close/>
                </a:path>
              </a:pathLst>
            </a:custGeom>
            <a:solidFill>
              <a:srgbClr val="FAE38E"/>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7A1BF924-B253-4F52-8C45-2B3D81FC9449}"/>
                </a:ext>
              </a:extLst>
            </p:cNvPr>
            <p:cNvSpPr/>
            <p:nvPr/>
          </p:nvSpPr>
          <p:spPr>
            <a:xfrm>
              <a:off x="7102243" y="6732455"/>
              <a:ext cx="355203" cy="96043"/>
            </a:xfrm>
            <a:custGeom>
              <a:avLst/>
              <a:gdLst>
                <a:gd name="connsiteX0" fmla="*/ 0 w 355203"/>
                <a:gd name="connsiteY0" fmla="*/ 67535 h 96043"/>
                <a:gd name="connsiteX1" fmla="*/ 27087 w 355203"/>
                <a:gd name="connsiteY1" fmla="*/ 96044 h 96043"/>
                <a:gd name="connsiteX2" fmla="*/ 177602 w 355203"/>
                <a:gd name="connsiteY2" fmla="*/ 39026 h 96043"/>
                <a:gd name="connsiteX3" fmla="*/ 328116 w 355203"/>
                <a:gd name="connsiteY3" fmla="*/ 96044 h 96043"/>
                <a:gd name="connsiteX4" fmla="*/ 355203 w 355203"/>
                <a:gd name="connsiteY4" fmla="*/ 67535 h 96043"/>
                <a:gd name="connsiteX5" fmla="*/ 177602 w 355203"/>
                <a:gd name="connsiteY5" fmla="*/ 0 h 96043"/>
                <a:gd name="connsiteX6" fmla="*/ 0 w 355203"/>
                <a:gd name="connsiteY6" fmla="*/ 67535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0" y="67535"/>
                  </a:moveTo>
                  <a:cubicBezTo>
                    <a:pt x="9029" y="76531"/>
                    <a:pt x="18058" y="87048"/>
                    <a:pt x="27087" y="96044"/>
                  </a:cubicBezTo>
                  <a:cubicBezTo>
                    <a:pt x="67733" y="60027"/>
                    <a:pt x="118897" y="39026"/>
                    <a:pt x="177602" y="39026"/>
                  </a:cubicBezTo>
                  <a:cubicBezTo>
                    <a:pt x="234785" y="39026"/>
                    <a:pt x="287470" y="61549"/>
                    <a:pt x="328116" y="96044"/>
                  </a:cubicBezTo>
                  <a:cubicBezTo>
                    <a:pt x="337145" y="85560"/>
                    <a:pt x="346174" y="76531"/>
                    <a:pt x="355203" y="67535"/>
                  </a:cubicBezTo>
                  <a:cubicBezTo>
                    <a:pt x="308537" y="25499"/>
                    <a:pt x="245335" y="0"/>
                    <a:pt x="177602" y="0"/>
                  </a:cubicBezTo>
                  <a:cubicBezTo>
                    <a:pt x="108347" y="0"/>
                    <a:pt x="46633" y="25499"/>
                    <a:pt x="0" y="67535"/>
                  </a:cubicBezTo>
                  <a:close/>
                </a:path>
              </a:pathLst>
            </a:custGeom>
            <a:solidFill>
              <a:srgbClr val="FAE38E"/>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EF77C386-AA08-4AD3-9763-EDC2E8482F8C}"/>
                </a:ext>
              </a:extLst>
            </p:cNvPr>
            <p:cNvSpPr/>
            <p:nvPr/>
          </p:nvSpPr>
          <p:spPr>
            <a:xfrm>
              <a:off x="5344252" y="6817973"/>
              <a:ext cx="511737" cy="127603"/>
            </a:xfrm>
            <a:custGeom>
              <a:avLst/>
              <a:gdLst>
                <a:gd name="connsiteX0" fmla="*/ 0 w 511737"/>
                <a:gd name="connsiteY0" fmla="*/ 103593 h 127603"/>
                <a:gd name="connsiteX1" fmla="*/ 33139 w 511737"/>
                <a:gd name="connsiteY1" fmla="*/ 127604 h 127603"/>
                <a:gd name="connsiteX2" fmla="*/ 255885 w 511737"/>
                <a:gd name="connsiteY2" fmla="*/ 39067 h 127603"/>
                <a:gd name="connsiteX3" fmla="*/ 478631 w 511737"/>
                <a:gd name="connsiteY3" fmla="*/ 127604 h 127603"/>
                <a:gd name="connsiteX4" fmla="*/ 511737 w 511737"/>
                <a:gd name="connsiteY4" fmla="*/ 103593 h 127603"/>
                <a:gd name="connsiteX5" fmla="*/ 255885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39" y="127604"/>
                  </a:cubicBezTo>
                  <a:cubicBezTo>
                    <a:pt x="91810" y="73562"/>
                    <a:pt x="170094" y="39067"/>
                    <a:pt x="255885" y="39067"/>
                  </a:cubicBezTo>
                  <a:cubicBezTo>
                    <a:pt x="341676" y="39067"/>
                    <a:pt x="419927" y="72074"/>
                    <a:pt x="478631" y="127604"/>
                  </a:cubicBezTo>
                  <a:cubicBezTo>
                    <a:pt x="489182" y="118608"/>
                    <a:pt x="499699" y="111100"/>
                    <a:pt x="511737" y="103593"/>
                  </a:cubicBezTo>
                  <a:cubicBezTo>
                    <a:pt x="445525" y="39067"/>
                    <a:pt x="355203" y="41"/>
                    <a:pt x="255885" y="41"/>
                  </a:cubicBezTo>
                  <a:cubicBezTo>
                    <a:pt x="156534" y="-1480"/>
                    <a:pt x="66245" y="39067"/>
                    <a:pt x="0" y="103593"/>
                  </a:cubicBezTo>
                  <a:close/>
                </a:path>
              </a:pathLst>
            </a:custGeom>
            <a:solidFill>
              <a:srgbClr val="FAE38E"/>
            </a:solidFill>
            <a:ln w="8467" cap="flat">
              <a:noFill/>
              <a:prstDash val="solid"/>
              <a:miter/>
            </a:ln>
          </p:spPr>
          <p:txBody>
            <a:bodyPr rtlCol="0" anchor="ctr"/>
            <a:lstStyle/>
            <a:p>
              <a:endParaRPr lang="en-US"/>
            </a:p>
          </p:txBody>
        </p:sp>
        <p:sp>
          <p:nvSpPr>
            <p:cNvPr id="37" name="Graphic 135">
              <a:extLst>
                <a:ext uri="{FF2B5EF4-FFF2-40B4-BE49-F238E27FC236}">
                  <a16:creationId xmlns:a16="http://schemas.microsoft.com/office/drawing/2014/main" id="{92C64CF8-47DE-4A24-B7E7-8852CD56C03A}"/>
                </a:ext>
              </a:extLst>
            </p:cNvPr>
            <p:cNvSpPr/>
            <p:nvPr/>
          </p:nvSpPr>
          <p:spPr>
            <a:xfrm>
              <a:off x="6464068" y="6817973"/>
              <a:ext cx="511737" cy="127603"/>
            </a:xfrm>
            <a:custGeom>
              <a:avLst/>
              <a:gdLst>
                <a:gd name="connsiteX0" fmla="*/ 0 w 511737"/>
                <a:gd name="connsiteY0" fmla="*/ 103593 h 127603"/>
                <a:gd name="connsiteX1" fmla="*/ 33106 w 511737"/>
                <a:gd name="connsiteY1" fmla="*/ 127604 h 127603"/>
                <a:gd name="connsiteX2" fmla="*/ 255852 w 511737"/>
                <a:gd name="connsiteY2" fmla="*/ 39067 h 127603"/>
                <a:gd name="connsiteX3" fmla="*/ 478631 w 511737"/>
                <a:gd name="connsiteY3" fmla="*/ 127604 h 127603"/>
                <a:gd name="connsiteX4" fmla="*/ 511737 w 511737"/>
                <a:gd name="connsiteY4" fmla="*/ 103593 h 127603"/>
                <a:gd name="connsiteX5" fmla="*/ 255852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17" y="111100"/>
                    <a:pt x="22589" y="118608"/>
                    <a:pt x="33106" y="127604"/>
                  </a:cubicBezTo>
                  <a:cubicBezTo>
                    <a:pt x="91810" y="73562"/>
                    <a:pt x="170061" y="39067"/>
                    <a:pt x="255852" y="39067"/>
                  </a:cubicBezTo>
                  <a:cubicBezTo>
                    <a:pt x="341643" y="39067"/>
                    <a:pt x="419927" y="72074"/>
                    <a:pt x="478631" y="127604"/>
                  </a:cubicBezTo>
                  <a:cubicBezTo>
                    <a:pt x="489148" y="118608"/>
                    <a:pt x="499699" y="111100"/>
                    <a:pt x="511737" y="103593"/>
                  </a:cubicBezTo>
                  <a:cubicBezTo>
                    <a:pt x="445525" y="39067"/>
                    <a:pt x="355203" y="41"/>
                    <a:pt x="255852" y="41"/>
                  </a:cubicBezTo>
                  <a:cubicBezTo>
                    <a:pt x="156534" y="-1480"/>
                    <a:pt x="66212" y="39067"/>
                    <a:pt x="0" y="103593"/>
                  </a:cubicBezTo>
                  <a:close/>
                </a:path>
              </a:pathLst>
            </a:custGeom>
            <a:solidFill>
              <a:srgbClr val="FAE38E"/>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33242FAD-9006-4F45-AFCF-A8D1A9EAE54F}"/>
                </a:ext>
              </a:extLst>
            </p:cNvPr>
            <p:cNvSpPr/>
            <p:nvPr/>
          </p:nvSpPr>
          <p:spPr>
            <a:xfrm>
              <a:off x="7583851" y="6817973"/>
              <a:ext cx="511737" cy="127603"/>
            </a:xfrm>
            <a:custGeom>
              <a:avLst/>
              <a:gdLst>
                <a:gd name="connsiteX0" fmla="*/ 0 w 511737"/>
                <a:gd name="connsiteY0" fmla="*/ 103593 h 127603"/>
                <a:gd name="connsiteX1" fmla="*/ 33139 w 511737"/>
                <a:gd name="connsiteY1" fmla="*/ 127604 h 127603"/>
                <a:gd name="connsiteX2" fmla="*/ 255885 w 511737"/>
                <a:gd name="connsiteY2" fmla="*/ 39067 h 127603"/>
                <a:gd name="connsiteX3" fmla="*/ 478631 w 511737"/>
                <a:gd name="connsiteY3" fmla="*/ 127604 h 127603"/>
                <a:gd name="connsiteX4" fmla="*/ 511737 w 511737"/>
                <a:gd name="connsiteY4" fmla="*/ 103593 h 127603"/>
                <a:gd name="connsiteX5" fmla="*/ 255885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39" y="127604"/>
                  </a:cubicBezTo>
                  <a:cubicBezTo>
                    <a:pt x="91810" y="73562"/>
                    <a:pt x="170094" y="39067"/>
                    <a:pt x="255885" y="39067"/>
                  </a:cubicBezTo>
                  <a:cubicBezTo>
                    <a:pt x="341676" y="39067"/>
                    <a:pt x="419927" y="72074"/>
                    <a:pt x="478631" y="127604"/>
                  </a:cubicBezTo>
                  <a:cubicBezTo>
                    <a:pt x="489182" y="118608"/>
                    <a:pt x="499699" y="111100"/>
                    <a:pt x="511737" y="103593"/>
                  </a:cubicBezTo>
                  <a:cubicBezTo>
                    <a:pt x="445525" y="39067"/>
                    <a:pt x="355203" y="41"/>
                    <a:pt x="255885" y="41"/>
                  </a:cubicBezTo>
                  <a:cubicBezTo>
                    <a:pt x="155046" y="-1480"/>
                    <a:pt x="64724" y="39067"/>
                    <a:pt x="0" y="103593"/>
                  </a:cubicBezTo>
                  <a:close/>
                </a:path>
              </a:pathLst>
            </a:custGeom>
            <a:solidFill>
              <a:srgbClr val="FAE38E"/>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F30CA168-3E21-4D1F-AB74-29615540B0F3}"/>
                </a:ext>
              </a:extLst>
            </p:cNvPr>
            <p:cNvSpPr/>
            <p:nvPr/>
          </p:nvSpPr>
          <p:spPr>
            <a:xfrm>
              <a:off x="4302720" y="6547842"/>
              <a:ext cx="355203" cy="96043"/>
            </a:xfrm>
            <a:custGeom>
              <a:avLst/>
              <a:gdLst>
                <a:gd name="connsiteX0" fmla="*/ 177602 w 355203"/>
                <a:gd name="connsiteY0" fmla="*/ 39026 h 96043"/>
                <a:gd name="connsiteX1" fmla="*/ 177602 w 355203"/>
                <a:gd name="connsiteY1" fmla="*/ 42036 h 96043"/>
                <a:gd name="connsiteX2" fmla="*/ 177602 w 355203"/>
                <a:gd name="connsiteY2" fmla="*/ 39026 h 96043"/>
                <a:gd name="connsiteX3" fmla="*/ 328116 w 355203"/>
                <a:gd name="connsiteY3" fmla="*/ 96044 h 96043"/>
                <a:gd name="connsiteX4" fmla="*/ 355203 w 355203"/>
                <a:gd name="connsiteY4" fmla="*/ 67535 h 96043"/>
                <a:gd name="connsiteX5" fmla="*/ 177602 w 355203"/>
                <a:gd name="connsiteY5" fmla="*/ 0 h 96043"/>
                <a:gd name="connsiteX6" fmla="*/ 0 w 355203"/>
                <a:gd name="connsiteY6" fmla="*/ 67535 h 96043"/>
                <a:gd name="connsiteX7" fmla="*/ 27120 w 355203"/>
                <a:gd name="connsiteY7" fmla="*/ 96044 h 96043"/>
                <a:gd name="connsiteX8" fmla="*/ 177602 w 355203"/>
                <a:gd name="connsiteY8"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03" h="96043">
                  <a:moveTo>
                    <a:pt x="177602" y="39026"/>
                  </a:moveTo>
                  <a:lnTo>
                    <a:pt x="177602" y="42036"/>
                  </a:lnTo>
                  <a:lnTo>
                    <a:pt x="177602" y="39026"/>
                  </a:lnTo>
                  <a:cubicBezTo>
                    <a:pt x="234818" y="39026"/>
                    <a:pt x="287503" y="61549"/>
                    <a:pt x="328116" y="96044"/>
                  </a:cubicBezTo>
                  <a:cubicBezTo>
                    <a:pt x="337145" y="85560"/>
                    <a:pt x="346174" y="76531"/>
                    <a:pt x="355203" y="67535"/>
                  </a:cubicBezTo>
                  <a:cubicBezTo>
                    <a:pt x="308570" y="25499"/>
                    <a:pt x="245335" y="0"/>
                    <a:pt x="177602" y="0"/>
                  </a:cubicBezTo>
                  <a:cubicBezTo>
                    <a:pt x="109901" y="0"/>
                    <a:pt x="46666" y="25499"/>
                    <a:pt x="0" y="67535"/>
                  </a:cubicBezTo>
                  <a:cubicBezTo>
                    <a:pt x="9029" y="76531"/>
                    <a:pt x="18058" y="87048"/>
                    <a:pt x="27120" y="96044"/>
                  </a:cubicBezTo>
                  <a:cubicBezTo>
                    <a:pt x="67733" y="60027"/>
                    <a:pt x="120418" y="39026"/>
                    <a:pt x="177602" y="39026"/>
                  </a:cubicBezTo>
                  <a:close/>
                </a:path>
              </a:pathLst>
            </a:custGeom>
            <a:solidFill>
              <a:srgbClr val="FAE38E"/>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36A6399D-1AE0-4780-8179-0A0264918BB2}"/>
                </a:ext>
              </a:extLst>
            </p:cNvPr>
            <p:cNvSpPr/>
            <p:nvPr/>
          </p:nvSpPr>
          <p:spPr>
            <a:xfrm>
              <a:off x="3012843" y="6715951"/>
              <a:ext cx="695358" cy="172607"/>
            </a:xfrm>
            <a:custGeom>
              <a:avLst/>
              <a:gdLst>
                <a:gd name="connsiteX0" fmla="*/ 650214 w 695358"/>
                <a:gd name="connsiteY0" fmla="*/ 165100 h 172607"/>
                <a:gd name="connsiteX1" fmla="*/ 657754 w 695358"/>
                <a:gd name="connsiteY1" fmla="*/ 172608 h 172607"/>
                <a:gd name="connsiteX2" fmla="*/ 695358 w 695358"/>
                <a:gd name="connsiteY2" fmla="*/ 154583 h 172607"/>
                <a:gd name="connsiteX3" fmla="*/ 347696 w 695358"/>
                <a:gd name="connsiteY3" fmla="*/ 0 h 172607"/>
                <a:gd name="connsiteX4" fmla="*/ 13560 w 695358"/>
                <a:gd name="connsiteY4" fmla="*/ 141089 h 172607"/>
                <a:gd name="connsiteX5" fmla="*/ 0 w 695358"/>
                <a:gd name="connsiteY5" fmla="*/ 154583 h 172607"/>
                <a:gd name="connsiteX6" fmla="*/ 37637 w 695358"/>
                <a:gd name="connsiteY6" fmla="*/ 172608 h 172607"/>
                <a:gd name="connsiteX7" fmla="*/ 45178 w 695358"/>
                <a:gd name="connsiteY7" fmla="*/ 165100 h 172607"/>
                <a:gd name="connsiteX8" fmla="*/ 347696 w 695358"/>
                <a:gd name="connsiteY8" fmla="*/ 40514 h 172607"/>
                <a:gd name="connsiteX9" fmla="*/ 650214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650214" y="165100"/>
                  </a:move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40647" y="169598"/>
                    <a:pt x="42168" y="166588"/>
                    <a:pt x="45178" y="165100"/>
                  </a:cubicBezTo>
                  <a:cubicBezTo>
                    <a:pt x="121940" y="88536"/>
                    <a:pt x="228798" y="40514"/>
                    <a:pt x="347696" y="40514"/>
                  </a:cubicBezTo>
                  <a:cubicBezTo>
                    <a:pt x="466593" y="40514"/>
                    <a:pt x="573451" y="88536"/>
                    <a:pt x="650214" y="165100"/>
                  </a:cubicBezTo>
                  <a:close/>
                </a:path>
              </a:pathLst>
            </a:custGeom>
            <a:solidFill>
              <a:srgbClr val="FAE38E"/>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98CA2D40-199C-4C47-A346-A59AA6F53957}"/>
                </a:ext>
              </a:extLst>
            </p:cNvPr>
            <p:cNvSpPr/>
            <p:nvPr/>
          </p:nvSpPr>
          <p:spPr>
            <a:xfrm>
              <a:off x="3106175" y="6447267"/>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52" y="0"/>
                  </a:cubicBezTo>
                  <a:cubicBezTo>
                    <a:pt x="156534" y="0"/>
                    <a:pt x="66212" y="39026"/>
                    <a:pt x="0" y="103584"/>
                  </a:cubicBezTo>
                  <a:cubicBezTo>
                    <a:pt x="10517" y="111092"/>
                    <a:pt x="22589" y="118566"/>
                    <a:pt x="33106" y="127595"/>
                  </a:cubicBezTo>
                  <a:cubicBezTo>
                    <a:pt x="91810" y="73554"/>
                    <a:pt x="170061" y="39026"/>
                    <a:pt x="255852" y="39026"/>
                  </a:cubicBezTo>
                  <a:cubicBezTo>
                    <a:pt x="341643" y="39026"/>
                    <a:pt x="419927" y="72066"/>
                    <a:pt x="478631" y="127595"/>
                  </a:cubicBezTo>
                  <a:cubicBezTo>
                    <a:pt x="489148" y="118566"/>
                    <a:pt x="499699"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42976879-F8E3-43A8-AA30-85EB438B82DB}"/>
                </a:ext>
              </a:extLst>
            </p:cNvPr>
            <p:cNvSpPr/>
            <p:nvPr/>
          </p:nvSpPr>
          <p:spPr>
            <a:xfrm>
              <a:off x="4134147" y="6715951"/>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583 h 172607"/>
                <a:gd name="connsiteX5" fmla="*/ 347696 w 695358"/>
                <a:gd name="connsiteY5" fmla="*/ 0 h 172607"/>
                <a:gd name="connsiteX6" fmla="*/ 13560 w 695358"/>
                <a:gd name="connsiteY6" fmla="*/ 141089 h 172607"/>
                <a:gd name="connsiteX7" fmla="*/ 0 w 695358"/>
                <a:gd name="connsiteY7" fmla="*/ 154583 h 172607"/>
                <a:gd name="connsiteX8" fmla="*/ 37637 w 695358"/>
                <a:gd name="connsiteY8" fmla="*/ 172608 h 172607"/>
                <a:gd name="connsiteX9" fmla="*/ 45178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78" y="165100"/>
                  </a:move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39158" y="171086"/>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1938DA84-6940-4DFC-BEE8-8B0D273FDA7B}"/>
                </a:ext>
              </a:extLst>
            </p:cNvPr>
            <p:cNvSpPr/>
            <p:nvPr/>
          </p:nvSpPr>
          <p:spPr>
            <a:xfrm>
              <a:off x="4225958" y="6447267"/>
              <a:ext cx="511737" cy="127595"/>
            </a:xfrm>
            <a:custGeom>
              <a:avLst/>
              <a:gdLst>
                <a:gd name="connsiteX0" fmla="*/ 478631 w 511737"/>
                <a:gd name="connsiteY0" fmla="*/ 127595 h 127595"/>
                <a:gd name="connsiteX1" fmla="*/ 511737 w 511737"/>
                <a:gd name="connsiteY1" fmla="*/ 103584 h 127595"/>
                <a:gd name="connsiteX2" fmla="*/ 255885 w 511737"/>
                <a:gd name="connsiteY2" fmla="*/ 0 h 127595"/>
                <a:gd name="connsiteX3" fmla="*/ 0 w 511737"/>
                <a:gd name="connsiteY3" fmla="*/ 103584 h 127595"/>
                <a:gd name="connsiteX4" fmla="*/ 33139 w 511737"/>
                <a:gd name="connsiteY4" fmla="*/ 127595 h 127595"/>
                <a:gd name="connsiteX5" fmla="*/ 255885 w 511737"/>
                <a:gd name="connsiteY5" fmla="*/ 39026 h 127595"/>
                <a:gd name="connsiteX6" fmla="*/ 478631 w 511737"/>
                <a:gd name="connsiteY6" fmla="*/ 127595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478631" y="127595"/>
                  </a:moveTo>
                  <a:cubicBezTo>
                    <a:pt x="489182" y="118566"/>
                    <a:pt x="499699" y="111092"/>
                    <a:pt x="511737" y="103584"/>
                  </a:cubicBezTo>
                  <a:cubicBezTo>
                    <a:pt x="445525" y="39026"/>
                    <a:pt x="355203" y="0"/>
                    <a:pt x="255885" y="0"/>
                  </a:cubicBezTo>
                  <a:cubicBezTo>
                    <a:pt x="156534" y="0"/>
                    <a:pt x="66245" y="39026"/>
                    <a:pt x="0" y="103584"/>
                  </a:cubicBezTo>
                  <a:cubicBezTo>
                    <a:pt x="10550" y="111092"/>
                    <a:pt x="22589" y="118566"/>
                    <a:pt x="33139" y="127595"/>
                  </a:cubicBezTo>
                  <a:cubicBezTo>
                    <a:pt x="91810" y="73554"/>
                    <a:pt x="170094" y="39026"/>
                    <a:pt x="255885" y="39026"/>
                  </a:cubicBezTo>
                  <a:cubicBezTo>
                    <a:pt x="341676" y="39026"/>
                    <a:pt x="419927" y="72066"/>
                    <a:pt x="478631" y="127595"/>
                  </a:cubicBezTo>
                  <a:close/>
                </a:path>
              </a:pathLst>
            </a:custGeom>
            <a:solidFill>
              <a:srgbClr val="FAE38E"/>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A56DD260-7300-41EF-90C2-358DB74E03B2}"/>
                </a:ext>
              </a:extLst>
            </p:cNvPr>
            <p:cNvSpPr/>
            <p:nvPr/>
          </p:nvSpPr>
          <p:spPr>
            <a:xfrm>
              <a:off x="3184425" y="6547842"/>
              <a:ext cx="355203" cy="96043"/>
            </a:xfrm>
            <a:custGeom>
              <a:avLst/>
              <a:gdLst>
                <a:gd name="connsiteX0" fmla="*/ 177602 w 355203"/>
                <a:gd name="connsiteY0" fmla="*/ 39026 h 96043"/>
                <a:gd name="connsiteX1" fmla="*/ 328116 w 355203"/>
                <a:gd name="connsiteY1" fmla="*/ 96044 h 96043"/>
                <a:gd name="connsiteX2" fmla="*/ 355203 w 355203"/>
                <a:gd name="connsiteY2" fmla="*/ 67535 h 96043"/>
                <a:gd name="connsiteX3" fmla="*/ 177602 w 355203"/>
                <a:gd name="connsiteY3" fmla="*/ 0 h 96043"/>
                <a:gd name="connsiteX4" fmla="*/ 0 w 355203"/>
                <a:gd name="connsiteY4" fmla="*/ 67535 h 96043"/>
                <a:gd name="connsiteX5" fmla="*/ 27120 w 355203"/>
                <a:gd name="connsiteY5" fmla="*/ 96044 h 96043"/>
                <a:gd name="connsiteX6" fmla="*/ 177602 w 355203"/>
                <a:gd name="connsiteY6" fmla="*/ 39026 h 96043"/>
                <a:gd name="connsiteX7" fmla="*/ 177602 w 355203"/>
                <a:gd name="connsiteY7" fmla="*/ 4203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203" h="96043">
                  <a:moveTo>
                    <a:pt x="177602" y="39026"/>
                  </a:moveTo>
                  <a:cubicBezTo>
                    <a:pt x="234818" y="39026"/>
                    <a:pt x="287503" y="61549"/>
                    <a:pt x="328116" y="96044"/>
                  </a:cubicBezTo>
                  <a:cubicBezTo>
                    <a:pt x="337145" y="85560"/>
                    <a:pt x="346174" y="76531"/>
                    <a:pt x="355203" y="67535"/>
                  </a:cubicBezTo>
                  <a:cubicBezTo>
                    <a:pt x="308570" y="25499"/>
                    <a:pt x="245335" y="0"/>
                    <a:pt x="177602" y="0"/>
                  </a:cubicBezTo>
                  <a:cubicBezTo>
                    <a:pt x="109901" y="0"/>
                    <a:pt x="46666" y="25499"/>
                    <a:pt x="0" y="67535"/>
                  </a:cubicBezTo>
                  <a:cubicBezTo>
                    <a:pt x="9029" y="76531"/>
                    <a:pt x="18058" y="87048"/>
                    <a:pt x="27120" y="96044"/>
                  </a:cubicBezTo>
                  <a:cubicBezTo>
                    <a:pt x="66245" y="60027"/>
                    <a:pt x="118930" y="39026"/>
                    <a:pt x="177602" y="39026"/>
                  </a:cubicBezTo>
                  <a:lnTo>
                    <a:pt x="177602" y="42036"/>
                  </a:lnTo>
                  <a:close/>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8149F61E-6F40-4631-87EE-37252D1C8211}"/>
                </a:ext>
              </a:extLst>
            </p:cNvPr>
            <p:cNvSpPr/>
            <p:nvPr/>
          </p:nvSpPr>
          <p:spPr>
            <a:xfrm>
              <a:off x="8610335"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40647" y="169598"/>
                    <a:pt x="43656" y="168110"/>
                    <a:pt x="45178" y="165100"/>
                  </a:cubicBezTo>
                  <a:close/>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056088F4-D13C-48CF-BD26-6F276A75FE2F}"/>
                </a:ext>
              </a:extLst>
            </p:cNvPr>
            <p:cNvSpPr/>
            <p:nvPr/>
          </p:nvSpPr>
          <p:spPr>
            <a:xfrm>
              <a:off x="6372258" y="6715951"/>
              <a:ext cx="695358" cy="172607"/>
            </a:xfrm>
            <a:custGeom>
              <a:avLst/>
              <a:gdLst>
                <a:gd name="connsiteX0" fmla="*/ 45145 w 695358"/>
                <a:gd name="connsiteY0" fmla="*/ 165100 h 172607"/>
                <a:gd name="connsiteX1" fmla="*/ 347663 w 695358"/>
                <a:gd name="connsiteY1" fmla="*/ 40514 h 172607"/>
                <a:gd name="connsiteX2" fmla="*/ 650214 w 695358"/>
                <a:gd name="connsiteY2" fmla="*/ 165100 h 172607"/>
                <a:gd name="connsiteX3" fmla="*/ 657721 w 695358"/>
                <a:gd name="connsiteY3" fmla="*/ 172608 h 172607"/>
                <a:gd name="connsiteX4" fmla="*/ 695358 w 695358"/>
                <a:gd name="connsiteY4" fmla="*/ 154583 h 172607"/>
                <a:gd name="connsiteX5" fmla="*/ 347663 w 695358"/>
                <a:gd name="connsiteY5" fmla="*/ 0 h 172607"/>
                <a:gd name="connsiteX6" fmla="*/ 13527 w 695358"/>
                <a:gd name="connsiteY6" fmla="*/ 141089 h 172607"/>
                <a:gd name="connsiteX7" fmla="*/ 0 w 695358"/>
                <a:gd name="connsiteY7" fmla="*/ 154583 h 172607"/>
                <a:gd name="connsiteX8" fmla="*/ 37637 w 695358"/>
                <a:gd name="connsiteY8" fmla="*/ 172608 h 172607"/>
                <a:gd name="connsiteX9" fmla="*/ 45145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45" y="165100"/>
                  </a:moveTo>
                  <a:cubicBezTo>
                    <a:pt x="121907" y="88536"/>
                    <a:pt x="228765" y="40514"/>
                    <a:pt x="347663" y="40514"/>
                  </a:cubicBezTo>
                  <a:cubicBezTo>
                    <a:pt x="465071" y="40514"/>
                    <a:pt x="571930" y="88536"/>
                    <a:pt x="650214" y="165100"/>
                  </a:cubicBezTo>
                  <a:cubicBezTo>
                    <a:pt x="653223" y="168110"/>
                    <a:pt x="654711" y="169598"/>
                    <a:pt x="657721" y="172608"/>
                  </a:cubicBezTo>
                  <a:cubicBezTo>
                    <a:pt x="669760" y="166588"/>
                    <a:pt x="681798" y="160602"/>
                    <a:pt x="695358" y="154583"/>
                  </a:cubicBezTo>
                  <a:cubicBezTo>
                    <a:pt x="609567" y="60027"/>
                    <a:pt x="486139" y="0"/>
                    <a:pt x="347663" y="0"/>
                  </a:cubicBezTo>
                  <a:cubicBezTo>
                    <a:pt x="216727" y="0"/>
                    <a:pt x="97830" y="54008"/>
                    <a:pt x="13527" y="141089"/>
                  </a:cubicBezTo>
                  <a:cubicBezTo>
                    <a:pt x="9029" y="145587"/>
                    <a:pt x="4498" y="150085"/>
                    <a:pt x="0" y="154583"/>
                  </a:cubicBezTo>
                  <a:cubicBezTo>
                    <a:pt x="13527" y="160602"/>
                    <a:pt x="25598" y="166588"/>
                    <a:pt x="37637" y="172608"/>
                  </a:cubicBezTo>
                  <a:cubicBezTo>
                    <a:pt x="40647" y="171086"/>
                    <a:pt x="42135" y="168110"/>
                    <a:pt x="45145" y="165100"/>
                  </a:cubicBezTo>
                  <a:close/>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403C5673-ECC4-45A1-B6DF-D503E903D329}"/>
                </a:ext>
              </a:extLst>
            </p:cNvPr>
            <p:cNvSpPr/>
            <p:nvPr/>
          </p:nvSpPr>
          <p:spPr>
            <a:xfrm>
              <a:off x="7660613" y="6547842"/>
              <a:ext cx="355203" cy="96043"/>
            </a:xfrm>
            <a:custGeom>
              <a:avLst/>
              <a:gdLst>
                <a:gd name="connsiteX0" fmla="*/ 177602 w 355203"/>
                <a:gd name="connsiteY0" fmla="*/ 39026 h 96043"/>
                <a:gd name="connsiteX1" fmla="*/ 328116 w 355203"/>
                <a:gd name="connsiteY1" fmla="*/ 96044 h 96043"/>
                <a:gd name="connsiteX2" fmla="*/ 355203 w 355203"/>
                <a:gd name="connsiteY2" fmla="*/ 67535 h 96043"/>
                <a:gd name="connsiteX3" fmla="*/ 177602 w 355203"/>
                <a:gd name="connsiteY3" fmla="*/ 0 h 96043"/>
                <a:gd name="connsiteX4" fmla="*/ 0 w 355203"/>
                <a:gd name="connsiteY4" fmla="*/ 67535 h 96043"/>
                <a:gd name="connsiteX5" fmla="*/ 27120 w 355203"/>
                <a:gd name="connsiteY5" fmla="*/ 96044 h 96043"/>
                <a:gd name="connsiteX6" fmla="*/ 177602 w 355203"/>
                <a:gd name="connsiteY6"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177602" y="39026"/>
                  </a:moveTo>
                  <a:cubicBezTo>
                    <a:pt x="234818" y="39026"/>
                    <a:pt x="287503" y="61549"/>
                    <a:pt x="328116" y="96044"/>
                  </a:cubicBezTo>
                  <a:cubicBezTo>
                    <a:pt x="337145" y="85560"/>
                    <a:pt x="346174" y="76531"/>
                    <a:pt x="355203" y="67535"/>
                  </a:cubicBezTo>
                  <a:cubicBezTo>
                    <a:pt x="308570" y="25499"/>
                    <a:pt x="245335" y="0"/>
                    <a:pt x="177602" y="0"/>
                  </a:cubicBezTo>
                  <a:cubicBezTo>
                    <a:pt x="109868" y="0"/>
                    <a:pt x="46666" y="25499"/>
                    <a:pt x="0" y="67535"/>
                  </a:cubicBezTo>
                  <a:cubicBezTo>
                    <a:pt x="9029" y="76531"/>
                    <a:pt x="18058" y="87048"/>
                    <a:pt x="27120" y="96044"/>
                  </a:cubicBezTo>
                  <a:cubicBezTo>
                    <a:pt x="67733" y="60027"/>
                    <a:pt x="120418" y="39026"/>
                    <a:pt x="177602" y="39026"/>
                  </a:cubicBezTo>
                  <a:close/>
                </a:path>
              </a:pathLst>
            </a:custGeom>
            <a:solidFill>
              <a:srgbClr val="FAE38E"/>
            </a:solidFill>
            <a:ln w="8467" cap="flat">
              <a:noFill/>
              <a:prstDash val="solid"/>
              <a:miter/>
            </a:ln>
          </p:spPr>
          <p:txBody>
            <a:bodyPr rtlCol="0" anchor="ctr"/>
            <a:lstStyle/>
            <a:p>
              <a:endParaRPr lang="en-US"/>
            </a:p>
          </p:txBody>
        </p:sp>
        <p:sp>
          <p:nvSpPr>
            <p:cNvPr id="49" name="Graphic 135">
              <a:extLst>
                <a:ext uri="{FF2B5EF4-FFF2-40B4-BE49-F238E27FC236}">
                  <a16:creationId xmlns:a16="http://schemas.microsoft.com/office/drawing/2014/main" id="{ED3DE01F-1963-4B09-A057-1C58F5E98375}"/>
                </a:ext>
              </a:extLst>
            </p:cNvPr>
            <p:cNvSpPr/>
            <p:nvPr/>
          </p:nvSpPr>
          <p:spPr>
            <a:xfrm>
              <a:off x="7492040" y="6715951"/>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583 h 172607"/>
                <a:gd name="connsiteX5" fmla="*/ 347696 w 695358"/>
                <a:gd name="connsiteY5" fmla="*/ 0 h 172607"/>
                <a:gd name="connsiteX6" fmla="*/ 13560 w 695358"/>
                <a:gd name="connsiteY6" fmla="*/ 141089 h 172607"/>
                <a:gd name="connsiteX7" fmla="*/ 0 w 695358"/>
                <a:gd name="connsiteY7" fmla="*/ 154583 h 172607"/>
                <a:gd name="connsiteX8" fmla="*/ 37637 w 695358"/>
                <a:gd name="connsiteY8" fmla="*/ 172608 h 172607"/>
                <a:gd name="connsiteX9" fmla="*/ 45178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78" y="165100"/>
                  </a:move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39158" y="171086"/>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50" name="Graphic 135">
              <a:extLst>
                <a:ext uri="{FF2B5EF4-FFF2-40B4-BE49-F238E27FC236}">
                  <a16:creationId xmlns:a16="http://schemas.microsoft.com/office/drawing/2014/main" id="{03523C4A-2EBF-4F29-877C-BB83EEDCE986}"/>
                </a:ext>
              </a:extLst>
            </p:cNvPr>
            <p:cNvSpPr/>
            <p:nvPr/>
          </p:nvSpPr>
          <p:spPr>
            <a:xfrm>
              <a:off x="7582363" y="6447267"/>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492" y="39026"/>
                    <a:pt x="355203" y="0"/>
                    <a:pt x="255852" y="0"/>
                  </a:cubicBezTo>
                  <a:cubicBezTo>
                    <a:pt x="156534" y="0"/>
                    <a:pt x="66212" y="39026"/>
                    <a:pt x="0" y="103584"/>
                  </a:cubicBezTo>
                  <a:cubicBezTo>
                    <a:pt x="10517" y="111092"/>
                    <a:pt x="22589" y="118566"/>
                    <a:pt x="33106" y="127595"/>
                  </a:cubicBezTo>
                  <a:cubicBezTo>
                    <a:pt x="91810" y="73554"/>
                    <a:pt x="170061" y="39026"/>
                    <a:pt x="255852" y="39026"/>
                  </a:cubicBezTo>
                  <a:cubicBezTo>
                    <a:pt x="341643" y="39026"/>
                    <a:pt x="419927" y="72066"/>
                    <a:pt x="478631" y="127595"/>
                  </a:cubicBezTo>
                  <a:cubicBezTo>
                    <a:pt x="490670" y="118566"/>
                    <a:pt x="501187"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51" name="Graphic 135">
              <a:extLst>
                <a:ext uri="{FF2B5EF4-FFF2-40B4-BE49-F238E27FC236}">
                  <a16:creationId xmlns:a16="http://schemas.microsoft.com/office/drawing/2014/main" id="{16A62DE6-1BFC-4E24-86BD-87B81E6F6C5A}"/>
                </a:ext>
              </a:extLst>
            </p:cNvPr>
            <p:cNvSpPr/>
            <p:nvPr/>
          </p:nvSpPr>
          <p:spPr>
            <a:xfrm>
              <a:off x="6464068" y="6447267"/>
              <a:ext cx="511737" cy="127595"/>
            </a:xfrm>
            <a:custGeom>
              <a:avLst/>
              <a:gdLst>
                <a:gd name="connsiteX0" fmla="*/ 478631 w 511737"/>
                <a:gd name="connsiteY0" fmla="*/ 127595 h 127595"/>
                <a:gd name="connsiteX1" fmla="*/ 511737 w 511737"/>
                <a:gd name="connsiteY1" fmla="*/ 103584 h 127595"/>
                <a:gd name="connsiteX2" fmla="*/ 255852 w 511737"/>
                <a:gd name="connsiteY2" fmla="*/ 0 h 127595"/>
                <a:gd name="connsiteX3" fmla="*/ 0 w 511737"/>
                <a:gd name="connsiteY3" fmla="*/ 103584 h 127595"/>
                <a:gd name="connsiteX4" fmla="*/ 33106 w 511737"/>
                <a:gd name="connsiteY4" fmla="*/ 127595 h 127595"/>
                <a:gd name="connsiteX5" fmla="*/ 255852 w 511737"/>
                <a:gd name="connsiteY5" fmla="*/ 39026 h 127595"/>
                <a:gd name="connsiteX6" fmla="*/ 478631 w 511737"/>
                <a:gd name="connsiteY6" fmla="*/ 127595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478631" y="127595"/>
                  </a:moveTo>
                  <a:cubicBezTo>
                    <a:pt x="489148" y="118566"/>
                    <a:pt x="499699" y="111092"/>
                    <a:pt x="511737" y="103584"/>
                  </a:cubicBezTo>
                  <a:cubicBezTo>
                    <a:pt x="445525" y="39026"/>
                    <a:pt x="355203" y="0"/>
                    <a:pt x="255852" y="0"/>
                  </a:cubicBezTo>
                  <a:cubicBezTo>
                    <a:pt x="156534" y="0"/>
                    <a:pt x="66212" y="39026"/>
                    <a:pt x="0" y="103584"/>
                  </a:cubicBezTo>
                  <a:cubicBezTo>
                    <a:pt x="10517" y="111092"/>
                    <a:pt x="22589" y="118566"/>
                    <a:pt x="33106" y="127595"/>
                  </a:cubicBezTo>
                  <a:cubicBezTo>
                    <a:pt x="91810" y="73554"/>
                    <a:pt x="170061" y="39026"/>
                    <a:pt x="255852" y="39026"/>
                  </a:cubicBezTo>
                  <a:cubicBezTo>
                    <a:pt x="341643" y="39026"/>
                    <a:pt x="419927" y="72066"/>
                    <a:pt x="478631" y="127595"/>
                  </a:cubicBezTo>
                  <a:close/>
                </a:path>
              </a:pathLst>
            </a:custGeom>
            <a:solidFill>
              <a:srgbClr val="FAE38E"/>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793E2AAE-517C-4E0E-985F-49167D5DC8CF}"/>
                </a:ext>
              </a:extLst>
            </p:cNvPr>
            <p:cNvSpPr/>
            <p:nvPr/>
          </p:nvSpPr>
          <p:spPr>
            <a:xfrm>
              <a:off x="5344252" y="6447267"/>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39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66"/>
                    <a:pt x="33139" y="127595"/>
                  </a:cubicBezTo>
                  <a:cubicBezTo>
                    <a:pt x="91810" y="73554"/>
                    <a:pt x="170094" y="39026"/>
                    <a:pt x="255885" y="39026"/>
                  </a:cubicBezTo>
                  <a:cubicBezTo>
                    <a:pt x="341676" y="39026"/>
                    <a:pt x="419927" y="72066"/>
                    <a:pt x="478631" y="127595"/>
                  </a:cubicBezTo>
                  <a:cubicBezTo>
                    <a:pt x="489182" y="118566"/>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C72D08DE-9B48-43C5-B0EE-57FA7BCCCB6A}"/>
                </a:ext>
              </a:extLst>
            </p:cNvPr>
            <p:cNvSpPr/>
            <p:nvPr/>
          </p:nvSpPr>
          <p:spPr>
            <a:xfrm>
              <a:off x="6542319" y="6547842"/>
              <a:ext cx="355203" cy="96043"/>
            </a:xfrm>
            <a:custGeom>
              <a:avLst/>
              <a:gdLst>
                <a:gd name="connsiteX0" fmla="*/ 177602 w 355203"/>
                <a:gd name="connsiteY0" fmla="*/ 39026 h 96043"/>
                <a:gd name="connsiteX1" fmla="*/ 177602 w 355203"/>
                <a:gd name="connsiteY1" fmla="*/ 42036 h 96043"/>
                <a:gd name="connsiteX2" fmla="*/ 177602 w 355203"/>
                <a:gd name="connsiteY2" fmla="*/ 39026 h 96043"/>
                <a:gd name="connsiteX3" fmla="*/ 328116 w 355203"/>
                <a:gd name="connsiteY3" fmla="*/ 96044 h 96043"/>
                <a:gd name="connsiteX4" fmla="*/ 355203 w 355203"/>
                <a:gd name="connsiteY4" fmla="*/ 67535 h 96043"/>
                <a:gd name="connsiteX5" fmla="*/ 177602 w 355203"/>
                <a:gd name="connsiteY5" fmla="*/ 0 h 96043"/>
                <a:gd name="connsiteX6" fmla="*/ 0 w 355203"/>
                <a:gd name="connsiteY6" fmla="*/ 67535 h 96043"/>
                <a:gd name="connsiteX7" fmla="*/ 27120 w 355203"/>
                <a:gd name="connsiteY7" fmla="*/ 96044 h 96043"/>
                <a:gd name="connsiteX8" fmla="*/ 177602 w 355203"/>
                <a:gd name="connsiteY8"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03" h="96043">
                  <a:moveTo>
                    <a:pt x="177602" y="39026"/>
                  </a:moveTo>
                  <a:lnTo>
                    <a:pt x="177602" y="42036"/>
                  </a:lnTo>
                  <a:lnTo>
                    <a:pt x="177602" y="39026"/>
                  </a:lnTo>
                  <a:cubicBezTo>
                    <a:pt x="234818" y="39026"/>
                    <a:pt x="287503" y="61549"/>
                    <a:pt x="328116" y="96044"/>
                  </a:cubicBezTo>
                  <a:cubicBezTo>
                    <a:pt x="337145" y="85560"/>
                    <a:pt x="346174" y="76531"/>
                    <a:pt x="355203" y="67535"/>
                  </a:cubicBezTo>
                  <a:cubicBezTo>
                    <a:pt x="308570" y="25499"/>
                    <a:pt x="245335" y="0"/>
                    <a:pt x="177602" y="0"/>
                  </a:cubicBezTo>
                  <a:cubicBezTo>
                    <a:pt x="109901" y="0"/>
                    <a:pt x="46666" y="25499"/>
                    <a:pt x="0" y="67535"/>
                  </a:cubicBezTo>
                  <a:cubicBezTo>
                    <a:pt x="9029" y="76531"/>
                    <a:pt x="18058" y="87048"/>
                    <a:pt x="27120" y="96044"/>
                  </a:cubicBezTo>
                  <a:cubicBezTo>
                    <a:pt x="67733" y="60027"/>
                    <a:pt x="118930" y="39026"/>
                    <a:pt x="177602" y="39026"/>
                  </a:cubicBezTo>
                  <a:close/>
                </a:path>
              </a:pathLst>
            </a:custGeom>
            <a:solidFill>
              <a:srgbClr val="FAE38E"/>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558DDE8E-3ECE-4488-A7FF-3EEEA2FCCC9E}"/>
                </a:ext>
              </a:extLst>
            </p:cNvPr>
            <p:cNvSpPr/>
            <p:nvPr/>
          </p:nvSpPr>
          <p:spPr>
            <a:xfrm>
              <a:off x="5422536" y="6547842"/>
              <a:ext cx="355203" cy="96043"/>
            </a:xfrm>
            <a:custGeom>
              <a:avLst/>
              <a:gdLst>
                <a:gd name="connsiteX0" fmla="*/ 177602 w 355203"/>
                <a:gd name="connsiteY0" fmla="*/ 39026 h 96043"/>
                <a:gd name="connsiteX1" fmla="*/ 328116 w 355203"/>
                <a:gd name="connsiteY1" fmla="*/ 96044 h 96043"/>
                <a:gd name="connsiteX2" fmla="*/ 355203 w 355203"/>
                <a:gd name="connsiteY2" fmla="*/ 67535 h 96043"/>
                <a:gd name="connsiteX3" fmla="*/ 177602 w 355203"/>
                <a:gd name="connsiteY3" fmla="*/ 0 h 96043"/>
                <a:gd name="connsiteX4" fmla="*/ 0 w 355203"/>
                <a:gd name="connsiteY4" fmla="*/ 67535 h 96043"/>
                <a:gd name="connsiteX5" fmla="*/ 27087 w 355203"/>
                <a:gd name="connsiteY5" fmla="*/ 96044 h 96043"/>
                <a:gd name="connsiteX6" fmla="*/ 177602 w 355203"/>
                <a:gd name="connsiteY6"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177602" y="39026"/>
                  </a:moveTo>
                  <a:cubicBezTo>
                    <a:pt x="234785" y="39026"/>
                    <a:pt x="287470" y="61549"/>
                    <a:pt x="328116" y="96044"/>
                  </a:cubicBezTo>
                  <a:cubicBezTo>
                    <a:pt x="337145" y="85560"/>
                    <a:pt x="346174" y="76531"/>
                    <a:pt x="355203" y="67535"/>
                  </a:cubicBezTo>
                  <a:cubicBezTo>
                    <a:pt x="308537" y="25499"/>
                    <a:pt x="245335" y="0"/>
                    <a:pt x="177602" y="0"/>
                  </a:cubicBezTo>
                  <a:cubicBezTo>
                    <a:pt x="109868" y="0"/>
                    <a:pt x="46666" y="25499"/>
                    <a:pt x="0" y="67535"/>
                  </a:cubicBezTo>
                  <a:cubicBezTo>
                    <a:pt x="9029" y="76531"/>
                    <a:pt x="18058" y="87048"/>
                    <a:pt x="27087" y="96044"/>
                  </a:cubicBezTo>
                  <a:cubicBezTo>
                    <a:pt x="67733" y="60027"/>
                    <a:pt x="120418" y="39026"/>
                    <a:pt x="177602" y="39026"/>
                  </a:cubicBezTo>
                  <a:close/>
                </a:path>
              </a:pathLst>
            </a:custGeom>
            <a:solidFill>
              <a:srgbClr val="FAE38E"/>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98F1C15D-DF6B-43E0-8F60-09C5D96A8B94}"/>
                </a:ext>
              </a:extLst>
            </p:cNvPr>
            <p:cNvSpPr/>
            <p:nvPr/>
          </p:nvSpPr>
          <p:spPr>
            <a:xfrm>
              <a:off x="5252442" y="6715951"/>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583 h 172607"/>
                <a:gd name="connsiteX5" fmla="*/ 347696 w 695358"/>
                <a:gd name="connsiteY5" fmla="*/ 0 h 172607"/>
                <a:gd name="connsiteX6" fmla="*/ 13560 w 695358"/>
                <a:gd name="connsiteY6" fmla="*/ 141089 h 172607"/>
                <a:gd name="connsiteX7" fmla="*/ 0 w 695358"/>
                <a:gd name="connsiteY7" fmla="*/ 154583 h 172607"/>
                <a:gd name="connsiteX8" fmla="*/ 37637 w 695358"/>
                <a:gd name="connsiteY8" fmla="*/ 172608 h 172607"/>
                <a:gd name="connsiteX9" fmla="*/ 45178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78" y="165100"/>
                  </a:move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40647" y="171086"/>
                    <a:pt x="43656" y="168110"/>
                    <a:pt x="45178" y="165100"/>
                  </a:cubicBezTo>
                  <a:close/>
                </a:path>
              </a:pathLst>
            </a:custGeom>
            <a:solidFill>
              <a:srgbClr val="FAE38E"/>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20B5794-A769-4FB4-BD81-F5D2D9D368B0}"/>
                </a:ext>
              </a:extLst>
            </p:cNvPr>
            <p:cNvSpPr/>
            <p:nvPr/>
          </p:nvSpPr>
          <p:spPr>
            <a:xfrm>
              <a:off x="3574256" y="6531338"/>
              <a:ext cx="695358" cy="172607"/>
            </a:xfrm>
            <a:custGeom>
              <a:avLst/>
              <a:gdLst>
                <a:gd name="connsiteX0" fmla="*/ 0 w 695358"/>
                <a:gd name="connsiteY0" fmla="*/ 154583 h 172607"/>
                <a:gd name="connsiteX1" fmla="*/ 37637 w 695358"/>
                <a:gd name="connsiteY1" fmla="*/ 172608 h 172607"/>
                <a:gd name="connsiteX2" fmla="*/ 45145 w 695358"/>
                <a:gd name="connsiteY2" fmla="*/ 165100 h 172607"/>
                <a:gd name="connsiteX3" fmla="*/ 347696 w 695358"/>
                <a:gd name="connsiteY3" fmla="*/ 40514 h 172607"/>
                <a:gd name="connsiteX4" fmla="*/ 650214 w 695358"/>
                <a:gd name="connsiteY4" fmla="*/ 165100 h 172607"/>
                <a:gd name="connsiteX5" fmla="*/ 657721 w 695358"/>
                <a:gd name="connsiteY5" fmla="*/ 172608 h 172607"/>
                <a:gd name="connsiteX6" fmla="*/ 695358 w 695358"/>
                <a:gd name="connsiteY6" fmla="*/ 154583 h 172607"/>
                <a:gd name="connsiteX7" fmla="*/ 347696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60" y="160602"/>
                    <a:pt x="25598" y="166588"/>
                    <a:pt x="37637" y="172608"/>
                  </a:cubicBezTo>
                  <a:cubicBezTo>
                    <a:pt x="40647" y="169598"/>
                    <a:pt x="42135" y="166588"/>
                    <a:pt x="45145" y="165100"/>
                  </a:cubicBezTo>
                  <a:cubicBezTo>
                    <a:pt x="121907" y="88536"/>
                    <a:pt x="228765" y="40514"/>
                    <a:pt x="347696" y="40514"/>
                  </a:cubicBezTo>
                  <a:cubicBezTo>
                    <a:pt x="465071" y="40514"/>
                    <a:pt x="571930" y="88536"/>
                    <a:pt x="650214" y="165100"/>
                  </a:cubicBezTo>
                  <a:cubicBezTo>
                    <a:pt x="653223" y="168077"/>
                    <a:pt x="654711" y="169598"/>
                    <a:pt x="657721" y="172608"/>
                  </a:cubicBezTo>
                  <a:cubicBezTo>
                    <a:pt x="669793" y="166588"/>
                    <a:pt x="681831" y="160602"/>
                    <a:pt x="695358" y="154583"/>
                  </a:cubicBezTo>
                  <a:cubicBezTo>
                    <a:pt x="609567" y="60027"/>
                    <a:pt x="486139" y="0"/>
                    <a:pt x="347696" y="0"/>
                  </a:cubicBezTo>
                  <a:cubicBezTo>
                    <a:pt x="209219" y="0"/>
                    <a:pt x="85791" y="60027"/>
                    <a:pt x="0" y="154583"/>
                  </a:cubicBezTo>
                  <a:close/>
                </a:path>
              </a:pathLst>
            </a:custGeom>
            <a:solidFill>
              <a:srgbClr val="FAE38E"/>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A28CC459-A67C-46F0-9393-4D6ACF5DDBD8}"/>
                </a:ext>
              </a:extLst>
            </p:cNvPr>
            <p:cNvSpPr/>
            <p:nvPr/>
          </p:nvSpPr>
          <p:spPr>
            <a:xfrm>
              <a:off x="4694072" y="6531338"/>
              <a:ext cx="695358" cy="172607"/>
            </a:xfrm>
            <a:custGeom>
              <a:avLst/>
              <a:gdLst>
                <a:gd name="connsiteX0" fmla="*/ 0 w 695358"/>
                <a:gd name="connsiteY0" fmla="*/ 154583 h 172607"/>
                <a:gd name="connsiteX1" fmla="*/ 37604 w 695358"/>
                <a:gd name="connsiteY1" fmla="*/ 172608 h 172607"/>
                <a:gd name="connsiteX2" fmla="*/ 45145 w 695358"/>
                <a:gd name="connsiteY2" fmla="*/ 165100 h 172607"/>
                <a:gd name="connsiteX3" fmla="*/ 347663 w 695358"/>
                <a:gd name="connsiteY3" fmla="*/ 40514 h 172607"/>
                <a:gd name="connsiteX4" fmla="*/ 650181 w 695358"/>
                <a:gd name="connsiteY4" fmla="*/ 165100 h 172607"/>
                <a:gd name="connsiteX5" fmla="*/ 657721 w 695358"/>
                <a:gd name="connsiteY5" fmla="*/ 172608 h 172607"/>
                <a:gd name="connsiteX6" fmla="*/ 695358 w 695358"/>
                <a:gd name="connsiteY6" fmla="*/ 154583 h 172607"/>
                <a:gd name="connsiteX7" fmla="*/ 347663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27" y="160602"/>
                    <a:pt x="25565" y="166588"/>
                    <a:pt x="37604" y="172608"/>
                  </a:cubicBezTo>
                  <a:cubicBezTo>
                    <a:pt x="40614" y="169598"/>
                    <a:pt x="42135" y="166588"/>
                    <a:pt x="45145" y="165100"/>
                  </a:cubicBezTo>
                  <a:cubicBezTo>
                    <a:pt x="121907" y="88536"/>
                    <a:pt x="228765" y="40514"/>
                    <a:pt x="347663" y="40514"/>
                  </a:cubicBezTo>
                  <a:cubicBezTo>
                    <a:pt x="465071" y="40514"/>
                    <a:pt x="571930" y="88536"/>
                    <a:pt x="650181" y="165100"/>
                  </a:cubicBezTo>
                  <a:cubicBezTo>
                    <a:pt x="653190" y="168077"/>
                    <a:pt x="654711" y="169598"/>
                    <a:pt x="657721" y="172608"/>
                  </a:cubicBezTo>
                  <a:cubicBezTo>
                    <a:pt x="669760" y="166588"/>
                    <a:pt x="681798" y="160602"/>
                    <a:pt x="695358" y="154583"/>
                  </a:cubicBezTo>
                  <a:cubicBezTo>
                    <a:pt x="609567" y="60027"/>
                    <a:pt x="486139" y="0"/>
                    <a:pt x="347663" y="0"/>
                  </a:cubicBezTo>
                  <a:cubicBezTo>
                    <a:pt x="209186" y="0"/>
                    <a:pt x="84270" y="60027"/>
                    <a:pt x="0" y="154583"/>
                  </a:cubicBezTo>
                  <a:close/>
                </a:path>
              </a:pathLst>
            </a:custGeom>
            <a:solidFill>
              <a:srgbClr val="FAE38E"/>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4BAA1F78-22AD-4617-A18D-BDFEF2A2C682}"/>
                </a:ext>
              </a:extLst>
            </p:cNvPr>
            <p:cNvSpPr/>
            <p:nvPr/>
          </p:nvSpPr>
          <p:spPr>
            <a:xfrm>
              <a:off x="3014364" y="6345204"/>
              <a:ext cx="695358" cy="172607"/>
            </a:xfrm>
            <a:custGeom>
              <a:avLst/>
              <a:gdLst>
                <a:gd name="connsiteX0" fmla="*/ 45145 w 695358"/>
                <a:gd name="connsiteY0" fmla="*/ 165100 h 172607"/>
                <a:gd name="connsiteX1" fmla="*/ 48154 w 695358"/>
                <a:gd name="connsiteY1" fmla="*/ 168110 h 172607"/>
                <a:gd name="connsiteX2" fmla="*/ 45145 w 695358"/>
                <a:gd name="connsiteY2" fmla="*/ 165100 h 172607"/>
                <a:gd name="connsiteX3" fmla="*/ 347663 w 695358"/>
                <a:gd name="connsiteY3" fmla="*/ 40514 h 172607"/>
                <a:gd name="connsiteX4" fmla="*/ 650214 w 695358"/>
                <a:gd name="connsiteY4" fmla="*/ 165100 h 172607"/>
                <a:gd name="connsiteX5" fmla="*/ 657721 w 695358"/>
                <a:gd name="connsiteY5" fmla="*/ 172608 h 172607"/>
                <a:gd name="connsiteX6" fmla="*/ 695358 w 695358"/>
                <a:gd name="connsiteY6" fmla="*/ 154616 h 172607"/>
                <a:gd name="connsiteX7" fmla="*/ 347663 w 695358"/>
                <a:gd name="connsiteY7" fmla="*/ 0 h 172607"/>
                <a:gd name="connsiteX8" fmla="*/ 0 w 695358"/>
                <a:gd name="connsiteY8" fmla="*/ 154616 h 172607"/>
                <a:gd name="connsiteX9" fmla="*/ 37637 w 695358"/>
                <a:gd name="connsiteY9" fmla="*/ 172608 h 172607"/>
                <a:gd name="connsiteX10" fmla="*/ 45145 w 695358"/>
                <a:gd name="connsiteY10"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5358" h="172607">
                  <a:moveTo>
                    <a:pt x="45145" y="165100"/>
                  </a:moveTo>
                  <a:lnTo>
                    <a:pt x="48154" y="168110"/>
                  </a:lnTo>
                  <a:lnTo>
                    <a:pt x="45145" y="165100"/>
                  </a:lnTo>
                  <a:cubicBezTo>
                    <a:pt x="121907" y="88569"/>
                    <a:pt x="228765" y="40514"/>
                    <a:pt x="347663" y="40514"/>
                  </a:cubicBezTo>
                  <a:cubicBezTo>
                    <a:pt x="465071" y="40514"/>
                    <a:pt x="571930" y="88569"/>
                    <a:pt x="650214" y="165100"/>
                  </a:cubicBezTo>
                  <a:cubicBezTo>
                    <a:pt x="653223" y="168110"/>
                    <a:pt x="654711" y="169598"/>
                    <a:pt x="657721" y="172608"/>
                  </a:cubicBezTo>
                  <a:cubicBezTo>
                    <a:pt x="669760" y="166621"/>
                    <a:pt x="681798" y="160602"/>
                    <a:pt x="695358" y="154616"/>
                  </a:cubicBezTo>
                  <a:cubicBezTo>
                    <a:pt x="609567" y="60027"/>
                    <a:pt x="484651" y="0"/>
                    <a:pt x="347663" y="0"/>
                  </a:cubicBezTo>
                  <a:cubicBezTo>
                    <a:pt x="209219" y="0"/>
                    <a:pt x="85791" y="60027"/>
                    <a:pt x="0" y="154616"/>
                  </a:cubicBezTo>
                  <a:cubicBezTo>
                    <a:pt x="13527" y="160602"/>
                    <a:pt x="25598" y="166621"/>
                    <a:pt x="37637" y="172608"/>
                  </a:cubicBezTo>
                  <a:cubicBezTo>
                    <a:pt x="40647" y="169598"/>
                    <a:pt x="42135" y="168110"/>
                    <a:pt x="45145" y="165100"/>
                  </a:cubicBezTo>
                  <a:close/>
                </a:path>
              </a:pathLst>
            </a:custGeom>
            <a:solidFill>
              <a:srgbClr val="FAE38E"/>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983016F5-1369-40FB-863F-9DF401D533DF}"/>
                </a:ext>
              </a:extLst>
            </p:cNvPr>
            <p:cNvSpPr/>
            <p:nvPr/>
          </p:nvSpPr>
          <p:spPr>
            <a:xfrm>
              <a:off x="4134147"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39158" y="169598"/>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ECCB83DC-A014-4B07-B0A2-40CFEBC199B9}"/>
                </a:ext>
              </a:extLst>
            </p:cNvPr>
            <p:cNvSpPr/>
            <p:nvPr/>
          </p:nvSpPr>
          <p:spPr>
            <a:xfrm>
              <a:off x="5252442"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40647" y="169598"/>
                    <a:pt x="43656" y="168110"/>
                    <a:pt x="45178" y="165100"/>
                  </a:cubicBezTo>
                  <a:close/>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00E2331D-6EAC-4B28-A1D6-37BA2C9391B9}"/>
                </a:ext>
              </a:extLst>
            </p:cNvPr>
            <p:cNvSpPr/>
            <p:nvPr/>
          </p:nvSpPr>
          <p:spPr>
            <a:xfrm>
              <a:off x="6372258" y="6337696"/>
              <a:ext cx="695358" cy="172607"/>
            </a:xfrm>
            <a:custGeom>
              <a:avLst/>
              <a:gdLst>
                <a:gd name="connsiteX0" fmla="*/ 45145 w 695358"/>
                <a:gd name="connsiteY0" fmla="*/ 165100 h 172607"/>
                <a:gd name="connsiteX1" fmla="*/ 347663 w 695358"/>
                <a:gd name="connsiteY1" fmla="*/ 40547 h 172607"/>
                <a:gd name="connsiteX2" fmla="*/ 650214 w 695358"/>
                <a:gd name="connsiteY2" fmla="*/ 165100 h 172607"/>
                <a:gd name="connsiteX3" fmla="*/ 657721 w 695358"/>
                <a:gd name="connsiteY3" fmla="*/ 172608 h 172607"/>
                <a:gd name="connsiteX4" fmla="*/ 695358 w 695358"/>
                <a:gd name="connsiteY4" fmla="*/ 154616 h 172607"/>
                <a:gd name="connsiteX5" fmla="*/ 347663 w 695358"/>
                <a:gd name="connsiteY5" fmla="*/ 0 h 172607"/>
                <a:gd name="connsiteX6" fmla="*/ 0 w 695358"/>
                <a:gd name="connsiteY6" fmla="*/ 154616 h 172607"/>
                <a:gd name="connsiteX7" fmla="*/ 37637 w 695358"/>
                <a:gd name="connsiteY7" fmla="*/ 172608 h 172607"/>
                <a:gd name="connsiteX8" fmla="*/ 45145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45" y="165100"/>
                  </a:moveTo>
                  <a:cubicBezTo>
                    <a:pt x="121907" y="88569"/>
                    <a:pt x="228765" y="40547"/>
                    <a:pt x="347663" y="40547"/>
                  </a:cubicBezTo>
                  <a:cubicBezTo>
                    <a:pt x="465071" y="40547"/>
                    <a:pt x="571930" y="88569"/>
                    <a:pt x="650214" y="165100"/>
                  </a:cubicBezTo>
                  <a:cubicBezTo>
                    <a:pt x="653223" y="168110"/>
                    <a:pt x="654711" y="169598"/>
                    <a:pt x="657721" y="172608"/>
                  </a:cubicBezTo>
                  <a:cubicBezTo>
                    <a:pt x="669760" y="166621"/>
                    <a:pt x="681798" y="160602"/>
                    <a:pt x="695358" y="154616"/>
                  </a:cubicBezTo>
                  <a:cubicBezTo>
                    <a:pt x="609567" y="60060"/>
                    <a:pt x="484651" y="0"/>
                    <a:pt x="347663" y="0"/>
                  </a:cubicBezTo>
                  <a:cubicBezTo>
                    <a:pt x="209219" y="0"/>
                    <a:pt x="85791" y="60060"/>
                    <a:pt x="0" y="154616"/>
                  </a:cubicBezTo>
                  <a:cubicBezTo>
                    <a:pt x="13527" y="160602"/>
                    <a:pt x="25598" y="166621"/>
                    <a:pt x="37637" y="172608"/>
                  </a:cubicBezTo>
                  <a:cubicBezTo>
                    <a:pt x="40647" y="169598"/>
                    <a:pt x="42135" y="166621"/>
                    <a:pt x="45145" y="165100"/>
                  </a:cubicBezTo>
                  <a:close/>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820D6E78-6B0F-4C6B-9E86-B82931C5145A}"/>
                </a:ext>
              </a:extLst>
            </p:cNvPr>
            <p:cNvSpPr/>
            <p:nvPr/>
          </p:nvSpPr>
          <p:spPr>
            <a:xfrm>
              <a:off x="7492040"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39158" y="169598"/>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63" name="Graphic 135">
              <a:extLst>
                <a:ext uri="{FF2B5EF4-FFF2-40B4-BE49-F238E27FC236}">
                  <a16:creationId xmlns:a16="http://schemas.microsoft.com/office/drawing/2014/main" id="{7A1D0544-8A11-4A3E-8840-A26C43950605}"/>
                </a:ext>
              </a:extLst>
            </p:cNvPr>
            <p:cNvSpPr/>
            <p:nvPr/>
          </p:nvSpPr>
          <p:spPr>
            <a:xfrm>
              <a:off x="8051965" y="6531338"/>
              <a:ext cx="695358" cy="172607"/>
            </a:xfrm>
            <a:custGeom>
              <a:avLst/>
              <a:gdLst>
                <a:gd name="connsiteX0" fmla="*/ 0 w 695358"/>
                <a:gd name="connsiteY0" fmla="*/ 154583 h 172607"/>
                <a:gd name="connsiteX1" fmla="*/ 37604 w 695358"/>
                <a:gd name="connsiteY1" fmla="*/ 172608 h 172607"/>
                <a:gd name="connsiteX2" fmla="*/ 45145 w 695358"/>
                <a:gd name="connsiteY2" fmla="*/ 165100 h 172607"/>
                <a:gd name="connsiteX3" fmla="*/ 347663 w 695358"/>
                <a:gd name="connsiteY3" fmla="*/ 40514 h 172607"/>
                <a:gd name="connsiteX4" fmla="*/ 650180 w 695358"/>
                <a:gd name="connsiteY4" fmla="*/ 165100 h 172607"/>
                <a:gd name="connsiteX5" fmla="*/ 657721 w 695358"/>
                <a:gd name="connsiteY5" fmla="*/ 172608 h 172607"/>
                <a:gd name="connsiteX6" fmla="*/ 695358 w 695358"/>
                <a:gd name="connsiteY6" fmla="*/ 154583 h 172607"/>
                <a:gd name="connsiteX7" fmla="*/ 347663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27" y="160602"/>
                    <a:pt x="25565" y="166588"/>
                    <a:pt x="37604" y="172608"/>
                  </a:cubicBezTo>
                  <a:cubicBezTo>
                    <a:pt x="40614" y="169598"/>
                    <a:pt x="42135" y="166588"/>
                    <a:pt x="45145" y="165100"/>
                  </a:cubicBezTo>
                  <a:cubicBezTo>
                    <a:pt x="121907" y="88536"/>
                    <a:pt x="228765" y="40514"/>
                    <a:pt x="347663" y="40514"/>
                  </a:cubicBezTo>
                  <a:cubicBezTo>
                    <a:pt x="465071" y="40514"/>
                    <a:pt x="571930" y="88536"/>
                    <a:pt x="650180" y="165100"/>
                  </a:cubicBezTo>
                  <a:cubicBezTo>
                    <a:pt x="653190" y="168077"/>
                    <a:pt x="654711" y="169598"/>
                    <a:pt x="657721" y="172608"/>
                  </a:cubicBezTo>
                  <a:cubicBezTo>
                    <a:pt x="669760" y="166588"/>
                    <a:pt x="681798" y="160602"/>
                    <a:pt x="695358" y="154583"/>
                  </a:cubicBezTo>
                  <a:cubicBezTo>
                    <a:pt x="609567" y="60027"/>
                    <a:pt x="486139" y="0"/>
                    <a:pt x="347663" y="0"/>
                  </a:cubicBezTo>
                  <a:cubicBezTo>
                    <a:pt x="209186" y="0"/>
                    <a:pt x="84270" y="60027"/>
                    <a:pt x="0" y="154583"/>
                  </a:cubicBezTo>
                  <a:close/>
                </a:path>
              </a:pathLst>
            </a:custGeom>
            <a:solidFill>
              <a:srgbClr val="FAE38E"/>
            </a:solidFill>
            <a:ln w="8467" cap="flat">
              <a:noFill/>
              <a:prstDash val="solid"/>
              <a:miter/>
            </a:ln>
          </p:spPr>
          <p:txBody>
            <a:bodyPr rtlCol="0" anchor="ctr"/>
            <a:lstStyle/>
            <a:p>
              <a:endParaRPr lang="en-US"/>
            </a:p>
          </p:txBody>
        </p:sp>
        <p:sp>
          <p:nvSpPr>
            <p:cNvPr id="64" name="Graphic 135">
              <a:extLst>
                <a:ext uri="{FF2B5EF4-FFF2-40B4-BE49-F238E27FC236}">
                  <a16:creationId xmlns:a16="http://schemas.microsoft.com/office/drawing/2014/main" id="{C79A2955-2BEA-403F-9A75-3F9B1F077911}"/>
                </a:ext>
              </a:extLst>
            </p:cNvPr>
            <p:cNvSpPr/>
            <p:nvPr/>
          </p:nvSpPr>
          <p:spPr>
            <a:xfrm>
              <a:off x="5812366" y="6531338"/>
              <a:ext cx="695358" cy="172607"/>
            </a:xfrm>
            <a:custGeom>
              <a:avLst/>
              <a:gdLst>
                <a:gd name="connsiteX0" fmla="*/ 0 w 695358"/>
                <a:gd name="connsiteY0" fmla="*/ 154583 h 172607"/>
                <a:gd name="connsiteX1" fmla="*/ 37604 w 695358"/>
                <a:gd name="connsiteY1" fmla="*/ 172608 h 172607"/>
                <a:gd name="connsiteX2" fmla="*/ 45145 w 695358"/>
                <a:gd name="connsiteY2" fmla="*/ 165100 h 172607"/>
                <a:gd name="connsiteX3" fmla="*/ 347663 w 695358"/>
                <a:gd name="connsiteY3" fmla="*/ 40514 h 172607"/>
                <a:gd name="connsiteX4" fmla="*/ 650181 w 695358"/>
                <a:gd name="connsiteY4" fmla="*/ 165100 h 172607"/>
                <a:gd name="connsiteX5" fmla="*/ 657721 w 695358"/>
                <a:gd name="connsiteY5" fmla="*/ 172608 h 172607"/>
                <a:gd name="connsiteX6" fmla="*/ 695358 w 695358"/>
                <a:gd name="connsiteY6" fmla="*/ 154583 h 172607"/>
                <a:gd name="connsiteX7" fmla="*/ 347663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27" y="160602"/>
                    <a:pt x="25565" y="166588"/>
                    <a:pt x="37604" y="172608"/>
                  </a:cubicBezTo>
                  <a:cubicBezTo>
                    <a:pt x="40614" y="169598"/>
                    <a:pt x="42135" y="166588"/>
                    <a:pt x="45145" y="165100"/>
                  </a:cubicBezTo>
                  <a:cubicBezTo>
                    <a:pt x="121907" y="88536"/>
                    <a:pt x="228765" y="40514"/>
                    <a:pt x="347663" y="40514"/>
                  </a:cubicBezTo>
                  <a:cubicBezTo>
                    <a:pt x="465071" y="40514"/>
                    <a:pt x="571930" y="88536"/>
                    <a:pt x="650181" y="165100"/>
                  </a:cubicBezTo>
                  <a:cubicBezTo>
                    <a:pt x="653190" y="168077"/>
                    <a:pt x="654711" y="169598"/>
                    <a:pt x="657721" y="172608"/>
                  </a:cubicBezTo>
                  <a:cubicBezTo>
                    <a:pt x="669760" y="166588"/>
                    <a:pt x="681798" y="160602"/>
                    <a:pt x="695358" y="154583"/>
                  </a:cubicBezTo>
                  <a:cubicBezTo>
                    <a:pt x="609567" y="60027"/>
                    <a:pt x="486139" y="0"/>
                    <a:pt x="347663" y="0"/>
                  </a:cubicBezTo>
                  <a:cubicBezTo>
                    <a:pt x="209186" y="0"/>
                    <a:pt x="85791" y="60027"/>
                    <a:pt x="0" y="154583"/>
                  </a:cubicBezTo>
                  <a:close/>
                </a:path>
              </a:pathLst>
            </a:custGeom>
            <a:solidFill>
              <a:srgbClr val="FAE38E"/>
            </a:solidFill>
            <a:ln w="8467" cap="flat">
              <a:noFill/>
              <a:prstDash val="solid"/>
              <a:miter/>
            </a:ln>
          </p:spPr>
          <p:txBody>
            <a:bodyPr rtlCol="0" anchor="ctr"/>
            <a:lstStyle/>
            <a:p>
              <a:endParaRPr lang="en-US"/>
            </a:p>
          </p:txBody>
        </p:sp>
        <p:sp>
          <p:nvSpPr>
            <p:cNvPr id="65" name="Graphic 135">
              <a:extLst>
                <a:ext uri="{FF2B5EF4-FFF2-40B4-BE49-F238E27FC236}">
                  <a16:creationId xmlns:a16="http://schemas.microsoft.com/office/drawing/2014/main" id="{C91E6BA3-791C-4178-AAD5-3C4A55380D6D}"/>
                </a:ext>
              </a:extLst>
            </p:cNvPr>
            <p:cNvSpPr/>
            <p:nvPr/>
          </p:nvSpPr>
          <p:spPr>
            <a:xfrm>
              <a:off x="8702145" y="6447267"/>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39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66"/>
                    <a:pt x="33139" y="127595"/>
                  </a:cubicBezTo>
                  <a:cubicBezTo>
                    <a:pt x="91810" y="73554"/>
                    <a:pt x="170094" y="39026"/>
                    <a:pt x="255885" y="39026"/>
                  </a:cubicBezTo>
                  <a:cubicBezTo>
                    <a:pt x="341676" y="39026"/>
                    <a:pt x="419927" y="72066"/>
                    <a:pt x="478631" y="127595"/>
                  </a:cubicBezTo>
                  <a:cubicBezTo>
                    <a:pt x="489182" y="118566"/>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BAE3C82E-A8FA-423B-A14B-A0C61D1091D4}"/>
                </a:ext>
              </a:extLst>
            </p:cNvPr>
            <p:cNvSpPr/>
            <p:nvPr/>
          </p:nvSpPr>
          <p:spPr>
            <a:xfrm>
              <a:off x="6932149" y="6531338"/>
              <a:ext cx="695358" cy="172607"/>
            </a:xfrm>
            <a:custGeom>
              <a:avLst/>
              <a:gdLst>
                <a:gd name="connsiteX0" fmla="*/ 0 w 695358"/>
                <a:gd name="connsiteY0" fmla="*/ 154583 h 172607"/>
                <a:gd name="connsiteX1" fmla="*/ 37637 w 695358"/>
                <a:gd name="connsiteY1" fmla="*/ 172608 h 172607"/>
                <a:gd name="connsiteX2" fmla="*/ 45145 w 695358"/>
                <a:gd name="connsiteY2" fmla="*/ 165100 h 172607"/>
                <a:gd name="connsiteX3" fmla="*/ 347696 w 695358"/>
                <a:gd name="connsiteY3" fmla="*/ 40514 h 172607"/>
                <a:gd name="connsiteX4" fmla="*/ 650214 w 695358"/>
                <a:gd name="connsiteY4" fmla="*/ 165100 h 172607"/>
                <a:gd name="connsiteX5" fmla="*/ 657721 w 695358"/>
                <a:gd name="connsiteY5" fmla="*/ 172608 h 172607"/>
                <a:gd name="connsiteX6" fmla="*/ 695358 w 695358"/>
                <a:gd name="connsiteY6" fmla="*/ 154583 h 172607"/>
                <a:gd name="connsiteX7" fmla="*/ 347696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60" y="160602"/>
                    <a:pt x="25598" y="166588"/>
                    <a:pt x="37637" y="172608"/>
                  </a:cubicBezTo>
                  <a:cubicBezTo>
                    <a:pt x="40647" y="169598"/>
                    <a:pt x="42135" y="166588"/>
                    <a:pt x="45145" y="165100"/>
                  </a:cubicBezTo>
                  <a:cubicBezTo>
                    <a:pt x="121907" y="88536"/>
                    <a:pt x="228765" y="40514"/>
                    <a:pt x="347696" y="40514"/>
                  </a:cubicBezTo>
                  <a:cubicBezTo>
                    <a:pt x="465071" y="40514"/>
                    <a:pt x="571930" y="88536"/>
                    <a:pt x="650214" y="165100"/>
                  </a:cubicBezTo>
                  <a:cubicBezTo>
                    <a:pt x="653223" y="168077"/>
                    <a:pt x="654711" y="169598"/>
                    <a:pt x="657721" y="172608"/>
                  </a:cubicBezTo>
                  <a:cubicBezTo>
                    <a:pt x="669793" y="166588"/>
                    <a:pt x="681831" y="160602"/>
                    <a:pt x="695358" y="154583"/>
                  </a:cubicBezTo>
                  <a:cubicBezTo>
                    <a:pt x="609567" y="60027"/>
                    <a:pt x="486139" y="0"/>
                    <a:pt x="347696" y="0"/>
                  </a:cubicBezTo>
                  <a:cubicBezTo>
                    <a:pt x="209219" y="0"/>
                    <a:pt x="85791" y="60027"/>
                    <a:pt x="0" y="154583"/>
                  </a:cubicBezTo>
                  <a:close/>
                </a:path>
              </a:pathLst>
            </a:custGeom>
            <a:solidFill>
              <a:srgbClr val="FAE38E"/>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10C923BD-72D9-45CD-88ED-2920CD544E99}"/>
                </a:ext>
              </a:extLst>
            </p:cNvPr>
            <p:cNvSpPr/>
            <p:nvPr/>
          </p:nvSpPr>
          <p:spPr>
            <a:xfrm>
              <a:off x="4224469" y="6817973"/>
              <a:ext cx="511737" cy="127603"/>
            </a:xfrm>
            <a:custGeom>
              <a:avLst/>
              <a:gdLst>
                <a:gd name="connsiteX0" fmla="*/ 0 w 511737"/>
                <a:gd name="connsiteY0" fmla="*/ 103593 h 127603"/>
                <a:gd name="connsiteX1" fmla="*/ 33106 w 511737"/>
                <a:gd name="connsiteY1" fmla="*/ 127604 h 127603"/>
                <a:gd name="connsiteX2" fmla="*/ 255852 w 511737"/>
                <a:gd name="connsiteY2" fmla="*/ 39067 h 127603"/>
                <a:gd name="connsiteX3" fmla="*/ 478631 w 511737"/>
                <a:gd name="connsiteY3" fmla="*/ 127604 h 127603"/>
                <a:gd name="connsiteX4" fmla="*/ 511737 w 511737"/>
                <a:gd name="connsiteY4" fmla="*/ 103593 h 127603"/>
                <a:gd name="connsiteX5" fmla="*/ 255852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17" y="111100"/>
                    <a:pt x="22589" y="118608"/>
                    <a:pt x="33106" y="127604"/>
                  </a:cubicBezTo>
                  <a:cubicBezTo>
                    <a:pt x="91810" y="73562"/>
                    <a:pt x="170061" y="39067"/>
                    <a:pt x="255852" y="39067"/>
                  </a:cubicBezTo>
                  <a:cubicBezTo>
                    <a:pt x="341643" y="39067"/>
                    <a:pt x="419927" y="72074"/>
                    <a:pt x="478631" y="127604"/>
                  </a:cubicBezTo>
                  <a:cubicBezTo>
                    <a:pt x="489148" y="118608"/>
                    <a:pt x="499699" y="111100"/>
                    <a:pt x="511737" y="103593"/>
                  </a:cubicBezTo>
                  <a:cubicBezTo>
                    <a:pt x="445525" y="39067"/>
                    <a:pt x="355203" y="41"/>
                    <a:pt x="255852" y="41"/>
                  </a:cubicBezTo>
                  <a:cubicBezTo>
                    <a:pt x="156534" y="-1480"/>
                    <a:pt x="66212" y="39067"/>
                    <a:pt x="0" y="103593"/>
                  </a:cubicBezTo>
                  <a:close/>
                </a:path>
              </a:pathLst>
            </a:custGeom>
            <a:solidFill>
              <a:srgbClr val="FAE38E"/>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8765B55-BA26-4D68-A02E-E25C1F0240F3}"/>
                </a:ext>
              </a:extLst>
            </p:cNvPr>
            <p:cNvSpPr/>
            <p:nvPr/>
          </p:nvSpPr>
          <p:spPr>
            <a:xfrm>
              <a:off x="8780429" y="6547777"/>
              <a:ext cx="355203" cy="96108"/>
            </a:xfrm>
            <a:custGeom>
              <a:avLst/>
              <a:gdLst>
                <a:gd name="connsiteX0" fmla="*/ 0 w 355203"/>
                <a:gd name="connsiteY0" fmla="*/ 67599 h 96108"/>
                <a:gd name="connsiteX1" fmla="*/ 27087 w 355203"/>
                <a:gd name="connsiteY1" fmla="*/ 96108 h 96108"/>
                <a:gd name="connsiteX2" fmla="*/ 177602 w 355203"/>
                <a:gd name="connsiteY2" fmla="*/ 39090 h 96108"/>
                <a:gd name="connsiteX3" fmla="*/ 328116 w 355203"/>
                <a:gd name="connsiteY3" fmla="*/ 96108 h 96108"/>
                <a:gd name="connsiteX4" fmla="*/ 355203 w 355203"/>
                <a:gd name="connsiteY4" fmla="*/ 67599 h 96108"/>
                <a:gd name="connsiteX5" fmla="*/ 177602 w 355203"/>
                <a:gd name="connsiteY5" fmla="*/ 64 h 96108"/>
                <a:gd name="connsiteX6" fmla="*/ 0 w 355203"/>
                <a:gd name="connsiteY6" fmla="*/ 67599 h 9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108">
                  <a:moveTo>
                    <a:pt x="0" y="67599"/>
                  </a:moveTo>
                  <a:cubicBezTo>
                    <a:pt x="9029" y="76595"/>
                    <a:pt x="18058" y="87112"/>
                    <a:pt x="27087" y="96108"/>
                  </a:cubicBezTo>
                  <a:cubicBezTo>
                    <a:pt x="67733" y="60092"/>
                    <a:pt x="118897" y="39090"/>
                    <a:pt x="177602" y="39090"/>
                  </a:cubicBezTo>
                  <a:cubicBezTo>
                    <a:pt x="234785" y="39090"/>
                    <a:pt x="287470" y="61613"/>
                    <a:pt x="328116" y="96108"/>
                  </a:cubicBezTo>
                  <a:cubicBezTo>
                    <a:pt x="337145" y="85624"/>
                    <a:pt x="346174" y="76595"/>
                    <a:pt x="355203" y="67599"/>
                  </a:cubicBezTo>
                  <a:cubicBezTo>
                    <a:pt x="308537" y="25564"/>
                    <a:pt x="245335" y="64"/>
                    <a:pt x="177602" y="64"/>
                  </a:cubicBezTo>
                  <a:cubicBezTo>
                    <a:pt x="109868" y="-1457"/>
                    <a:pt x="48154" y="24075"/>
                    <a:pt x="0" y="67599"/>
                  </a:cubicBezTo>
                  <a:close/>
                </a:path>
              </a:pathLst>
            </a:custGeom>
            <a:solidFill>
              <a:srgbClr val="FAE38E"/>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7347AF6D-EDCE-472B-8C14-2F372B0A4FD1}"/>
                </a:ext>
              </a:extLst>
            </p:cNvPr>
            <p:cNvSpPr/>
            <p:nvPr/>
          </p:nvSpPr>
          <p:spPr>
            <a:xfrm>
              <a:off x="8220538" y="6732455"/>
              <a:ext cx="355203" cy="96043"/>
            </a:xfrm>
            <a:custGeom>
              <a:avLst/>
              <a:gdLst>
                <a:gd name="connsiteX0" fmla="*/ 0 w 355203"/>
                <a:gd name="connsiteY0" fmla="*/ 67535 h 96043"/>
                <a:gd name="connsiteX1" fmla="*/ 27087 w 355203"/>
                <a:gd name="connsiteY1" fmla="*/ 96044 h 96043"/>
                <a:gd name="connsiteX2" fmla="*/ 177602 w 355203"/>
                <a:gd name="connsiteY2" fmla="*/ 39026 h 96043"/>
                <a:gd name="connsiteX3" fmla="*/ 328083 w 355203"/>
                <a:gd name="connsiteY3" fmla="*/ 96044 h 96043"/>
                <a:gd name="connsiteX4" fmla="*/ 355203 w 355203"/>
                <a:gd name="connsiteY4" fmla="*/ 67535 h 96043"/>
                <a:gd name="connsiteX5" fmla="*/ 177602 w 355203"/>
                <a:gd name="connsiteY5" fmla="*/ 0 h 96043"/>
                <a:gd name="connsiteX6" fmla="*/ 0 w 355203"/>
                <a:gd name="connsiteY6" fmla="*/ 67535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0" y="67535"/>
                  </a:moveTo>
                  <a:cubicBezTo>
                    <a:pt x="9029" y="76531"/>
                    <a:pt x="18058" y="87048"/>
                    <a:pt x="27087" y="96044"/>
                  </a:cubicBezTo>
                  <a:cubicBezTo>
                    <a:pt x="67700" y="60027"/>
                    <a:pt x="118897" y="39026"/>
                    <a:pt x="177602" y="39026"/>
                  </a:cubicBezTo>
                  <a:cubicBezTo>
                    <a:pt x="234785" y="39026"/>
                    <a:pt x="287470" y="61549"/>
                    <a:pt x="328083" y="96044"/>
                  </a:cubicBezTo>
                  <a:cubicBezTo>
                    <a:pt x="337145" y="85560"/>
                    <a:pt x="346174" y="76531"/>
                    <a:pt x="355203" y="67535"/>
                  </a:cubicBezTo>
                  <a:cubicBezTo>
                    <a:pt x="308537" y="25499"/>
                    <a:pt x="245335" y="0"/>
                    <a:pt x="177602" y="0"/>
                  </a:cubicBezTo>
                  <a:cubicBezTo>
                    <a:pt x="109868" y="0"/>
                    <a:pt x="48154" y="25499"/>
                    <a:pt x="0" y="67535"/>
                  </a:cubicBezTo>
                  <a:close/>
                </a:path>
              </a:pathLst>
            </a:custGeom>
            <a:solidFill>
              <a:srgbClr val="FAE38E"/>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88F1C6A6-5B0E-4601-AC5C-959F776DBC9F}"/>
                </a:ext>
              </a:extLst>
            </p:cNvPr>
            <p:cNvSpPr/>
            <p:nvPr/>
          </p:nvSpPr>
          <p:spPr>
            <a:xfrm>
              <a:off x="7023959" y="6631880"/>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06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99"/>
                    <a:pt x="33106" y="127595"/>
                  </a:cubicBezTo>
                  <a:cubicBezTo>
                    <a:pt x="91810" y="73554"/>
                    <a:pt x="170094" y="39026"/>
                    <a:pt x="255885" y="39026"/>
                  </a:cubicBezTo>
                  <a:cubicBezTo>
                    <a:pt x="341676" y="39026"/>
                    <a:pt x="419927" y="72066"/>
                    <a:pt x="478631" y="127595"/>
                  </a:cubicBezTo>
                  <a:cubicBezTo>
                    <a:pt x="489148" y="120088"/>
                    <a:pt x="499699"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52EE4A10-23FF-48E6-9DE9-C491E380C140}"/>
                </a:ext>
              </a:extLst>
            </p:cNvPr>
            <p:cNvSpPr/>
            <p:nvPr/>
          </p:nvSpPr>
          <p:spPr>
            <a:xfrm>
              <a:off x="5904177" y="6631880"/>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598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492" y="39026"/>
                    <a:pt x="355203" y="0"/>
                    <a:pt x="255852" y="0"/>
                  </a:cubicBezTo>
                  <a:cubicBezTo>
                    <a:pt x="156534" y="0"/>
                    <a:pt x="66212" y="39026"/>
                    <a:pt x="0" y="103584"/>
                  </a:cubicBezTo>
                  <a:cubicBezTo>
                    <a:pt x="10517" y="111092"/>
                    <a:pt x="22556" y="118599"/>
                    <a:pt x="33106" y="127595"/>
                  </a:cubicBezTo>
                  <a:cubicBezTo>
                    <a:pt x="91810" y="73554"/>
                    <a:pt x="170061" y="39026"/>
                    <a:pt x="255852" y="39026"/>
                  </a:cubicBezTo>
                  <a:cubicBezTo>
                    <a:pt x="341643" y="39026"/>
                    <a:pt x="419927" y="72066"/>
                    <a:pt x="478598" y="127595"/>
                  </a:cubicBezTo>
                  <a:cubicBezTo>
                    <a:pt x="489148" y="120088"/>
                    <a:pt x="499699"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AA6020D6-6D3E-4693-B090-81E244FBC4FC}"/>
                </a:ext>
              </a:extLst>
            </p:cNvPr>
            <p:cNvSpPr/>
            <p:nvPr/>
          </p:nvSpPr>
          <p:spPr>
            <a:xfrm>
              <a:off x="8702145" y="6817973"/>
              <a:ext cx="511737" cy="127603"/>
            </a:xfrm>
            <a:custGeom>
              <a:avLst/>
              <a:gdLst>
                <a:gd name="connsiteX0" fmla="*/ 0 w 511737"/>
                <a:gd name="connsiteY0" fmla="*/ 103593 h 127603"/>
                <a:gd name="connsiteX1" fmla="*/ 33139 w 511737"/>
                <a:gd name="connsiteY1" fmla="*/ 127604 h 127603"/>
                <a:gd name="connsiteX2" fmla="*/ 255885 w 511737"/>
                <a:gd name="connsiteY2" fmla="*/ 39067 h 127603"/>
                <a:gd name="connsiteX3" fmla="*/ 478631 w 511737"/>
                <a:gd name="connsiteY3" fmla="*/ 127604 h 127603"/>
                <a:gd name="connsiteX4" fmla="*/ 511737 w 511737"/>
                <a:gd name="connsiteY4" fmla="*/ 103593 h 127603"/>
                <a:gd name="connsiteX5" fmla="*/ 255885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39" y="127604"/>
                  </a:cubicBezTo>
                  <a:cubicBezTo>
                    <a:pt x="91810" y="73562"/>
                    <a:pt x="170094" y="39067"/>
                    <a:pt x="255885" y="39067"/>
                  </a:cubicBezTo>
                  <a:cubicBezTo>
                    <a:pt x="341676" y="39067"/>
                    <a:pt x="419927" y="72074"/>
                    <a:pt x="478631" y="127604"/>
                  </a:cubicBezTo>
                  <a:cubicBezTo>
                    <a:pt x="489182" y="118608"/>
                    <a:pt x="499699" y="111100"/>
                    <a:pt x="511737" y="103593"/>
                  </a:cubicBezTo>
                  <a:cubicBezTo>
                    <a:pt x="445525" y="39067"/>
                    <a:pt x="355203" y="41"/>
                    <a:pt x="255885" y="41"/>
                  </a:cubicBezTo>
                  <a:cubicBezTo>
                    <a:pt x="156534" y="-1480"/>
                    <a:pt x="66245" y="39067"/>
                    <a:pt x="0" y="103593"/>
                  </a:cubicBezTo>
                  <a:close/>
                </a:path>
              </a:pathLst>
            </a:custGeom>
            <a:solidFill>
              <a:srgbClr val="FAE38E"/>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BDE3BA93-874C-461C-B5B6-C0DF66AF6FF8}"/>
                </a:ext>
              </a:extLst>
            </p:cNvPr>
            <p:cNvSpPr/>
            <p:nvPr/>
          </p:nvSpPr>
          <p:spPr>
            <a:xfrm>
              <a:off x="8142254" y="6631880"/>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06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99"/>
                    <a:pt x="33106" y="127595"/>
                  </a:cubicBezTo>
                  <a:cubicBezTo>
                    <a:pt x="91810" y="73554"/>
                    <a:pt x="170094" y="39026"/>
                    <a:pt x="255885" y="39026"/>
                  </a:cubicBezTo>
                  <a:cubicBezTo>
                    <a:pt x="341676" y="39026"/>
                    <a:pt x="419927" y="72066"/>
                    <a:pt x="478631" y="127595"/>
                  </a:cubicBezTo>
                  <a:cubicBezTo>
                    <a:pt x="490670" y="120088"/>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5BEBADD3-BAEF-46B7-BB16-53DF449DFE47}"/>
                </a:ext>
              </a:extLst>
            </p:cNvPr>
            <p:cNvSpPr/>
            <p:nvPr/>
          </p:nvSpPr>
          <p:spPr>
            <a:xfrm>
              <a:off x="8610335" y="6715951"/>
              <a:ext cx="695358" cy="172607"/>
            </a:xfrm>
            <a:custGeom>
              <a:avLst/>
              <a:gdLst>
                <a:gd name="connsiteX0" fmla="*/ 347696 w 695358"/>
                <a:gd name="connsiteY0" fmla="*/ 0 h 172607"/>
                <a:gd name="connsiteX1" fmla="*/ 13560 w 695358"/>
                <a:gd name="connsiteY1" fmla="*/ 141089 h 172607"/>
                <a:gd name="connsiteX2" fmla="*/ 0 w 695358"/>
                <a:gd name="connsiteY2" fmla="*/ 154583 h 172607"/>
                <a:gd name="connsiteX3" fmla="*/ 37637 w 695358"/>
                <a:gd name="connsiteY3" fmla="*/ 172608 h 172607"/>
                <a:gd name="connsiteX4" fmla="*/ 45178 w 695358"/>
                <a:gd name="connsiteY4" fmla="*/ 165100 h 172607"/>
                <a:gd name="connsiteX5" fmla="*/ 347696 w 695358"/>
                <a:gd name="connsiteY5" fmla="*/ 40514 h 172607"/>
                <a:gd name="connsiteX6" fmla="*/ 650214 w 695358"/>
                <a:gd name="connsiteY6" fmla="*/ 165100 h 172607"/>
                <a:gd name="connsiteX7" fmla="*/ 657754 w 695358"/>
                <a:gd name="connsiteY7" fmla="*/ 172608 h 172607"/>
                <a:gd name="connsiteX8" fmla="*/ 695358 w 695358"/>
                <a:gd name="connsiteY8" fmla="*/ 154583 h 172607"/>
                <a:gd name="connsiteX9" fmla="*/ 347696 w 695358"/>
                <a:gd name="connsiteY9" fmla="*/ 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347696" y="0"/>
                  </a:moveTo>
                  <a:cubicBezTo>
                    <a:pt x="216760" y="0"/>
                    <a:pt x="97830" y="54008"/>
                    <a:pt x="13560" y="141089"/>
                  </a:cubicBezTo>
                  <a:cubicBezTo>
                    <a:pt x="9029" y="145587"/>
                    <a:pt x="4531" y="150085"/>
                    <a:pt x="0" y="154583"/>
                  </a:cubicBezTo>
                  <a:cubicBezTo>
                    <a:pt x="13560" y="160602"/>
                    <a:pt x="25598" y="166588"/>
                    <a:pt x="37637" y="172608"/>
                  </a:cubicBezTo>
                  <a:cubicBezTo>
                    <a:pt x="40647" y="169598"/>
                    <a:pt x="42168" y="166588"/>
                    <a:pt x="45178" y="165100"/>
                  </a:cubicBez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1488"/>
                    <a:pt x="347696" y="0"/>
                  </a:cubicBezTo>
                  <a:close/>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58AD945E-6034-4D7F-96A0-E6039BD489BF}"/>
                </a:ext>
              </a:extLst>
            </p:cNvPr>
            <p:cNvSpPr/>
            <p:nvPr/>
          </p:nvSpPr>
          <p:spPr>
            <a:xfrm>
              <a:off x="4784361" y="6631880"/>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06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99"/>
                    <a:pt x="33106" y="127595"/>
                  </a:cubicBezTo>
                  <a:cubicBezTo>
                    <a:pt x="91810" y="73554"/>
                    <a:pt x="170094" y="39026"/>
                    <a:pt x="255885" y="39026"/>
                  </a:cubicBezTo>
                  <a:cubicBezTo>
                    <a:pt x="341676" y="39026"/>
                    <a:pt x="419927" y="72066"/>
                    <a:pt x="478631" y="127595"/>
                  </a:cubicBezTo>
                  <a:cubicBezTo>
                    <a:pt x="489182" y="120088"/>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F21FF5A5-137E-46FB-B525-C7EDA0C72A41}"/>
                </a:ext>
              </a:extLst>
            </p:cNvPr>
            <p:cNvSpPr/>
            <p:nvPr/>
          </p:nvSpPr>
          <p:spPr>
            <a:xfrm>
              <a:off x="3664578" y="6631880"/>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598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492" y="39026"/>
                    <a:pt x="355203" y="0"/>
                    <a:pt x="255852" y="0"/>
                  </a:cubicBezTo>
                  <a:cubicBezTo>
                    <a:pt x="156534" y="0"/>
                    <a:pt x="66212" y="39026"/>
                    <a:pt x="0" y="103584"/>
                  </a:cubicBezTo>
                  <a:cubicBezTo>
                    <a:pt x="10517" y="111092"/>
                    <a:pt x="22556" y="118599"/>
                    <a:pt x="33106" y="127595"/>
                  </a:cubicBezTo>
                  <a:cubicBezTo>
                    <a:pt x="91810" y="73554"/>
                    <a:pt x="170061" y="39026"/>
                    <a:pt x="255852" y="39026"/>
                  </a:cubicBezTo>
                  <a:cubicBezTo>
                    <a:pt x="341643" y="39026"/>
                    <a:pt x="419927" y="72066"/>
                    <a:pt x="478598" y="127595"/>
                  </a:cubicBezTo>
                  <a:cubicBezTo>
                    <a:pt x="490670" y="120088"/>
                    <a:pt x="501187"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7" name="Graphic 135">
              <a:extLst>
                <a:ext uri="{FF2B5EF4-FFF2-40B4-BE49-F238E27FC236}">
                  <a16:creationId xmlns:a16="http://schemas.microsoft.com/office/drawing/2014/main" id="{7533DC8C-D83B-4141-8595-9C807BE2E030}"/>
                </a:ext>
              </a:extLst>
            </p:cNvPr>
            <p:cNvSpPr/>
            <p:nvPr/>
          </p:nvSpPr>
          <p:spPr>
            <a:xfrm>
              <a:off x="3106175" y="6817973"/>
              <a:ext cx="511737" cy="127603"/>
            </a:xfrm>
            <a:custGeom>
              <a:avLst/>
              <a:gdLst>
                <a:gd name="connsiteX0" fmla="*/ 0 w 511737"/>
                <a:gd name="connsiteY0" fmla="*/ 103593 h 127603"/>
                <a:gd name="connsiteX1" fmla="*/ 33106 w 511737"/>
                <a:gd name="connsiteY1" fmla="*/ 127604 h 127603"/>
                <a:gd name="connsiteX2" fmla="*/ 255852 w 511737"/>
                <a:gd name="connsiteY2" fmla="*/ 39067 h 127603"/>
                <a:gd name="connsiteX3" fmla="*/ 478631 w 511737"/>
                <a:gd name="connsiteY3" fmla="*/ 127604 h 127603"/>
                <a:gd name="connsiteX4" fmla="*/ 511737 w 511737"/>
                <a:gd name="connsiteY4" fmla="*/ 103593 h 127603"/>
                <a:gd name="connsiteX5" fmla="*/ 255852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06" y="127604"/>
                  </a:cubicBezTo>
                  <a:cubicBezTo>
                    <a:pt x="91810" y="73562"/>
                    <a:pt x="170061" y="39067"/>
                    <a:pt x="255852" y="39067"/>
                  </a:cubicBezTo>
                  <a:cubicBezTo>
                    <a:pt x="341643" y="39067"/>
                    <a:pt x="419927" y="72074"/>
                    <a:pt x="478631" y="127604"/>
                  </a:cubicBezTo>
                  <a:cubicBezTo>
                    <a:pt x="489148" y="118608"/>
                    <a:pt x="499699" y="111100"/>
                    <a:pt x="511737" y="103593"/>
                  </a:cubicBezTo>
                  <a:cubicBezTo>
                    <a:pt x="445525" y="39067"/>
                    <a:pt x="355203" y="41"/>
                    <a:pt x="255852" y="41"/>
                  </a:cubicBezTo>
                  <a:cubicBezTo>
                    <a:pt x="156534" y="-1480"/>
                    <a:pt x="66212" y="39067"/>
                    <a:pt x="0" y="103593"/>
                  </a:cubicBezTo>
                  <a:close/>
                </a:path>
              </a:pathLst>
            </a:custGeom>
            <a:solidFill>
              <a:srgbClr val="FAE38E"/>
            </a:solidFill>
            <a:ln w="8467" cap="flat">
              <a:noFill/>
              <a:prstDash val="solid"/>
              <a:miter/>
            </a:ln>
          </p:spPr>
          <p:txBody>
            <a:bodyPr rtlCol="0" anchor="ctr"/>
            <a:lstStyle/>
            <a:p>
              <a:endParaRPr lang="en-US"/>
            </a:p>
          </p:txBody>
        </p:sp>
      </p:grpSp>
      <p:pic>
        <p:nvPicPr>
          <p:cNvPr id="78" name="Picture 77" descr="A picture containing diagram&#10;&#10;Description automatically generated">
            <a:extLst>
              <a:ext uri="{FF2B5EF4-FFF2-40B4-BE49-F238E27FC236}">
                <a16:creationId xmlns:a16="http://schemas.microsoft.com/office/drawing/2014/main" id="{BB88CA54-9E98-4E5F-90AC-3FC5084CD867}"/>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0" y="10587014"/>
            <a:ext cx="1881378" cy="1625303"/>
          </a:xfrm>
          <a:prstGeom prst="rect">
            <a:avLst/>
          </a:prstGeom>
        </p:spPr>
      </p:pic>
    </p:spTree>
    <p:extLst>
      <p:ext uri="{BB962C8B-B14F-4D97-AF65-F5344CB8AC3E}">
        <p14:creationId xmlns:p14="http://schemas.microsoft.com/office/powerpoint/2010/main" val="1122638886"/>
      </p:ext>
    </p:extLst>
  </p:cSld>
  <p:clrMap bg1="lt1" tx1="dk1" bg2="lt2" tx2="dk2" accent1="accent1" accent2="accent2" accent3="accent3" accent4="accent4" accent5="accent5" accent6="accent6" hlink="hlink" folHlink="folHlink"/>
  <p:sldLayoutIdLst>
    <p:sldLayoutId id="2147483649" r:id="rId1"/>
    <p:sldLayoutId id="2147483734" r:id="rId2"/>
    <p:sldLayoutId id="2147483733" r:id="rId3"/>
    <p:sldLayoutId id="2147483732" r:id="rId4"/>
    <p:sldLayoutId id="2147483731" r:id="rId5"/>
    <p:sldLayoutId id="2147483730" r:id="rId6"/>
    <p:sldLayoutId id="2147483729" r:id="rId7"/>
    <p:sldLayoutId id="2147483728" r:id="rId8"/>
    <p:sldLayoutId id="2147483726" r:id="rId9"/>
    <p:sldLayoutId id="2147483723" r:id="rId10"/>
    <p:sldLayoutId id="2147483722" r:id="rId11"/>
    <p:sldLayoutId id="2147483721" r:id="rId12"/>
    <p:sldLayoutId id="2147483720" r:id="rId13"/>
    <p:sldLayoutId id="2147483717" r:id="rId14"/>
    <p:sldLayoutId id="2147483715" r:id="rId15"/>
    <p:sldLayoutId id="2147483713" r:id="rId16"/>
    <p:sldLayoutId id="2147483712" r:id="rId17"/>
    <p:sldLayoutId id="2147483698" r:id="rId18"/>
    <p:sldLayoutId id="2147483697" r:id="rId19"/>
    <p:sldLayoutId id="2147483696" r:id="rId20"/>
    <p:sldLayoutId id="2147483650" r:id="rId21"/>
    <p:sldLayoutId id="2147483736" r:id="rId22"/>
    <p:sldLayoutId id="2147483735" r:id="rId23"/>
    <p:sldLayoutId id="2147483727" r:id="rId24"/>
    <p:sldLayoutId id="2147483725" r:id="rId25"/>
    <p:sldLayoutId id="2147483724" r:id="rId26"/>
    <p:sldLayoutId id="2147483719" r:id="rId27"/>
    <p:sldLayoutId id="2147483718" r:id="rId28"/>
    <p:sldLayoutId id="2147483716" r:id="rId29"/>
    <p:sldLayoutId id="2147483714" r:id="rId30"/>
    <p:sldLayoutId id="2147483711" r:id="rId31"/>
    <p:sldLayoutId id="2147483710" r:id="rId32"/>
    <p:sldLayoutId id="2147483709" r:id="rId33"/>
    <p:sldLayoutId id="2147483708" r:id="rId34"/>
    <p:sldLayoutId id="2147483707" r:id="rId35"/>
    <p:sldLayoutId id="2147483706" r:id="rId36"/>
    <p:sldLayoutId id="2147483705" r:id="rId37"/>
    <p:sldLayoutId id="2147483704" r:id="rId38"/>
    <p:sldLayoutId id="2147483703" r:id="rId39"/>
    <p:sldLayoutId id="2147483702" r:id="rId40"/>
    <p:sldLayoutId id="2147483701" r:id="rId41"/>
    <p:sldLayoutId id="2147483700" r:id="rId42"/>
    <p:sldLayoutId id="2147483699" r:id="rId43"/>
    <p:sldLayoutId id="2147483651" r:id="rId44"/>
    <p:sldLayoutId id="2147483652" r:id="rId45"/>
    <p:sldLayoutId id="2147483653" r:id="rId46"/>
    <p:sldLayoutId id="2147483654" r:id="rId47"/>
    <p:sldLayoutId id="2147483655" r:id="rId48"/>
    <p:sldLayoutId id="2147483656" r:id="rId49"/>
    <p:sldLayoutId id="2147483657" r:id="rId50"/>
    <p:sldLayoutId id="2147483658" r:id="rId51"/>
    <p:sldLayoutId id="2147483659"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18.jp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3" Type="http://schemas.openxmlformats.org/officeDocument/2006/relationships/customXml" Target="../ink/ink2.xml"/><Relationship Id="rId18" Type="http://schemas.openxmlformats.org/officeDocument/2006/relationships/image" Target="../media/image28.png"/><Relationship Id="rId26" Type="http://schemas.openxmlformats.org/officeDocument/2006/relationships/image" Target="../media/image32.png"/><Relationship Id="rId39" Type="http://schemas.openxmlformats.org/officeDocument/2006/relationships/customXml" Target="../ink/ink15.xml"/><Relationship Id="rId21" Type="http://schemas.openxmlformats.org/officeDocument/2006/relationships/customXml" Target="../ink/ink6.xml"/><Relationship Id="rId34" Type="http://schemas.openxmlformats.org/officeDocument/2006/relationships/image" Target="../media/image36.png"/><Relationship Id="rId42" Type="http://schemas.openxmlformats.org/officeDocument/2006/relationships/image" Target="../media/image40.png"/><Relationship Id="rId47" Type="http://schemas.openxmlformats.org/officeDocument/2006/relationships/customXml" Target="../ink/ink19.xml"/><Relationship Id="rId50" Type="http://schemas.openxmlformats.org/officeDocument/2006/relationships/image" Target="../media/image44.png"/><Relationship Id="rId55" Type="http://schemas.openxmlformats.org/officeDocument/2006/relationships/customXml" Target="../ink/ink23.xml"/><Relationship Id="rId7" Type="http://schemas.openxmlformats.org/officeDocument/2006/relationships/image" Target="../media/image4.png"/><Relationship Id="rId2" Type="http://schemas.openxmlformats.org/officeDocument/2006/relationships/notesSlide" Target="../notesSlides/notesSlide12.xml"/><Relationship Id="rId16" Type="http://schemas.openxmlformats.org/officeDocument/2006/relationships/image" Target="../media/image27.png"/><Relationship Id="rId29" Type="http://schemas.openxmlformats.org/officeDocument/2006/relationships/customXml" Target="../ink/ink10.xml"/><Relationship Id="rId11" Type="http://schemas.openxmlformats.org/officeDocument/2006/relationships/customXml" Target="../ink/ink1.xml"/><Relationship Id="rId24" Type="http://schemas.openxmlformats.org/officeDocument/2006/relationships/image" Target="../media/image31.png"/><Relationship Id="rId32" Type="http://schemas.openxmlformats.org/officeDocument/2006/relationships/image" Target="../media/image35.png"/><Relationship Id="rId37" Type="http://schemas.openxmlformats.org/officeDocument/2006/relationships/customXml" Target="../ink/ink14.xml"/><Relationship Id="rId40" Type="http://schemas.openxmlformats.org/officeDocument/2006/relationships/image" Target="../media/image39.png"/><Relationship Id="rId45" Type="http://schemas.openxmlformats.org/officeDocument/2006/relationships/customXml" Target="../ink/ink18.xml"/><Relationship Id="rId53" Type="http://schemas.openxmlformats.org/officeDocument/2006/relationships/customXml" Target="../ink/ink22.xml"/><Relationship Id="rId5" Type="http://schemas.openxmlformats.org/officeDocument/2006/relationships/image" Target="../media/image8.jpg"/><Relationship Id="rId19" Type="http://schemas.openxmlformats.org/officeDocument/2006/relationships/customXml" Target="../ink/ink5.xml"/><Relationship Id="rId4" Type="http://schemas.openxmlformats.org/officeDocument/2006/relationships/image" Target="../media/image7.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customXml" Target="../ink/ink9.xml"/><Relationship Id="rId30" Type="http://schemas.openxmlformats.org/officeDocument/2006/relationships/image" Target="../media/image34.png"/><Relationship Id="rId35" Type="http://schemas.openxmlformats.org/officeDocument/2006/relationships/customXml" Target="../ink/ink13.xml"/><Relationship Id="rId43" Type="http://schemas.openxmlformats.org/officeDocument/2006/relationships/customXml" Target="../ink/ink17.xml"/><Relationship Id="rId48" Type="http://schemas.openxmlformats.org/officeDocument/2006/relationships/image" Target="../media/image43.png"/><Relationship Id="rId56" Type="http://schemas.openxmlformats.org/officeDocument/2006/relationships/image" Target="../media/image47.png"/><Relationship Id="rId8" Type="http://schemas.openxmlformats.org/officeDocument/2006/relationships/image" Target="../media/image5.png"/><Relationship Id="rId51" Type="http://schemas.openxmlformats.org/officeDocument/2006/relationships/customXml" Target="../ink/ink21.xml"/><Relationship Id="rId3" Type="http://schemas.openxmlformats.org/officeDocument/2006/relationships/image" Target="../media/image6.jpg"/><Relationship Id="rId12" Type="http://schemas.openxmlformats.org/officeDocument/2006/relationships/image" Target="../media/image25.png"/><Relationship Id="rId17" Type="http://schemas.openxmlformats.org/officeDocument/2006/relationships/customXml" Target="../ink/ink4.xml"/><Relationship Id="rId25" Type="http://schemas.openxmlformats.org/officeDocument/2006/relationships/customXml" Target="../ink/ink8.xml"/><Relationship Id="rId33" Type="http://schemas.openxmlformats.org/officeDocument/2006/relationships/customXml" Target="../ink/ink12.xml"/><Relationship Id="rId38" Type="http://schemas.openxmlformats.org/officeDocument/2006/relationships/image" Target="../media/image38.png"/><Relationship Id="rId46" Type="http://schemas.openxmlformats.org/officeDocument/2006/relationships/image" Target="../media/image42.png"/><Relationship Id="rId20" Type="http://schemas.openxmlformats.org/officeDocument/2006/relationships/image" Target="../media/image29.png"/><Relationship Id="rId41" Type="http://schemas.openxmlformats.org/officeDocument/2006/relationships/customXml" Target="../ink/ink16.xml"/><Relationship Id="rId54"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9.png"/><Relationship Id="rId15" Type="http://schemas.openxmlformats.org/officeDocument/2006/relationships/customXml" Target="../ink/ink3.xml"/><Relationship Id="rId23" Type="http://schemas.openxmlformats.org/officeDocument/2006/relationships/customXml" Target="../ink/ink7.xml"/><Relationship Id="rId28" Type="http://schemas.openxmlformats.org/officeDocument/2006/relationships/image" Target="../media/image33.png"/><Relationship Id="rId36" Type="http://schemas.openxmlformats.org/officeDocument/2006/relationships/image" Target="../media/image37.png"/><Relationship Id="rId49" Type="http://schemas.openxmlformats.org/officeDocument/2006/relationships/customXml" Target="../ink/ink20.xml"/><Relationship Id="rId57" Type="http://schemas.openxmlformats.org/officeDocument/2006/relationships/image" Target="../media/image19.gif"/><Relationship Id="rId10" Type="http://schemas.openxmlformats.org/officeDocument/2006/relationships/image" Target="../media/image22.png"/><Relationship Id="rId31" Type="http://schemas.openxmlformats.org/officeDocument/2006/relationships/customXml" Target="../ink/ink11.xml"/><Relationship Id="rId44" Type="http://schemas.openxmlformats.org/officeDocument/2006/relationships/image" Target="../media/image41.png"/><Relationship Id="rId52"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6" Type="http://schemas.openxmlformats.org/officeDocument/2006/relationships/image" Target="../media/image59.png"/><Relationship Id="rId21" Type="http://schemas.openxmlformats.org/officeDocument/2006/relationships/customXml" Target="../ink/ink32.xml"/><Relationship Id="rId42" Type="http://schemas.openxmlformats.org/officeDocument/2006/relationships/image" Target="../media/image67.png"/><Relationship Id="rId47" Type="http://schemas.openxmlformats.org/officeDocument/2006/relationships/customXml" Target="../ink/ink45.xml"/><Relationship Id="rId63" Type="http://schemas.openxmlformats.org/officeDocument/2006/relationships/image" Target="../media/image24.gif"/><Relationship Id="rId68" Type="http://schemas.openxmlformats.org/officeDocument/2006/relationships/image" Target="../media/image74.png"/><Relationship Id="rId7" Type="http://schemas.openxmlformats.org/officeDocument/2006/relationships/customXml" Target="../ink/ink25.xml"/><Relationship Id="rId2" Type="http://schemas.openxmlformats.org/officeDocument/2006/relationships/notesSlide" Target="../notesSlides/notesSlide13.xml"/><Relationship Id="rId16" Type="http://schemas.openxmlformats.org/officeDocument/2006/relationships/image" Target="../media/image54.png"/><Relationship Id="rId29" Type="http://schemas.openxmlformats.org/officeDocument/2006/relationships/customXml" Target="../ink/ink36.xml"/><Relationship Id="rId11" Type="http://schemas.openxmlformats.org/officeDocument/2006/relationships/customXml" Target="../ink/ink27.xml"/><Relationship Id="rId24" Type="http://schemas.openxmlformats.org/officeDocument/2006/relationships/image" Target="../media/image58.png"/><Relationship Id="rId32" Type="http://schemas.openxmlformats.org/officeDocument/2006/relationships/image" Target="../media/image62.png"/><Relationship Id="rId37" Type="http://schemas.openxmlformats.org/officeDocument/2006/relationships/customXml" Target="../ink/ink40.xml"/><Relationship Id="rId40" Type="http://schemas.openxmlformats.org/officeDocument/2006/relationships/image" Target="../media/image66.png"/><Relationship Id="rId45" Type="http://schemas.openxmlformats.org/officeDocument/2006/relationships/customXml" Target="../ink/ink44.xml"/><Relationship Id="rId53" Type="http://schemas.openxmlformats.org/officeDocument/2006/relationships/customXml" Target="../ink/ink49.xml"/><Relationship Id="rId58" Type="http://schemas.openxmlformats.org/officeDocument/2006/relationships/customXml" Target="../ink/ink54.xml"/><Relationship Id="rId66" Type="http://schemas.openxmlformats.org/officeDocument/2006/relationships/image" Target="../media/image72.png"/><Relationship Id="rId5" Type="http://schemas.openxmlformats.org/officeDocument/2006/relationships/customXml" Target="../ink/ink24.xml"/><Relationship Id="rId61" Type="http://schemas.openxmlformats.org/officeDocument/2006/relationships/customXml" Target="../ink/ink57.xml"/><Relationship Id="rId19" Type="http://schemas.openxmlformats.org/officeDocument/2006/relationships/customXml" Target="../ink/ink31.xml"/><Relationship Id="rId14" Type="http://schemas.openxmlformats.org/officeDocument/2006/relationships/image" Target="../media/image53.png"/><Relationship Id="rId22" Type="http://schemas.openxmlformats.org/officeDocument/2006/relationships/image" Target="../media/image57.png"/><Relationship Id="rId27" Type="http://schemas.openxmlformats.org/officeDocument/2006/relationships/customXml" Target="../ink/ink35.xml"/><Relationship Id="rId30" Type="http://schemas.openxmlformats.org/officeDocument/2006/relationships/image" Target="../media/image61.png"/><Relationship Id="rId35" Type="http://schemas.openxmlformats.org/officeDocument/2006/relationships/customXml" Target="../ink/ink39.xml"/><Relationship Id="rId43" Type="http://schemas.openxmlformats.org/officeDocument/2006/relationships/customXml" Target="../ink/ink43.xml"/><Relationship Id="rId48" Type="http://schemas.openxmlformats.org/officeDocument/2006/relationships/image" Target="../media/image70.png"/><Relationship Id="rId56" Type="http://schemas.openxmlformats.org/officeDocument/2006/relationships/customXml" Target="../ink/ink52.xml"/><Relationship Id="rId64" Type="http://schemas.openxmlformats.org/officeDocument/2006/relationships/image" Target="../media/image25.gif"/><Relationship Id="rId69" Type="http://schemas.microsoft.com/office/2007/relationships/hdphoto" Target="../media/hdphoto2.wdp"/><Relationship Id="rId8" Type="http://schemas.openxmlformats.org/officeDocument/2006/relationships/image" Target="../media/image50.png"/><Relationship Id="rId51" Type="http://schemas.openxmlformats.org/officeDocument/2006/relationships/customXml" Target="../ink/ink47.xml"/><Relationship Id="rId3" Type="http://schemas.openxmlformats.org/officeDocument/2006/relationships/image" Target="../media/image23.png"/><Relationship Id="rId12" Type="http://schemas.openxmlformats.org/officeDocument/2006/relationships/image" Target="../media/image52.png"/><Relationship Id="rId17" Type="http://schemas.openxmlformats.org/officeDocument/2006/relationships/customXml" Target="../ink/ink30.xml"/><Relationship Id="rId25" Type="http://schemas.openxmlformats.org/officeDocument/2006/relationships/customXml" Target="../ink/ink34.xml"/><Relationship Id="rId33" Type="http://schemas.openxmlformats.org/officeDocument/2006/relationships/customXml" Target="../ink/ink38.xml"/><Relationship Id="rId38" Type="http://schemas.openxmlformats.org/officeDocument/2006/relationships/image" Target="../media/image65.png"/><Relationship Id="rId46" Type="http://schemas.openxmlformats.org/officeDocument/2006/relationships/image" Target="../media/image69.png"/><Relationship Id="rId59" Type="http://schemas.openxmlformats.org/officeDocument/2006/relationships/customXml" Target="../ink/ink55.xml"/><Relationship Id="rId67" Type="http://schemas.openxmlformats.org/officeDocument/2006/relationships/image" Target="../media/image73.jpg"/><Relationship Id="rId20" Type="http://schemas.openxmlformats.org/officeDocument/2006/relationships/image" Target="../media/image56.png"/><Relationship Id="rId41" Type="http://schemas.openxmlformats.org/officeDocument/2006/relationships/customXml" Target="../ink/ink42.xml"/><Relationship Id="rId54" Type="http://schemas.openxmlformats.org/officeDocument/2006/relationships/customXml" Target="../ink/ink50.xml"/><Relationship Id="rId62" Type="http://schemas.openxmlformats.org/officeDocument/2006/relationships/customXml" Target="../ink/ink58.xml"/><Relationship Id="rId1" Type="http://schemas.openxmlformats.org/officeDocument/2006/relationships/slideLayout" Target="../slideLayouts/slideLayout21.xml"/><Relationship Id="rId6" Type="http://schemas.openxmlformats.org/officeDocument/2006/relationships/image" Target="../media/image49.png"/><Relationship Id="rId15" Type="http://schemas.openxmlformats.org/officeDocument/2006/relationships/customXml" Target="../ink/ink29.xml"/><Relationship Id="rId23" Type="http://schemas.openxmlformats.org/officeDocument/2006/relationships/customXml" Target="../ink/ink33.xml"/><Relationship Id="rId28" Type="http://schemas.openxmlformats.org/officeDocument/2006/relationships/image" Target="../media/image60.png"/><Relationship Id="rId36" Type="http://schemas.openxmlformats.org/officeDocument/2006/relationships/image" Target="../media/image64.png"/><Relationship Id="rId49" Type="http://schemas.openxmlformats.org/officeDocument/2006/relationships/customXml" Target="../ink/ink46.xml"/><Relationship Id="rId57" Type="http://schemas.openxmlformats.org/officeDocument/2006/relationships/customXml" Target="../ink/ink53.xml"/><Relationship Id="rId10" Type="http://schemas.openxmlformats.org/officeDocument/2006/relationships/image" Target="../media/image51.png"/><Relationship Id="rId31" Type="http://schemas.openxmlformats.org/officeDocument/2006/relationships/customXml" Target="../ink/ink37.xml"/><Relationship Id="rId44" Type="http://schemas.openxmlformats.org/officeDocument/2006/relationships/image" Target="../media/image68.png"/><Relationship Id="rId52" Type="http://schemas.openxmlformats.org/officeDocument/2006/relationships/customXml" Target="../ink/ink48.xml"/><Relationship Id="rId60" Type="http://schemas.openxmlformats.org/officeDocument/2006/relationships/customXml" Target="../ink/ink56.xml"/><Relationship Id="rId65" Type="http://schemas.openxmlformats.org/officeDocument/2006/relationships/image" Target="../media/image48.png"/><Relationship Id="rId4" Type="http://schemas.openxmlformats.org/officeDocument/2006/relationships/image" Target="../media/image22.png"/><Relationship Id="rId9" Type="http://schemas.openxmlformats.org/officeDocument/2006/relationships/customXml" Target="../ink/ink26.xml"/><Relationship Id="rId13" Type="http://schemas.openxmlformats.org/officeDocument/2006/relationships/customXml" Target="../ink/ink28.xml"/><Relationship Id="rId18" Type="http://schemas.openxmlformats.org/officeDocument/2006/relationships/image" Target="../media/image55.png"/><Relationship Id="rId39" Type="http://schemas.openxmlformats.org/officeDocument/2006/relationships/customXml" Target="../ink/ink41.xml"/><Relationship Id="rId34" Type="http://schemas.openxmlformats.org/officeDocument/2006/relationships/image" Target="../media/image63.png"/><Relationship Id="rId50" Type="http://schemas.openxmlformats.org/officeDocument/2006/relationships/image" Target="../media/image71.png"/><Relationship Id="rId55" Type="http://schemas.openxmlformats.org/officeDocument/2006/relationships/customXml" Target="../ink/ink51.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1.jp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1.jp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1.jp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1.jp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3421083" y="810072"/>
            <a:ext cx="5584510"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4055041" y="934226"/>
            <a:ext cx="4708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Tập đọc</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573483" y="819308"/>
            <a:ext cx="5584510"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331029" y="705641"/>
            <a:ext cx="5584510"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28ABBCE-459D-4112-BC2A-AF5DADD6C8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5996" y="3259522"/>
            <a:ext cx="5790173" cy="2830971"/>
          </a:xfrm>
          <a:prstGeom prst="rect">
            <a:avLst/>
          </a:prstGeom>
          <a:ln>
            <a:noFill/>
          </a:ln>
          <a:effectLst>
            <a:softEdge rad="112500"/>
          </a:effectLst>
        </p:spPr>
      </p:pic>
      <p:sp>
        <p:nvSpPr>
          <p:cNvPr id="17" name="Speech Bubble: Rectangle with Corners Rounded 16">
            <a:extLst>
              <a:ext uri="{FF2B5EF4-FFF2-40B4-BE49-F238E27FC236}">
                <a16:creationId xmlns:a16="http://schemas.microsoft.com/office/drawing/2014/main" id="{B7E66E54-941A-4CD4-9854-9A63E6B8484E}"/>
              </a:ext>
            </a:extLst>
          </p:cNvPr>
          <p:cNvSpPr/>
          <p:nvPr/>
        </p:nvSpPr>
        <p:spPr>
          <a:xfrm>
            <a:off x="5558386" y="2354365"/>
            <a:ext cx="4976264" cy="1992293"/>
          </a:xfrm>
          <a:prstGeom prst="wedgeRoundRectCallout">
            <a:avLst>
              <a:gd name="adj1" fmla="val 44930"/>
              <a:gd name="adj2" fmla="val 59407"/>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70025ED4-830B-4584-9308-0E431EF5758A}"/>
              </a:ext>
            </a:extLst>
          </p:cNvPr>
          <p:cNvSpPr txBox="1"/>
          <p:nvPr/>
        </p:nvSpPr>
        <p:spPr>
          <a:xfrm>
            <a:off x="5666211" y="2397728"/>
            <a:ext cx="4656411" cy="1754326"/>
          </a:xfrm>
          <a:prstGeom prst="rect">
            <a:avLst/>
          </a:prstGeom>
          <a:noFill/>
        </p:spPr>
        <p:txBody>
          <a:bodyPr wrap="square" rtlCol="0">
            <a:spAutoFit/>
          </a:bodyPr>
          <a:lstStyle/>
          <a:p>
            <a:pPr algn="just"/>
            <a:r>
              <a:rPr lang="en-US" sz="3600" b="1">
                <a:latin typeface="Tahoma" panose="020B0604030504040204" pitchFamily="34" charset="0"/>
                <a:ea typeface="Tahoma" panose="020B0604030504040204" pitchFamily="34" charset="0"/>
                <a:cs typeface="Tahoma" panose="020B0604030504040204" pitchFamily="34" charset="0"/>
              </a:rPr>
              <a:t>Bạn còn nhớ nội dung bài tập đọc trong hình không?</a:t>
            </a:r>
          </a:p>
        </p:txBody>
      </p:sp>
      <p:pic>
        <p:nvPicPr>
          <p:cNvPr id="20" name="Picture 19">
            <a:extLst>
              <a:ext uri="{FF2B5EF4-FFF2-40B4-BE49-F238E27FC236}">
                <a16:creationId xmlns:a16="http://schemas.microsoft.com/office/drawing/2014/main" id="{D029F6D4-6194-4A57-B624-19ECB686C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5606" y="3490123"/>
            <a:ext cx="2133738" cy="3221122"/>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91747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8" presetClass="emph" presetSubtype="0" fill="hold" grpId="1" nodeType="withEffect">
                                  <p:stCondLst>
                                    <p:cond delay="0"/>
                                  </p:stCondLst>
                                  <p:childTnLst>
                                    <p:animRot by="21600000">
                                      <p:cBhvr>
                                        <p:cTn id="11" dur="1000" fill="hold"/>
                                        <p:tgtEl>
                                          <p:spTgt spid="3"/>
                                        </p:tgtEl>
                                        <p:attrNameLst>
                                          <p:attrName>r</p:attrName>
                                        </p:attrNameLst>
                                      </p:cBhvr>
                                    </p:animRot>
                                  </p:childTnLst>
                                </p:cTn>
                              </p:par>
                              <p:par>
                                <p:cTn id="12" presetID="53" presetClass="entr" presetSubtype="1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par>
                                <p:cTn id="17" presetID="8" presetClass="emph" presetSubtype="0" fill="hold" grpId="1" nodeType="withEffect">
                                  <p:stCondLst>
                                    <p:cond delay="0"/>
                                  </p:stCondLst>
                                  <p:childTnLst>
                                    <p:animRot by="21600000">
                                      <p:cBhvr>
                                        <p:cTn id="18" dur="1000" fill="hold"/>
                                        <p:tgtEl>
                                          <p:spTgt spid="6"/>
                                        </p:tgtEl>
                                        <p:attrNameLst>
                                          <p:attrName>r</p:attrName>
                                        </p:attrNameLst>
                                      </p:cBhvr>
                                    </p:animRot>
                                  </p:childTnLst>
                                </p:cTn>
                              </p:par>
                              <p:par>
                                <p:cTn id="19" presetID="5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par>
                                <p:cTn id="24" presetID="8" presetClass="emph" presetSubtype="0" fill="hold" grpId="1" nodeType="withEffect">
                                  <p:stCondLst>
                                    <p:cond delay="0"/>
                                  </p:stCondLst>
                                  <p:childTnLst>
                                    <p:animRot by="21600000">
                                      <p:cBhvr>
                                        <p:cTn id="25" dur="1000" fill="hold"/>
                                        <p:tgtEl>
                                          <p:spTgt spid="7"/>
                                        </p:tgtEl>
                                        <p:attrNameLst>
                                          <p:attrName>r</p:attrName>
                                        </p:attrNameLst>
                                      </p:cBhvr>
                                    </p:animRot>
                                  </p:childTnLst>
                                </p:cTn>
                              </p:par>
                              <p:par>
                                <p:cTn id="26" presetID="53" presetClass="entr" presetSubtype="16" fill="hold" grpId="0" nodeType="withEffect">
                                  <p:stCondLst>
                                    <p:cond delay="100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par>
                                <p:cTn id="31" presetID="8" presetClass="emph" presetSubtype="0" fill="hold" grpId="1" nodeType="withEffect">
                                  <p:stCondLst>
                                    <p:cond delay="1000"/>
                                  </p:stCondLst>
                                  <p:childTnLst>
                                    <p:animRot by="21600000">
                                      <p:cBhvr>
                                        <p:cTn id="32" dur="1000" fill="hold"/>
                                        <p:tgtEl>
                                          <p:spTgt spid="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6" grpId="0" animBg="1"/>
      <p:bldP spid="6" grpId="1" animBg="1"/>
      <p:bldP spid="7" grpId="0" animBg="1"/>
      <p:bldP spid="7" grpId="1" animBg="1"/>
      <p:bldP spid="17" grpId="0" animBg="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98991" y="2644170"/>
            <a:ext cx="49674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spc="300" noProof="0">
                <a:solidFill>
                  <a:prstClr val="white"/>
                </a:solidFill>
                <a:latin typeface="UTM Iron Gothic" panose="02040603050506020204" pitchFamily="18" charset="0"/>
              </a:rPr>
              <a:t>1. Luyện đọc</a:t>
            </a:r>
            <a:endParaRPr kumimoji="0" lang="en-US" sz="96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35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par>
                                <p:cTn id="16" presetID="8" presetClass="emph" presetSubtype="0" fill="hold" grpId="1" nodeType="withEffect">
                                  <p:stCondLst>
                                    <p:cond delay="0"/>
                                  </p:stCondLst>
                                  <p:childTnLst>
                                    <p:animRot by="21600000">
                                      <p:cBhvr>
                                        <p:cTn id="17" dur="1750" fill="hold"/>
                                        <p:tgtEl>
                                          <p:spTgt spid="6"/>
                                        </p:tgtEl>
                                        <p:attrNameLst>
                                          <p:attrName>r</p:attrName>
                                        </p:attrNameLst>
                                      </p:cBhvr>
                                    </p:animRo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750" fill="hold"/>
                                        <p:tgtEl>
                                          <p:spTgt spid="7"/>
                                        </p:tgtEl>
                                        <p:attrNameLst>
                                          <p:attrName>ppt_w</p:attrName>
                                        </p:attrNameLst>
                                      </p:cBhvr>
                                      <p:tavLst>
                                        <p:tav tm="0">
                                          <p:val>
                                            <p:fltVal val="0"/>
                                          </p:val>
                                        </p:tav>
                                        <p:tav tm="100000">
                                          <p:val>
                                            <p:strVal val="#ppt_w"/>
                                          </p:val>
                                        </p:tav>
                                      </p:tavLst>
                                    </p:anim>
                                    <p:anim calcmode="lin" valueType="num">
                                      <p:cBhvr>
                                        <p:cTn id="21" dur="1750" fill="hold"/>
                                        <p:tgtEl>
                                          <p:spTgt spid="7"/>
                                        </p:tgtEl>
                                        <p:attrNameLst>
                                          <p:attrName>ppt_h</p:attrName>
                                        </p:attrNameLst>
                                      </p:cBhvr>
                                      <p:tavLst>
                                        <p:tav tm="0">
                                          <p:val>
                                            <p:fltVal val="0"/>
                                          </p:val>
                                        </p:tav>
                                        <p:tav tm="100000">
                                          <p:val>
                                            <p:strVal val="#ppt_h"/>
                                          </p:val>
                                        </p:tav>
                                      </p:tavLst>
                                    </p:anim>
                                    <p:animEffect transition="in" filter="fade">
                                      <p:cBhvr>
                                        <p:cTn id="22" dur="1750"/>
                                        <p:tgtEl>
                                          <p:spTgt spid="7"/>
                                        </p:tgtEl>
                                      </p:cBhvr>
                                    </p:animEffect>
                                  </p:childTnLst>
                                </p:cTn>
                              </p:par>
                              <p:par>
                                <p:cTn id="23" presetID="8" presetClass="emph" presetSubtype="0" fill="hold" grpId="1" nodeType="withEffect">
                                  <p:stCondLst>
                                    <p:cond delay="0"/>
                                  </p:stCondLst>
                                  <p:childTnLst>
                                    <p:animRot by="-21600000">
                                      <p:cBhvr>
                                        <p:cTn id="24" dur="1750" fill="hold"/>
                                        <p:tgtEl>
                                          <p:spTgt spid="7"/>
                                        </p:tgtEl>
                                        <p:attrNameLst>
                                          <p:attrName>r</p:attrName>
                                        </p:attrNameLst>
                                      </p:cBhvr>
                                    </p:animRot>
                                  </p:childTnLst>
                                </p:cTn>
                              </p:par>
                              <p:par>
                                <p:cTn id="25" presetID="53" presetClass="entr" presetSubtype="16"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8" presetClass="emph" presetSubtype="0" fill="hold" grpId="1" nodeType="withEffect">
                                  <p:stCondLst>
                                    <p:cond delay="1000"/>
                                  </p:stCondLst>
                                  <p:childTnLst>
                                    <p:animRot by="43200000">
                                      <p:cBhvr>
                                        <p:cTn id="31"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DCA2E3D-A841-4D52-8068-EE75A2AE9D78}"/>
              </a:ext>
            </a:extLst>
          </p:cNvPr>
          <p:cNvSpPr/>
          <p:nvPr/>
        </p:nvSpPr>
        <p:spPr>
          <a:xfrm>
            <a:off x="216568" y="0"/>
            <a:ext cx="11742821" cy="6705600"/>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33EAE7-5BCB-42E5-9DBB-519060A20702}"/>
              </a:ext>
            </a:extLst>
          </p:cNvPr>
          <p:cNvSpPr txBox="1"/>
          <p:nvPr/>
        </p:nvSpPr>
        <p:spPr>
          <a:xfrm>
            <a:off x="327588" y="93471"/>
            <a:ext cx="11536824" cy="6671057"/>
          </a:xfrm>
          <a:prstGeom prst="rect">
            <a:avLst/>
          </a:prstGeom>
          <a:noFill/>
        </p:spPr>
        <p:txBody>
          <a:bodyPr wrap="square" rtlCol="0">
            <a:spAutoFit/>
          </a:bodyPr>
          <a:lstStyle/>
          <a:p>
            <a:pPr algn="ctr"/>
            <a:r>
              <a:rPr lang="vi-VN" sz="3200" b="1" dirty="0">
                <a:latin typeface="Tahoma" panose="020B0604030504040204" pitchFamily="34" charset="0"/>
                <a:ea typeface="Tahoma" panose="020B0604030504040204" pitchFamily="34" charset="0"/>
                <a:cs typeface="Tahoma" panose="020B0604030504040204" pitchFamily="34" charset="0"/>
              </a:rPr>
              <a:t>Bốn anh tài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tiếp</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theo</a:t>
            </a:r>
            <a:r>
              <a:rPr lang="en-US" sz="3200" b="1" dirty="0">
                <a:latin typeface="Tahoma" panose="020B0604030504040204" pitchFamily="34" charset="0"/>
                <a:ea typeface="Tahoma" panose="020B0604030504040204" pitchFamily="34" charset="0"/>
                <a:cs typeface="Tahoma" panose="020B0604030504040204" pitchFamily="34" charset="0"/>
              </a:rPr>
              <a:t>)</a:t>
            </a:r>
            <a:endParaRPr lang="vi-VN" sz="3200" b="1" dirty="0">
              <a:latin typeface="Tahoma" panose="020B0604030504040204" pitchFamily="34" charset="0"/>
              <a:ea typeface="Tahoma" panose="020B0604030504040204" pitchFamily="34" charset="0"/>
              <a:cs typeface="Tahoma" panose="020B0604030504040204" pitchFamily="34" charset="0"/>
            </a:endParaRPr>
          </a:p>
          <a:p>
            <a:pPr indent="285750" algn="just"/>
            <a:r>
              <a:rPr lang="vi-VN" sz="2350" b="1" dirty="0">
                <a:latin typeface="Tahoma" panose="020B0604030504040204" pitchFamily="34" charset="0"/>
                <a:ea typeface="Tahoma" panose="020B0604030504040204" pitchFamily="34" charset="0"/>
                <a:cs typeface="Tahoma" panose="020B0604030504040204" pitchFamily="34" charset="0"/>
              </a:rPr>
              <a:t>   </a:t>
            </a:r>
            <a:r>
              <a:rPr lang="en-US" sz="2350" b="1" dirty="0">
                <a:latin typeface="Tahoma" panose="020B0604030504040204" pitchFamily="34" charset="0"/>
                <a:ea typeface="Tahoma" panose="020B0604030504040204" pitchFamily="34" charset="0"/>
                <a:cs typeface="Tahoma" panose="020B0604030504040204" pitchFamily="34" charset="0"/>
              </a:rPr>
              <a:t> </a:t>
            </a:r>
            <a:r>
              <a:rPr lang="vi-VN" sz="2350" b="1" dirty="0">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350" b="1" dirty="0">
                <a:latin typeface="Tahoma" panose="020B0604030504040204" pitchFamily="34" charset="0"/>
                <a:ea typeface="Tahoma" panose="020B0604030504040204" pitchFamily="34" charset="0"/>
                <a:cs typeface="Tahoma" panose="020B0604030504040204" pitchFamily="34" charset="0"/>
              </a:rPr>
              <a:t>   </a:t>
            </a:r>
            <a:r>
              <a:rPr lang="vi-VN" sz="2350" b="1" dirty="0">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a:p>
            <a:pPr indent="285750" algn="just"/>
            <a:r>
              <a:rPr lang="vi-VN" sz="2350" b="1" dirty="0">
                <a:latin typeface="Tahoma" panose="020B0604030504040204" pitchFamily="34" charset="0"/>
                <a:ea typeface="Tahoma" panose="020B0604030504040204" pitchFamily="34" charset="0"/>
                <a:cs typeface="Tahoma" panose="020B0604030504040204" pitchFamily="34" charset="0"/>
              </a:rPr>
              <a:t>   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350" b="1" dirty="0">
                <a:latin typeface="Tahoma" panose="020B0604030504040204" pitchFamily="34" charset="0"/>
                <a:ea typeface="Tahoma" panose="020B0604030504040204" pitchFamily="34" charset="0"/>
                <a:cs typeface="Tahoma" panose="020B0604030504040204" pitchFamily="34" charset="0"/>
              </a:rPr>
              <a:t>   Từ đấy, bản làng lại đông vui.</a:t>
            </a:r>
          </a:p>
          <a:p>
            <a:pPr indent="241300" algn="ctr"/>
            <a:r>
              <a:rPr lang="en-US" sz="2350" b="1" i="1" dirty="0">
                <a:latin typeface="Tahoma" panose="020B0604030504040204" pitchFamily="34" charset="0"/>
                <a:ea typeface="Tahoma" panose="020B0604030504040204" pitchFamily="34" charset="0"/>
                <a:cs typeface="Tahoma" panose="020B0604030504040204" pitchFamily="34" charset="0"/>
              </a:rPr>
              <a:t>                                                                   </a:t>
            </a:r>
            <a:r>
              <a:rPr lang="vi-VN" sz="2350" b="1" i="1" dirty="0">
                <a:latin typeface="Tahoma" panose="020B0604030504040204" pitchFamily="34" charset="0"/>
                <a:ea typeface="Tahoma" panose="020B0604030504040204" pitchFamily="34" charset="0"/>
                <a:cs typeface="Tahoma" panose="020B0604030504040204" pitchFamily="34" charset="0"/>
              </a:rPr>
              <a:t>CỔ DÂN TỘC TÀY</a:t>
            </a:r>
            <a:r>
              <a:rPr lang="en-US" sz="2350" b="1" i="1" dirty="0">
                <a:latin typeface="Tahoma" panose="020B0604030504040204" pitchFamily="34" charset="0"/>
                <a:ea typeface="Tahoma" panose="020B0604030504040204" pitchFamily="34" charset="0"/>
                <a:cs typeface="Tahoma" panose="020B0604030504040204" pitchFamily="34" charset="0"/>
              </a:rPr>
              <a:t>   </a:t>
            </a:r>
          </a:p>
        </p:txBody>
      </p:sp>
      <p:sp>
        <p:nvSpPr>
          <p:cNvPr id="6" name="Speech Bubble: Rectangle with Corners Rounded 5">
            <a:extLst>
              <a:ext uri="{FF2B5EF4-FFF2-40B4-BE49-F238E27FC236}">
                <a16:creationId xmlns:a16="http://schemas.microsoft.com/office/drawing/2014/main" id="{EF16EDFA-C0AE-4530-9493-2448C315EFAD}"/>
              </a:ext>
            </a:extLst>
          </p:cNvPr>
          <p:cNvSpPr/>
          <p:nvPr/>
        </p:nvSpPr>
        <p:spPr>
          <a:xfrm>
            <a:off x="4071576" y="695821"/>
            <a:ext cx="3719944" cy="2495550"/>
          </a:xfrm>
          <a:prstGeom prst="wedgeRoundRectCallout">
            <a:avLst>
              <a:gd name="adj1" fmla="val 26577"/>
              <a:gd name="adj2" fmla="val 7853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8B62CE6-CBF3-485D-84D1-E4988A530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429000"/>
            <a:ext cx="2133738" cy="3221122"/>
          </a:xfrm>
          <a:prstGeom prst="rect">
            <a:avLst/>
          </a:prstGeom>
          <a:effectLst>
            <a:outerShdw blurRad="76200" dir="18900000" sy="23000" kx="-1200000" algn="bl" rotWithShape="0">
              <a:prstClr val="black">
                <a:alpha val="20000"/>
              </a:prstClr>
            </a:outerShdw>
          </a:effectLst>
        </p:spPr>
      </p:pic>
      <p:sp>
        <p:nvSpPr>
          <p:cNvPr id="8" name="TextBox 7">
            <a:extLst>
              <a:ext uri="{FF2B5EF4-FFF2-40B4-BE49-F238E27FC236}">
                <a16:creationId xmlns:a16="http://schemas.microsoft.com/office/drawing/2014/main" id="{25FA4949-4797-4D71-B87D-5872FD6BFA90}"/>
              </a:ext>
            </a:extLst>
          </p:cNvPr>
          <p:cNvSpPr txBox="1"/>
          <p:nvPr/>
        </p:nvSpPr>
        <p:spPr>
          <a:xfrm>
            <a:off x="4190205" y="912544"/>
            <a:ext cx="3482685" cy="2062103"/>
          </a:xfrm>
          <a:prstGeom prst="rect">
            <a:avLst/>
          </a:prstGeom>
          <a:noFill/>
        </p:spPr>
        <p:txBody>
          <a:bodyPr wrap="square" rtlCol="0">
            <a:spAutoFit/>
          </a:bodyPr>
          <a:lstStyle/>
          <a:p>
            <a:pPr algn="just"/>
            <a:r>
              <a:rPr lang="en-US" sz="3200" b="1">
                <a:latin typeface="Tahoma" panose="020B0604030504040204" pitchFamily="34" charset="0"/>
                <a:ea typeface="Tahoma" panose="020B0604030504040204" pitchFamily="34" charset="0"/>
                <a:cs typeface="Tahoma" panose="020B0604030504040204" pitchFamily="34" charset="0"/>
              </a:rPr>
              <a:t>Đọc nội dung và cho biết bài đọc được chia làm mấy đoạn?</a:t>
            </a:r>
          </a:p>
        </p:txBody>
      </p:sp>
    </p:spTree>
    <p:extLst>
      <p:ext uri="{BB962C8B-B14F-4D97-AF65-F5344CB8AC3E}">
        <p14:creationId xmlns:p14="http://schemas.microsoft.com/office/powerpoint/2010/main" val="372029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6" grpId="1" animBg="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3576D2E-1844-41FC-8560-965AE122904A}"/>
              </a:ext>
            </a:extLst>
          </p:cNvPr>
          <p:cNvSpPr/>
          <p:nvPr/>
        </p:nvSpPr>
        <p:spPr>
          <a:xfrm>
            <a:off x="316330" y="682600"/>
            <a:ext cx="11559339" cy="5603753"/>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Rectangle with Corners Rounded 3">
            <a:extLst>
              <a:ext uri="{FF2B5EF4-FFF2-40B4-BE49-F238E27FC236}">
                <a16:creationId xmlns:a16="http://schemas.microsoft.com/office/drawing/2014/main" id="{95BEE138-37EF-4E3E-AFA9-9B06CCCD8C11}"/>
              </a:ext>
            </a:extLst>
          </p:cNvPr>
          <p:cNvSpPr/>
          <p:nvPr/>
        </p:nvSpPr>
        <p:spPr>
          <a:xfrm>
            <a:off x="2495550" y="1100661"/>
            <a:ext cx="5605712" cy="1569660"/>
          </a:xfrm>
          <a:prstGeom prst="wedgeRoundRectCallout">
            <a:avLst>
              <a:gd name="adj1" fmla="val 73364"/>
              <a:gd name="adj2" fmla="val 14144"/>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BF1823B0-48CC-4F34-9E96-15AC07ECF092}"/>
              </a:ext>
            </a:extLst>
          </p:cNvPr>
          <p:cNvPicPr>
            <a:picLocks noChangeAspect="1"/>
          </p:cNvPicPr>
          <p:nvPr/>
        </p:nvPicPr>
        <p:blipFill rotWithShape="1">
          <a:blip r:embed="rId2">
            <a:extLst>
              <a:ext uri="{28A0092B-C50C-407E-A947-70E740481C1C}">
                <a14:useLocalDpi xmlns:a14="http://schemas.microsoft.com/office/drawing/2010/main" val="0"/>
              </a:ext>
            </a:extLst>
          </a:blip>
          <a:srcRect b="14072"/>
          <a:stretch/>
        </p:blipFill>
        <p:spPr>
          <a:xfrm>
            <a:off x="8358242" y="720346"/>
            <a:ext cx="3186057" cy="2948300"/>
          </a:xfrm>
          <a:prstGeom prst="rect">
            <a:avLst/>
          </a:prstGeom>
          <a:effectLst>
            <a:outerShdw blurRad="76200" dir="18900000" sy="23000" kx="-1200000" algn="bl" rotWithShape="0">
              <a:prstClr val="black">
                <a:alpha val="20000"/>
              </a:prstClr>
            </a:outerShdw>
          </a:effectLst>
        </p:spPr>
      </p:pic>
      <p:sp>
        <p:nvSpPr>
          <p:cNvPr id="6" name="TextBox 5">
            <a:extLst>
              <a:ext uri="{FF2B5EF4-FFF2-40B4-BE49-F238E27FC236}">
                <a16:creationId xmlns:a16="http://schemas.microsoft.com/office/drawing/2014/main" id="{E689F925-CF4A-41FB-B82C-71749ECD1A2C}"/>
              </a:ext>
            </a:extLst>
          </p:cNvPr>
          <p:cNvSpPr txBox="1"/>
          <p:nvPr/>
        </p:nvSpPr>
        <p:spPr>
          <a:xfrm>
            <a:off x="2863515" y="1398928"/>
            <a:ext cx="4750468" cy="1077218"/>
          </a:xfrm>
          <a:prstGeom prst="rect">
            <a:avLst/>
          </a:prstGeom>
          <a:noFill/>
        </p:spPr>
        <p:txBody>
          <a:bodyPr wrap="square" rtlCol="0">
            <a:spAutoFit/>
          </a:bodyPr>
          <a:lstStyle/>
          <a:p>
            <a:pPr algn="just"/>
            <a:r>
              <a:rPr lang="en-US" sz="3200" b="1">
                <a:latin typeface="Tahoma" panose="020B0604030504040204" pitchFamily="34" charset="0"/>
                <a:ea typeface="Tahoma" panose="020B0604030504040204" pitchFamily="34" charset="0"/>
                <a:cs typeface="Tahoma" panose="020B0604030504040204" pitchFamily="34" charset="0"/>
              </a:rPr>
              <a:t>Bài đọc được chia làm 2 đoạn.</a:t>
            </a:r>
          </a:p>
        </p:txBody>
      </p:sp>
      <p:sp>
        <p:nvSpPr>
          <p:cNvPr id="7" name="Text Box 12">
            <a:extLst>
              <a:ext uri="{FF2B5EF4-FFF2-40B4-BE49-F238E27FC236}">
                <a16:creationId xmlns:a16="http://schemas.microsoft.com/office/drawing/2014/main" id="{DDFEEEC8-53F1-4ABF-9DA6-752E88A61120}"/>
              </a:ext>
            </a:extLst>
          </p:cNvPr>
          <p:cNvSpPr txBox="1">
            <a:spLocks noChangeArrowheads="1"/>
          </p:cNvSpPr>
          <p:nvPr/>
        </p:nvSpPr>
        <p:spPr bwMode="auto">
          <a:xfrm>
            <a:off x="979069" y="4187680"/>
            <a:ext cx="10896600" cy="145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75000"/>
              </a:lnSpc>
              <a:spcBef>
                <a:spcPct val="50000"/>
              </a:spcBef>
            </a:pPr>
            <a:r>
              <a:rPr lang="en-US" altLang="en-US" sz="4400" b="1">
                <a:cs typeface="Times New Roman" panose="02020603050405020304" pitchFamily="18" charset="0"/>
              </a:rPr>
              <a:t>Đoạn 1: </a:t>
            </a:r>
            <a:r>
              <a:rPr lang="en-US" altLang="en-US" sz="4400" b="1">
                <a:solidFill>
                  <a:srgbClr val="C00000"/>
                </a:solidFill>
                <a:cs typeface="Times New Roman" panose="02020603050405020304" pitchFamily="18" charset="0"/>
              </a:rPr>
              <a:t>Bốn anh em </a:t>
            </a:r>
            <a:r>
              <a:rPr lang="en-US" altLang="en-US" sz="4400" b="1" i="1">
                <a:cs typeface="Times New Roman" panose="02020603050405020304" pitchFamily="18" charset="0"/>
              </a:rPr>
              <a:t>đến</a:t>
            </a:r>
            <a:r>
              <a:rPr lang="en-US" altLang="en-US" sz="4400" b="1">
                <a:cs typeface="Times New Roman" panose="02020603050405020304" pitchFamily="18" charset="0"/>
              </a:rPr>
              <a:t> </a:t>
            </a:r>
            <a:r>
              <a:rPr lang="en-US" altLang="en-US" sz="4400" b="1">
                <a:solidFill>
                  <a:srgbClr val="C00000"/>
                </a:solidFill>
                <a:cs typeface="Times New Roman" panose="02020603050405020304" pitchFamily="18" charset="0"/>
              </a:rPr>
              <a:t>bắt yêu tinh đấy</a:t>
            </a:r>
            <a:r>
              <a:rPr lang="en-US" altLang="en-US" sz="4400" b="1">
                <a:cs typeface="Times New Roman" panose="02020603050405020304" pitchFamily="18" charset="0"/>
              </a:rPr>
              <a:t>.</a:t>
            </a:r>
          </a:p>
          <a:p>
            <a:pPr>
              <a:lnSpc>
                <a:spcPct val="75000"/>
              </a:lnSpc>
              <a:spcBef>
                <a:spcPct val="50000"/>
              </a:spcBef>
            </a:pPr>
            <a:r>
              <a:rPr lang="en-US" altLang="en-US" sz="4400" b="1">
                <a:cs typeface="Times New Roman" panose="02020603050405020304" pitchFamily="18" charset="0"/>
              </a:rPr>
              <a:t>Đoạn 2: </a:t>
            </a:r>
            <a:r>
              <a:rPr lang="en-US" altLang="en-US" sz="4400" b="1">
                <a:solidFill>
                  <a:srgbClr val="C00000"/>
                </a:solidFill>
                <a:cs typeface="Times New Roman" panose="02020603050405020304" pitchFamily="18" charset="0"/>
              </a:rPr>
              <a:t>Phần còn lại.</a:t>
            </a:r>
          </a:p>
        </p:txBody>
      </p:sp>
    </p:spTree>
    <p:extLst>
      <p:ext uri="{BB962C8B-B14F-4D97-AF65-F5344CB8AC3E}">
        <p14:creationId xmlns:p14="http://schemas.microsoft.com/office/powerpoint/2010/main" val="40386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FD83A0-54A0-4608-8B6A-48F1CD7EC38C}"/>
              </a:ext>
            </a:extLst>
          </p:cNvPr>
          <p:cNvSpPr/>
          <p:nvPr/>
        </p:nvSpPr>
        <p:spPr>
          <a:xfrm>
            <a:off x="216568" y="0"/>
            <a:ext cx="11742821" cy="6705600"/>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0953C0-2ED7-41E5-9B16-3EED57B2B3EC}"/>
              </a:ext>
            </a:extLst>
          </p:cNvPr>
          <p:cNvSpPr txBox="1"/>
          <p:nvPr/>
        </p:nvSpPr>
        <p:spPr>
          <a:xfrm>
            <a:off x="327588" y="93471"/>
            <a:ext cx="11536824" cy="6671057"/>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Bốn anh tài</a:t>
            </a:r>
            <a:r>
              <a:rPr lang="en-US" sz="3200" b="1">
                <a:latin typeface="Tahoma" panose="020B0604030504040204" pitchFamily="34" charset="0"/>
                <a:ea typeface="Tahoma" panose="020B0604030504040204" pitchFamily="34" charset="0"/>
                <a:cs typeface="Tahoma" panose="020B0604030504040204" pitchFamily="34" charset="0"/>
              </a:rPr>
              <a:t> (tiếp theo)</a:t>
            </a:r>
            <a:endParaRPr lang="vi-VN" sz="3200" b="1">
              <a:latin typeface="Tahoma" panose="020B0604030504040204" pitchFamily="34" charset="0"/>
              <a:ea typeface="Tahoma" panose="020B0604030504040204" pitchFamily="34" charset="0"/>
              <a:cs typeface="Tahoma" panose="020B0604030504040204" pitchFamily="34" charset="0"/>
            </a:endParaRPr>
          </a:p>
          <a:p>
            <a:pPr indent="285750" algn="just"/>
            <a:r>
              <a:rPr lang="vi-VN" sz="2350" b="1">
                <a:latin typeface="Tahoma" panose="020B0604030504040204" pitchFamily="34" charset="0"/>
                <a:ea typeface="Tahoma" panose="020B0604030504040204" pitchFamily="34" charset="0"/>
                <a:cs typeface="Tahoma" panose="020B0604030504040204" pitchFamily="34" charset="0"/>
              </a:rPr>
              <a:t>   </a:t>
            </a:r>
            <a:r>
              <a:rPr lang="vi-VN" sz="2350" b="1">
                <a:solidFill>
                  <a:srgbClr val="C00000"/>
                </a:solidFill>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350" b="1">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350" b="1">
                <a:solidFill>
                  <a:srgbClr val="C00000"/>
                </a:solidFill>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a:p>
            <a:pPr indent="285750" algn="just"/>
            <a:r>
              <a:rPr lang="vi-VN" sz="2350" b="1">
                <a:solidFill>
                  <a:srgbClr val="002060"/>
                </a:solidFill>
                <a:latin typeface="Tahoma" panose="020B0604030504040204" pitchFamily="34" charset="0"/>
                <a:ea typeface="Tahoma" panose="020B0604030504040204" pitchFamily="34" charset="0"/>
                <a:cs typeface="Tahoma" panose="020B0604030504040204" pitchFamily="34" charset="0"/>
              </a:rPr>
              <a:t>   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350" b="1">
                <a:solidFill>
                  <a:srgbClr val="002060"/>
                </a:solidFill>
                <a:latin typeface="Tahoma" panose="020B0604030504040204" pitchFamily="34" charset="0"/>
                <a:ea typeface="Tahoma" panose="020B0604030504040204" pitchFamily="34" charset="0"/>
                <a:cs typeface="Tahoma" panose="020B0604030504040204" pitchFamily="34" charset="0"/>
              </a:rPr>
              <a:t>   Từ đấy, bản làng lại đông vui.</a:t>
            </a:r>
          </a:p>
          <a:p>
            <a:pPr indent="241300" algn="ctr"/>
            <a:r>
              <a:rPr lang="en-US" sz="2350" b="1" i="1">
                <a:latin typeface="Tahoma" panose="020B0604030504040204" pitchFamily="34" charset="0"/>
                <a:ea typeface="Tahoma" panose="020B0604030504040204" pitchFamily="34" charset="0"/>
                <a:cs typeface="Tahoma" panose="020B0604030504040204" pitchFamily="34" charset="0"/>
              </a:rPr>
              <a:t>                                                                   </a:t>
            </a:r>
            <a:r>
              <a:rPr lang="vi-VN" sz="2350" b="1" i="1">
                <a:latin typeface="Tahoma" panose="020B0604030504040204" pitchFamily="34" charset="0"/>
                <a:ea typeface="Tahoma" panose="020B0604030504040204" pitchFamily="34" charset="0"/>
                <a:cs typeface="Tahoma" panose="020B0604030504040204" pitchFamily="34" charset="0"/>
              </a:rPr>
              <a:t>CỔ DÂN TỘC TÀY</a:t>
            </a:r>
            <a:r>
              <a:rPr lang="en-US" sz="2350" b="1" i="1">
                <a:latin typeface="Tahoma" panose="020B0604030504040204" pitchFamily="34" charset="0"/>
                <a:ea typeface="Tahoma" panose="020B0604030504040204" pitchFamily="34" charset="0"/>
                <a:cs typeface="Tahoma" panose="020B0604030504040204" pitchFamily="34" charset="0"/>
              </a:rPr>
              <a:t>   </a:t>
            </a:r>
          </a:p>
        </p:txBody>
      </p:sp>
      <p:grpSp>
        <p:nvGrpSpPr>
          <p:cNvPr id="14" name="!!quat 1">
            <a:extLst>
              <a:ext uri="{FF2B5EF4-FFF2-40B4-BE49-F238E27FC236}">
                <a16:creationId xmlns:a16="http://schemas.microsoft.com/office/drawing/2014/main" id="{8BCBEBAE-3175-4707-BD6B-6C9EBFDD074C}"/>
              </a:ext>
            </a:extLst>
          </p:cNvPr>
          <p:cNvGrpSpPr/>
          <p:nvPr/>
        </p:nvGrpSpPr>
        <p:grpSpPr>
          <a:xfrm rot="13522146">
            <a:off x="10565989" y="-4983136"/>
            <a:ext cx="8664279" cy="5761405"/>
            <a:chOff x="6364703" y="-1759645"/>
            <a:chExt cx="9208828" cy="5169866"/>
          </a:xfrm>
        </p:grpSpPr>
        <p:pic>
          <p:nvPicPr>
            <p:cNvPr id="15" name="Graphic 135">
              <a:extLst>
                <a:ext uri="{FF2B5EF4-FFF2-40B4-BE49-F238E27FC236}">
                  <a16:creationId xmlns:a16="http://schemas.microsoft.com/office/drawing/2014/main" id="{DCD893F6-170A-4A27-A1F4-315CB3A82D3B}"/>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16" name="Graphic 135">
              <a:extLst>
                <a:ext uri="{FF2B5EF4-FFF2-40B4-BE49-F238E27FC236}">
                  <a16:creationId xmlns:a16="http://schemas.microsoft.com/office/drawing/2014/main" id="{8F203916-3B59-4320-BF0B-1A70DD45452F}"/>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7" name="Graphic 135">
              <a:extLst>
                <a:ext uri="{FF2B5EF4-FFF2-40B4-BE49-F238E27FC236}">
                  <a16:creationId xmlns:a16="http://schemas.microsoft.com/office/drawing/2014/main" id="{ADA174BF-41B0-4CC1-92E8-9A8366E45E9A}"/>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8" name="Graphic 135">
              <a:extLst>
                <a:ext uri="{FF2B5EF4-FFF2-40B4-BE49-F238E27FC236}">
                  <a16:creationId xmlns:a16="http://schemas.microsoft.com/office/drawing/2014/main" id="{D6D6014B-0FDA-4793-84A2-E41704CA38F8}"/>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9" name="Graphic 135">
              <a:extLst>
                <a:ext uri="{FF2B5EF4-FFF2-40B4-BE49-F238E27FC236}">
                  <a16:creationId xmlns:a16="http://schemas.microsoft.com/office/drawing/2014/main" id="{F23BB5E6-CEF6-4976-A052-EF677E1868A7}"/>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0A905854-B6AC-4ACD-8728-8C63BB4B8F0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D9BC7B95-3C2A-49F1-8C81-6CBEE82FBAE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E3853F24-A51B-4579-9DC4-E48BE08253B3}"/>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3" name="Graphic 135">
              <a:extLst>
                <a:ext uri="{FF2B5EF4-FFF2-40B4-BE49-F238E27FC236}">
                  <a16:creationId xmlns:a16="http://schemas.microsoft.com/office/drawing/2014/main" id="{D9716A93-CB87-406A-B0CB-49BBAD4B4517}"/>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4" name="Graphic 135">
              <a:extLst>
                <a:ext uri="{FF2B5EF4-FFF2-40B4-BE49-F238E27FC236}">
                  <a16:creationId xmlns:a16="http://schemas.microsoft.com/office/drawing/2014/main" id="{3FC7D795-0749-4C20-B05F-2880446CD1A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5" name="Graphic 135">
              <a:extLst>
                <a:ext uri="{FF2B5EF4-FFF2-40B4-BE49-F238E27FC236}">
                  <a16:creationId xmlns:a16="http://schemas.microsoft.com/office/drawing/2014/main" id="{1030B9F5-CF5A-47FA-959E-1F8F0B2F863C}"/>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BB646FD0-44FB-446D-B200-CA9DF3D45B40}"/>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99524F9B-C580-484A-84EE-81A86BF234EA}"/>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28" name="!!quat 2">
            <a:extLst>
              <a:ext uri="{FF2B5EF4-FFF2-40B4-BE49-F238E27FC236}">
                <a16:creationId xmlns:a16="http://schemas.microsoft.com/office/drawing/2014/main" id="{05F37695-AB3D-46C4-995D-B5EBC7EC25D8}"/>
              </a:ext>
            </a:extLst>
          </p:cNvPr>
          <p:cNvGrpSpPr/>
          <p:nvPr/>
        </p:nvGrpSpPr>
        <p:grpSpPr>
          <a:xfrm rot="13841160">
            <a:off x="11530069" y="-3173445"/>
            <a:ext cx="7641182" cy="5450496"/>
            <a:chOff x="6364703" y="-1759645"/>
            <a:chExt cx="9208828" cy="5169866"/>
          </a:xfrm>
        </p:grpSpPr>
        <p:pic>
          <p:nvPicPr>
            <p:cNvPr id="29" name="Graphic 135">
              <a:extLst>
                <a:ext uri="{FF2B5EF4-FFF2-40B4-BE49-F238E27FC236}">
                  <a16:creationId xmlns:a16="http://schemas.microsoft.com/office/drawing/2014/main" id="{0B6114B0-D475-40AF-8C3E-53E4962BB1CA}"/>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0" name="Graphic 135">
              <a:extLst>
                <a:ext uri="{FF2B5EF4-FFF2-40B4-BE49-F238E27FC236}">
                  <a16:creationId xmlns:a16="http://schemas.microsoft.com/office/drawing/2014/main" id="{E7F65F51-18B9-49C3-B597-86636A7F7AD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72D99DAE-229A-4196-A9CC-5FB42FE6B17E}"/>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7F780952-CB57-468F-9C09-A50100A877D4}"/>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3" name="Graphic 135">
              <a:extLst>
                <a:ext uri="{FF2B5EF4-FFF2-40B4-BE49-F238E27FC236}">
                  <a16:creationId xmlns:a16="http://schemas.microsoft.com/office/drawing/2014/main" id="{2C648C1D-2881-4E7B-ACC9-F03B991F0F60}"/>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73697A58-AD4E-4FF8-B604-983648CB15B1}"/>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5" name="Graphic 135">
              <a:extLst>
                <a:ext uri="{FF2B5EF4-FFF2-40B4-BE49-F238E27FC236}">
                  <a16:creationId xmlns:a16="http://schemas.microsoft.com/office/drawing/2014/main" id="{9A08436E-4258-4810-9EE1-F2659B32116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6" name="Graphic 135">
              <a:extLst>
                <a:ext uri="{FF2B5EF4-FFF2-40B4-BE49-F238E27FC236}">
                  <a16:creationId xmlns:a16="http://schemas.microsoft.com/office/drawing/2014/main" id="{133B4AA4-71E1-434A-B43C-FB0483634D0F}"/>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7" name="Graphic 135">
              <a:extLst>
                <a:ext uri="{FF2B5EF4-FFF2-40B4-BE49-F238E27FC236}">
                  <a16:creationId xmlns:a16="http://schemas.microsoft.com/office/drawing/2014/main" id="{F1A09A40-9A62-4545-942E-C6B7C1A306AC}"/>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77C5AE07-702E-4D79-BE13-CFC9BC5A4758}"/>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5F9C91D7-6C68-4E1B-91C7-24AD7DF2FAAA}"/>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D29081F1-EAD0-44EA-99D2-F8C446290EF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8407D17-F629-4DF3-8216-DEAD1E352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2" name="!!quat 4">
            <a:extLst>
              <a:ext uri="{FF2B5EF4-FFF2-40B4-BE49-F238E27FC236}">
                <a16:creationId xmlns:a16="http://schemas.microsoft.com/office/drawing/2014/main" id="{1D786661-6A39-43D2-B82B-A963A25D25BA}"/>
              </a:ext>
            </a:extLst>
          </p:cNvPr>
          <p:cNvGrpSpPr/>
          <p:nvPr/>
        </p:nvGrpSpPr>
        <p:grpSpPr>
          <a:xfrm rot="14635376" flipH="1" flipV="1">
            <a:off x="-8229650" y="4944117"/>
            <a:ext cx="8865907" cy="6249281"/>
            <a:chOff x="6364703" y="-1759645"/>
            <a:chExt cx="9208828" cy="5169866"/>
          </a:xfrm>
        </p:grpSpPr>
        <p:pic>
          <p:nvPicPr>
            <p:cNvPr id="43" name="Graphic 135">
              <a:extLst>
                <a:ext uri="{FF2B5EF4-FFF2-40B4-BE49-F238E27FC236}">
                  <a16:creationId xmlns:a16="http://schemas.microsoft.com/office/drawing/2014/main" id="{573A413D-3F51-4824-B153-744A91C94518}"/>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44" name="Graphic 135">
              <a:extLst>
                <a:ext uri="{FF2B5EF4-FFF2-40B4-BE49-F238E27FC236}">
                  <a16:creationId xmlns:a16="http://schemas.microsoft.com/office/drawing/2014/main" id="{E9554D22-1B73-4EFA-882D-D2896FED0809}"/>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AAEA806C-7308-467B-9D03-03F4E6DCD0A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934019EB-ABAA-4A56-8FC8-9BF2139D42EB}"/>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5A81E357-BE5F-409C-A339-DCE3CF80B506}"/>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BEEABADA-E412-4678-9705-B01AD0A0DDB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9" name="Graphic 135">
              <a:extLst>
                <a:ext uri="{FF2B5EF4-FFF2-40B4-BE49-F238E27FC236}">
                  <a16:creationId xmlns:a16="http://schemas.microsoft.com/office/drawing/2014/main" id="{95ED4FAD-446F-49B8-9C2A-F113718971A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0" name="Graphic 135">
              <a:extLst>
                <a:ext uri="{FF2B5EF4-FFF2-40B4-BE49-F238E27FC236}">
                  <a16:creationId xmlns:a16="http://schemas.microsoft.com/office/drawing/2014/main" id="{232E613F-22C9-4FAE-8BBB-16F9459048C1}"/>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1" name="Graphic 135">
              <a:extLst>
                <a:ext uri="{FF2B5EF4-FFF2-40B4-BE49-F238E27FC236}">
                  <a16:creationId xmlns:a16="http://schemas.microsoft.com/office/drawing/2014/main" id="{8FE17574-7B1E-485D-9E67-8FBFBDBF20A4}"/>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443EBF88-32E7-43AA-859C-6F069048763D}"/>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71FDC3D7-C95E-44D5-A3DF-8C7E7848AAE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33D86DC6-5F5B-4915-A463-0BAFE66127C7}"/>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5870C1FD-A4A1-4166-A811-F21B2B1A0AD8}"/>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56" name="!!quat 3">
            <a:extLst>
              <a:ext uri="{FF2B5EF4-FFF2-40B4-BE49-F238E27FC236}">
                <a16:creationId xmlns:a16="http://schemas.microsoft.com/office/drawing/2014/main" id="{D739A1DD-0F80-49F0-9612-7E1001205E98}"/>
              </a:ext>
            </a:extLst>
          </p:cNvPr>
          <p:cNvGrpSpPr/>
          <p:nvPr/>
        </p:nvGrpSpPr>
        <p:grpSpPr>
          <a:xfrm rot="14954390" flipH="1" flipV="1">
            <a:off x="-7834633" y="6367694"/>
            <a:ext cx="8937503" cy="5912044"/>
            <a:chOff x="6364703" y="-1759645"/>
            <a:chExt cx="9208828" cy="5169866"/>
          </a:xfrm>
        </p:grpSpPr>
        <p:pic>
          <p:nvPicPr>
            <p:cNvPr id="57" name="Graphic 135">
              <a:extLst>
                <a:ext uri="{FF2B5EF4-FFF2-40B4-BE49-F238E27FC236}">
                  <a16:creationId xmlns:a16="http://schemas.microsoft.com/office/drawing/2014/main" id="{45C0CDF2-FC55-44EB-A91B-22695C1EA26A}"/>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8" name="Graphic 135">
              <a:extLst>
                <a:ext uri="{FF2B5EF4-FFF2-40B4-BE49-F238E27FC236}">
                  <a16:creationId xmlns:a16="http://schemas.microsoft.com/office/drawing/2014/main" id="{4F1E9AD8-DA4F-4FE5-9057-33AFC2431CAE}"/>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6ABA42E3-62A4-4D6B-862E-9CCC49BEA74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7D087EBE-EE81-4035-96FE-8A917BF42AD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132847AA-64A8-4D03-BA47-BFB15285A39C}"/>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11157C49-E966-4FE4-908A-6C73F57C202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3" name="Graphic 135">
              <a:extLst>
                <a:ext uri="{FF2B5EF4-FFF2-40B4-BE49-F238E27FC236}">
                  <a16:creationId xmlns:a16="http://schemas.microsoft.com/office/drawing/2014/main" id="{A1A3A273-35D4-4720-B431-95672BCB5B46}"/>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4" name="Graphic 135">
              <a:extLst>
                <a:ext uri="{FF2B5EF4-FFF2-40B4-BE49-F238E27FC236}">
                  <a16:creationId xmlns:a16="http://schemas.microsoft.com/office/drawing/2014/main" id="{3F85AC23-1B1A-4C3C-9423-846B679E6FF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5" name="Graphic 135">
              <a:extLst>
                <a:ext uri="{FF2B5EF4-FFF2-40B4-BE49-F238E27FC236}">
                  <a16:creationId xmlns:a16="http://schemas.microsoft.com/office/drawing/2014/main" id="{7A5FFE3E-CA38-4B67-98AB-7FEE603397AD}"/>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3C68A672-EC41-430E-B722-53F6654EF5D4}"/>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391BBCDE-DF19-4BEB-89C7-4A9D9D282821}"/>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5860E434-6CAC-4B4A-9045-E7121A1450E5}"/>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5EC57690-94DE-424A-9E5F-DE82DC984F3F}"/>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Tree>
    <p:extLst>
      <p:ext uri="{BB962C8B-B14F-4D97-AF65-F5344CB8AC3E}">
        <p14:creationId xmlns:p14="http://schemas.microsoft.com/office/powerpoint/2010/main" val="4028821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4552030"/>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ama">
            <a:extLst>
              <a:ext uri="{FF2B5EF4-FFF2-40B4-BE49-F238E27FC236}">
                <a16:creationId xmlns:a16="http://schemas.microsoft.com/office/drawing/2014/main" id="{0D987CEC-9FD2-4877-89A5-75C9FEC325BA}"/>
              </a:ext>
            </a:extLst>
          </p:cNvPr>
          <p:cNvSpPr txBox="1"/>
          <p:nvPr/>
        </p:nvSpPr>
        <p:spPr>
          <a:xfrm>
            <a:off x="4397913" y="2089171"/>
            <a:ext cx="4112449"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vắng teo</a:t>
            </a:r>
          </a:p>
        </p:txBody>
      </p:sp>
      <p:pic>
        <p:nvPicPr>
          <p:cNvPr id="19" name="Picture 18">
            <a:extLst>
              <a:ext uri="{FF2B5EF4-FFF2-40B4-BE49-F238E27FC236}">
                <a16:creationId xmlns:a16="http://schemas.microsoft.com/office/drawing/2014/main" id="{ACB0AB3F-D444-4C04-972F-D71E23D25E43}"/>
              </a:ext>
            </a:extLst>
          </p:cNvPr>
          <p:cNvPicPr>
            <a:picLocks noChangeAspect="1"/>
          </p:cNvPicPr>
          <p:nvPr/>
        </p:nvPicPr>
        <p:blipFill rotWithShape="1">
          <a:blip r:embed="rId2">
            <a:extLst>
              <a:ext uri="{28A0092B-C50C-407E-A947-70E740481C1C}">
                <a14:useLocalDpi xmlns:a14="http://schemas.microsoft.com/office/drawing/2010/main" val="0"/>
              </a:ext>
            </a:extLst>
          </a:blip>
          <a:srcRect t="-3003" b="-7348"/>
          <a:stretch/>
        </p:blipFill>
        <p:spPr>
          <a:xfrm>
            <a:off x="8928942" y="3550309"/>
            <a:ext cx="2834529" cy="3127985"/>
          </a:xfrm>
          <a:prstGeom prst="rect">
            <a:avLst/>
          </a:prstGeom>
          <a:effectLst>
            <a:outerShdw blurRad="76200" dir="18900000" sy="23000" kx="-1200000" algn="bl" rotWithShape="0">
              <a:prstClr val="black">
                <a:alpha val="20000"/>
              </a:prstClr>
            </a:outerShdw>
          </a:effectLst>
        </p:spPr>
      </p:pic>
      <p:grpSp>
        <p:nvGrpSpPr>
          <p:cNvPr id="8" name="!!quat 1">
            <a:extLst>
              <a:ext uri="{FF2B5EF4-FFF2-40B4-BE49-F238E27FC236}">
                <a16:creationId xmlns:a16="http://schemas.microsoft.com/office/drawing/2014/main" id="{DB39E4C4-7DCB-40E0-8290-962EB323FC32}"/>
              </a:ext>
            </a:extLst>
          </p:cNvPr>
          <p:cNvGrpSpPr/>
          <p:nvPr/>
        </p:nvGrpSpPr>
        <p:grpSpPr>
          <a:xfrm rot="1811618">
            <a:off x="-1306471" y="5001209"/>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2130632">
            <a:off x="-1110429" y="6407948"/>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811618" flipH="1" flipV="1">
            <a:off x="9847322" y="-1037766"/>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2130632" flipH="1" flipV="1">
            <a:off x="10043364" y="368973"/>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88641" y="962857"/>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944789" y="899904"/>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98587" y="858426"/>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629568" y="823142"/>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Luyện đọc từ</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7" name="nama">
            <a:extLst>
              <a:ext uri="{FF2B5EF4-FFF2-40B4-BE49-F238E27FC236}">
                <a16:creationId xmlns:a16="http://schemas.microsoft.com/office/drawing/2014/main" id="{5F6E8666-8475-40CC-838D-DA998A599151}"/>
              </a:ext>
            </a:extLst>
          </p:cNvPr>
          <p:cNvSpPr txBox="1"/>
          <p:nvPr/>
        </p:nvSpPr>
        <p:spPr>
          <a:xfrm>
            <a:off x="3946965" y="3009848"/>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quả núc nác</a:t>
            </a:r>
          </a:p>
        </p:txBody>
      </p:sp>
      <p:sp>
        <p:nvSpPr>
          <p:cNvPr id="78" name="nama">
            <a:extLst>
              <a:ext uri="{FF2B5EF4-FFF2-40B4-BE49-F238E27FC236}">
                <a16:creationId xmlns:a16="http://schemas.microsoft.com/office/drawing/2014/main" id="{FEBACBDC-B364-4901-B74F-EA3148A584F3}"/>
              </a:ext>
            </a:extLst>
          </p:cNvPr>
          <p:cNvSpPr txBox="1"/>
          <p:nvPr/>
        </p:nvSpPr>
        <p:spPr>
          <a:xfrm>
            <a:off x="3946965" y="3930525"/>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quật túi bụi</a:t>
            </a:r>
          </a:p>
        </p:txBody>
      </p:sp>
      <p:sp>
        <p:nvSpPr>
          <p:cNvPr id="79" name="nama">
            <a:extLst>
              <a:ext uri="{FF2B5EF4-FFF2-40B4-BE49-F238E27FC236}">
                <a16:creationId xmlns:a16="http://schemas.microsoft.com/office/drawing/2014/main" id="{4688C7AC-06C5-42D6-ACE6-12CE4BBE3D18}"/>
              </a:ext>
            </a:extLst>
          </p:cNvPr>
          <p:cNvSpPr txBox="1"/>
          <p:nvPr/>
        </p:nvSpPr>
        <p:spPr>
          <a:xfrm>
            <a:off x="3946965" y="4851202"/>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khoét máng</a:t>
            </a:r>
          </a:p>
        </p:txBody>
      </p:sp>
    </p:spTree>
    <p:extLst>
      <p:ext uri="{BB962C8B-B14F-4D97-AF65-F5344CB8AC3E}">
        <p14:creationId xmlns:p14="http://schemas.microsoft.com/office/powerpoint/2010/main" val="4099775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p:cTn id="17" dur="500" fill="hold"/>
                                        <p:tgtEl>
                                          <p:spTgt spid="77"/>
                                        </p:tgtEl>
                                        <p:attrNameLst>
                                          <p:attrName>ppt_w</p:attrName>
                                        </p:attrNameLst>
                                      </p:cBhvr>
                                      <p:tavLst>
                                        <p:tav tm="0">
                                          <p:val>
                                            <p:fltVal val="0"/>
                                          </p:val>
                                        </p:tav>
                                        <p:tav tm="100000">
                                          <p:val>
                                            <p:strVal val="#ppt_w"/>
                                          </p:val>
                                        </p:tav>
                                      </p:tavLst>
                                    </p:anim>
                                    <p:anim calcmode="lin" valueType="num">
                                      <p:cBhvr>
                                        <p:cTn id="18" dur="500" fill="hold"/>
                                        <p:tgtEl>
                                          <p:spTgt spid="77"/>
                                        </p:tgtEl>
                                        <p:attrNameLst>
                                          <p:attrName>ppt_h</p:attrName>
                                        </p:attrNameLst>
                                      </p:cBhvr>
                                      <p:tavLst>
                                        <p:tav tm="0">
                                          <p:val>
                                            <p:fltVal val="0"/>
                                          </p:val>
                                        </p:tav>
                                        <p:tav tm="100000">
                                          <p:val>
                                            <p:strVal val="#ppt_h"/>
                                          </p:val>
                                        </p:tav>
                                      </p:tavLst>
                                    </p:anim>
                                    <p:animEffect transition="in" filter="fade">
                                      <p:cBhvr>
                                        <p:cTn id="19" dur="500"/>
                                        <p:tgtEl>
                                          <p:spTgt spid="7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Effect transition="in" filter="fade">
                                      <p:cBhvr>
                                        <p:cTn id="24" dur="500"/>
                                        <p:tgtEl>
                                          <p:spTgt spid="7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77" grpId="0"/>
      <p:bldP spid="78" grpId="0"/>
      <p:bldP spid="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4552030"/>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CB0AB3F-D444-4C04-972F-D71E23D25E43}"/>
              </a:ext>
            </a:extLst>
          </p:cNvPr>
          <p:cNvPicPr>
            <a:picLocks noChangeAspect="1"/>
          </p:cNvPicPr>
          <p:nvPr/>
        </p:nvPicPr>
        <p:blipFill>
          <a:blip r:embed="rId3">
            <a:extLst>
              <a:ext uri="{28A0092B-C50C-407E-A947-70E740481C1C}">
                <a14:useLocalDpi xmlns:a14="http://schemas.microsoft.com/office/drawing/2010/main" val="0"/>
              </a:ext>
            </a:extLst>
          </a:blip>
          <a:srcRect l="4821" r="4821"/>
          <a:stretch/>
        </p:blipFill>
        <p:spPr>
          <a:xfrm>
            <a:off x="8349141" y="1760257"/>
            <a:ext cx="2802603" cy="2326230"/>
          </a:xfrm>
          <a:prstGeom prst="rect">
            <a:avLst/>
          </a:prstGeom>
          <a:effectLst>
            <a:outerShdw blurRad="76200" dir="18900000" sy="23000" kx="-1200000" algn="bl" rotWithShape="0">
              <a:prstClr val="black">
                <a:alpha val="20000"/>
              </a:prstClr>
            </a:outerShdw>
          </a:effectLst>
        </p:spPr>
      </p:pic>
      <p:grpSp>
        <p:nvGrpSpPr>
          <p:cNvPr id="8" name="!!quat 1">
            <a:extLst>
              <a:ext uri="{FF2B5EF4-FFF2-40B4-BE49-F238E27FC236}">
                <a16:creationId xmlns:a16="http://schemas.microsoft.com/office/drawing/2014/main" id="{DB39E4C4-7DCB-40E0-8290-962EB323FC32}"/>
              </a:ext>
            </a:extLst>
          </p:cNvPr>
          <p:cNvGrpSpPr/>
          <p:nvPr/>
        </p:nvGrpSpPr>
        <p:grpSpPr>
          <a:xfrm rot="17685601">
            <a:off x="9701120" y="4146361"/>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18004615">
            <a:off x="9897162" y="5553100"/>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6800078" flipH="1" flipV="1">
            <a:off x="-1691381" y="-561932"/>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17119092" flipH="1" flipV="1">
            <a:off x="-1495339" y="844807"/>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09708" y="794827"/>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865856" y="731874"/>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19654" y="690396"/>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550635" y="655112"/>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Giải nghĩa từ</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7" name="nama">
            <a:extLst>
              <a:ext uri="{FF2B5EF4-FFF2-40B4-BE49-F238E27FC236}">
                <a16:creationId xmlns:a16="http://schemas.microsoft.com/office/drawing/2014/main" id="{5F6E8666-8475-40CC-838D-DA998A599151}"/>
              </a:ext>
            </a:extLst>
          </p:cNvPr>
          <p:cNvSpPr txBox="1"/>
          <p:nvPr/>
        </p:nvSpPr>
        <p:spPr>
          <a:xfrm>
            <a:off x="1309773" y="1695854"/>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Núc nác</a:t>
            </a:r>
          </a:p>
        </p:txBody>
      </p:sp>
      <p:sp>
        <p:nvSpPr>
          <p:cNvPr id="78" name="nama">
            <a:extLst>
              <a:ext uri="{FF2B5EF4-FFF2-40B4-BE49-F238E27FC236}">
                <a16:creationId xmlns:a16="http://schemas.microsoft.com/office/drawing/2014/main" id="{FEBACBDC-B364-4901-B74F-EA3148A584F3}"/>
              </a:ext>
            </a:extLst>
          </p:cNvPr>
          <p:cNvSpPr txBox="1"/>
          <p:nvPr/>
        </p:nvSpPr>
        <p:spPr>
          <a:xfrm>
            <a:off x="1772526" y="2613760"/>
            <a:ext cx="5014344" cy="3046988"/>
          </a:xfrm>
          <a:prstGeom prst="rect">
            <a:avLst/>
          </a:prstGeom>
          <a:noFill/>
        </p:spPr>
        <p:txBody>
          <a:bodyPr wrap="square">
            <a:spAutoFit/>
          </a:bodyPr>
          <a:lstStyle/>
          <a:p>
            <a:pPr lvl="0">
              <a:defRPr/>
            </a:pPr>
            <a:r>
              <a:rPr lang="en-US" sz="4800" spc="300">
                <a:latin typeface="Tahoma" panose="020B0604030504040204" pitchFamily="34" charset="0"/>
                <a:ea typeface="Tahoma" panose="020B0604030504040204" pitchFamily="34" charset="0"/>
                <a:cs typeface="Tahoma" panose="020B0604030504040204" pitchFamily="34" charset="0"/>
              </a:rPr>
              <a:t>Cây thân gỗ, lá chỉ có ở ngọn, quả rất dài, dẹt và rộng.</a:t>
            </a:r>
          </a:p>
        </p:txBody>
      </p:sp>
      <p:pic>
        <p:nvPicPr>
          <p:cNvPr id="80" name="Picture 79">
            <a:extLst>
              <a:ext uri="{FF2B5EF4-FFF2-40B4-BE49-F238E27FC236}">
                <a16:creationId xmlns:a16="http://schemas.microsoft.com/office/drawing/2014/main" id="{69CAE4EF-F09D-4F4D-97D0-F3915E250BA7}"/>
              </a:ext>
            </a:extLst>
          </p:cNvPr>
          <p:cNvPicPr>
            <a:picLocks noChangeAspect="1"/>
          </p:cNvPicPr>
          <p:nvPr/>
        </p:nvPicPr>
        <p:blipFill>
          <a:blip r:embed="rId5">
            <a:extLst>
              <a:ext uri="{28A0092B-C50C-407E-A947-70E740481C1C}">
                <a14:useLocalDpi xmlns:a14="http://schemas.microsoft.com/office/drawing/2010/main" val="0"/>
              </a:ext>
            </a:extLst>
          </a:blip>
          <a:srcRect l="12150" r="12150"/>
          <a:stretch/>
        </p:blipFill>
        <p:spPr>
          <a:xfrm rot="980756">
            <a:off x="6845768" y="3364275"/>
            <a:ext cx="2802603" cy="232623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174343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p:bldP spid="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3968202"/>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quat 1">
            <a:extLst>
              <a:ext uri="{FF2B5EF4-FFF2-40B4-BE49-F238E27FC236}">
                <a16:creationId xmlns:a16="http://schemas.microsoft.com/office/drawing/2014/main" id="{DB39E4C4-7DCB-40E0-8290-962EB323FC32}"/>
              </a:ext>
            </a:extLst>
          </p:cNvPr>
          <p:cNvGrpSpPr/>
          <p:nvPr/>
        </p:nvGrpSpPr>
        <p:grpSpPr>
          <a:xfrm rot="17685601">
            <a:off x="9701120" y="4146361"/>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18004615">
            <a:off x="9897162" y="5553100"/>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6800078" flipH="1" flipV="1">
            <a:off x="-1691381" y="-561932"/>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17119092" flipH="1" flipV="1">
            <a:off x="-1495339" y="844807"/>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01543" y="706843"/>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857691" y="643890"/>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11489" y="602412"/>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542470" y="567128"/>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Giải nghĩa từ</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7" name="nama">
            <a:extLst>
              <a:ext uri="{FF2B5EF4-FFF2-40B4-BE49-F238E27FC236}">
                <a16:creationId xmlns:a16="http://schemas.microsoft.com/office/drawing/2014/main" id="{5F6E8666-8475-40CC-838D-DA998A599151}"/>
              </a:ext>
            </a:extLst>
          </p:cNvPr>
          <p:cNvSpPr txBox="1"/>
          <p:nvPr/>
        </p:nvSpPr>
        <p:spPr>
          <a:xfrm>
            <a:off x="1231693" y="2209661"/>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Núng thế</a:t>
            </a:r>
          </a:p>
        </p:txBody>
      </p:sp>
      <p:sp>
        <p:nvSpPr>
          <p:cNvPr id="78" name="nama">
            <a:extLst>
              <a:ext uri="{FF2B5EF4-FFF2-40B4-BE49-F238E27FC236}">
                <a16:creationId xmlns:a16="http://schemas.microsoft.com/office/drawing/2014/main" id="{FEBACBDC-B364-4901-B74F-EA3148A584F3}"/>
              </a:ext>
            </a:extLst>
          </p:cNvPr>
          <p:cNvSpPr txBox="1"/>
          <p:nvPr/>
        </p:nvSpPr>
        <p:spPr>
          <a:xfrm>
            <a:off x="1694445" y="3127567"/>
            <a:ext cx="9667067" cy="1569660"/>
          </a:xfrm>
          <a:prstGeom prst="rect">
            <a:avLst/>
          </a:prstGeom>
          <a:noFill/>
        </p:spPr>
        <p:txBody>
          <a:bodyPr wrap="square">
            <a:spAutoFit/>
          </a:bodyPr>
          <a:lstStyle/>
          <a:p>
            <a:pPr lvl="0">
              <a:defRPr/>
            </a:pPr>
            <a:r>
              <a:rPr lang="en-US" sz="4800" spc="300">
                <a:latin typeface="Tahoma" panose="020B0604030504040204" pitchFamily="34" charset="0"/>
                <a:ea typeface="Tahoma" panose="020B0604030504040204" pitchFamily="34" charset="0"/>
                <a:cs typeface="Tahoma" panose="020B0604030504040204" pitchFamily="34" charset="0"/>
              </a:rPr>
              <a:t>Lâm vào thế yếu, không chống đỡ được</a:t>
            </a:r>
          </a:p>
        </p:txBody>
      </p:sp>
    </p:spTree>
    <p:extLst>
      <p:ext uri="{BB962C8B-B14F-4D97-AF65-F5344CB8AC3E}">
        <p14:creationId xmlns:p14="http://schemas.microsoft.com/office/powerpoint/2010/main" val="567185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p:bldP spid="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3968202"/>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quat 1">
            <a:extLst>
              <a:ext uri="{FF2B5EF4-FFF2-40B4-BE49-F238E27FC236}">
                <a16:creationId xmlns:a16="http://schemas.microsoft.com/office/drawing/2014/main" id="{DB39E4C4-7DCB-40E0-8290-962EB323FC32}"/>
              </a:ext>
            </a:extLst>
          </p:cNvPr>
          <p:cNvGrpSpPr/>
          <p:nvPr/>
        </p:nvGrpSpPr>
        <p:grpSpPr>
          <a:xfrm rot="17685601">
            <a:off x="9701120" y="4146361"/>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18004615">
            <a:off x="9897162" y="5553100"/>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4682834" flipH="1" flipV="1">
            <a:off x="-1428185" y="4110903"/>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15001848" flipH="1" flipV="1">
            <a:off x="-1232143" y="5517642"/>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01543" y="706843"/>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857691" y="643890"/>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11489" y="602412"/>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542470" y="567128"/>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Luyện đọc câu</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8" name="nama">
            <a:extLst>
              <a:ext uri="{FF2B5EF4-FFF2-40B4-BE49-F238E27FC236}">
                <a16:creationId xmlns:a16="http://schemas.microsoft.com/office/drawing/2014/main" id="{FEBACBDC-B364-4901-B74F-EA3148A584F3}"/>
              </a:ext>
            </a:extLst>
          </p:cNvPr>
          <p:cNvSpPr txBox="1"/>
          <p:nvPr/>
        </p:nvSpPr>
        <p:spPr>
          <a:xfrm>
            <a:off x="1404263" y="1964650"/>
            <a:ext cx="9667067" cy="2585323"/>
          </a:xfrm>
          <a:prstGeom prst="rect">
            <a:avLst/>
          </a:prstGeom>
          <a:noFill/>
          <a:ln w="19050">
            <a:noFill/>
          </a:ln>
        </p:spPr>
        <p:txBody>
          <a:bodyPr wrap="square">
            <a:spAutoFit/>
          </a:bodyPr>
          <a:lstStyle/>
          <a:p>
            <a:pPr lvl="0">
              <a:defRPr/>
            </a:pPr>
            <a:r>
              <a:rPr lang="en-US" sz="5400" spc="300">
                <a:latin typeface="Tahoma" panose="020B0604030504040204" pitchFamily="34" charset="0"/>
                <a:ea typeface="Tahoma" panose="020B0604030504040204" pitchFamily="34" charset="0"/>
                <a:cs typeface="Tahoma" panose="020B0604030504040204" pitchFamily="34" charset="0"/>
              </a:rPr>
              <a:t>Bà đừng sợ, anh em chúng cháu đến đây để bắt yêu tinh đấy.</a:t>
            </a:r>
          </a:p>
        </p:txBody>
      </p:sp>
      <p:cxnSp>
        <p:nvCxnSpPr>
          <p:cNvPr id="9" name="Straight Connector 8">
            <a:extLst>
              <a:ext uri="{FF2B5EF4-FFF2-40B4-BE49-F238E27FC236}">
                <a16:creationId xmlns:a16="http://schemas.microsoft.com/office/drawing/2014/main" id="{E59A4DCE-17FC-49FE-9042-8D021865BF02}"/>
              </a:ext>
            </a:extLst>
          </p:cNvPr>
          <p:cNvCxnSpPr/>
          <p:nvPr/>
        </p:nvCxnSpPr>
        <p:spPr>
          <a:xfrm flipH="1">
            <a:off x="5517355" y="2076956"/>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298A2288-1188-405A-89A9-D1E6ABA9F8AD}"/>
              </a:ext>
            </a:extLst>
          </p:cNvPr>
          <p:cNvCxnSpPr/>
          <p:nvPr/>
        </p:nvCxnSpPr>
        <p:spPr>
          <a:xfrm flipH="1">
            <a:off x="6038295" y="2889553"/>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8D35E9CC-85A2-4E3F-AAD2-37B6EB0E501D}"/>
              </a:ext>
            </a:extLst>
          </p:cNvPr>
          <p:cNvCxnSpPr/>
          <p:nvPr/>
        </p:nvCxnSpPr>
        <p:spPr>
          <a:xfrm flipH="1">
            <a:off x="4408329" y="3622518"/>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EB586318-B839-4E8D-BEF2-736503136D90}"/>
              </a:ext>
            </a:extLst>
          </p:cNvPr>
          <p:cNvCxnSpPr/>
          <p:nvPr/>
        </p:nvCxnSpPr>
        <p:spPr>
          <a:xfrm flipH="1">
            <a:off x="4539872" y="3618152"/>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40784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p:cTn id="12" dur="500" fill="hold"/>
                                        <p:tgtEl>
                                          <p:spTgt spid="78"/>
                                        </p:tgtEl>
                                        <p:attrNameLst>
                                          <p:attrName>ppt_w</p:attrName>
                                        </p:attrNameLst>
                                      </p:cBhvr>
                                      <p:tavLst>
                                        <p:tav tm="0">
                                          <p:val>
                                            <p:fltVal val="0"/>
                                          </p:val>
                                        </p:tav>
                                        <p:tav tm="100000">
                                          <p:val>
                                            <p:strVal val="#ppt_w"/>
                                          </p:val>
                                        </p:tav>
                                      </p:tavLst>
                                    </p:anim>
                                    <p:anim calcmode="lin" valueType="num">
                                      <p:cBhvr>
                                        <p:cTn id="13" dur="500" fill="hold"/>
                                        <p:tgtEl>
                                          <p:spTgt spid="78"/>
                                        </p:tgtEl>
                                        <p:attrNameLst>
                                          <p:attrName>ppt_h</p:attrName>
                                        </p:attrNameLst>
                                      </p:cBhvr>
                                      <p:tavLst>
                                        <p:tav tm="0">
                                          <p:val>
                                            <p:fltVal val="0"/>
                                          </p:val>
                                        </p:tav>
                                        <p:tav tm="100000">
                                          <p:val>
                                            <p:strVal val="#ppt_h"/>
                                          </p:val>
                                        </p:tav>
                                      </p:tavLst>
                                    </p:anim>
                                    <p:animEffect transition="in" filter="fade">
                                      <p:cBhvr>
                                        <p:cTn id="14" dur="500"/>
                                        <p:tgtEl>
                                          <p:spTgt spid="7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22" presetClass="entr" presetSubtype="1"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up)">
                                      <p:cBhvr>
                                        <p:cTn id="22" dur="500"/>
                                        <p:tgtEl>
                                          <p:spTgt spid="77"/>
                                        </p:tgtEl>
                                      </p:cBhvr>
                                    </p:animEffect>
                                  </p:childTnLst>
                                </p:cTn>
                              </p:par>
                              <p:par>
                                <p:cTn id="23" presetID="22" presetClass="entr" presetSubtype="1"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wipe(up)">
                                      <p:cBhvr>
                                        <p:cTn id="25" dur="500"/>
                                        <p:tgtEl>
                                          <p:spTgt spid="79"/>
                                        </p:tgtEl>
                                      </p:cBhvr>
                                    </p:animEffect>
                                  </p:childTnLst>
                                </p:cTn>
                              </p:par>
                              <p:par>
                                <p:cTn id="26" presetID="22" presetClass="entr" presetSubtype="1"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ipe(up)">
                                      <p:cBhvr>
                                        <p:cTn id="2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54471" y="1967617"/>
            <a:ext cx="4967437" cy="304698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9600" spc="300" noProof="0">
                <a:solidFill>
                  <a:prstClr val="white"/>
                </a:solidFill>
                <a:latin typeface="UTM Iron Gothic" panose="02040603050506020204" pitchFamily="18" charset="0"/>
              </a:rPr>
              <a:t>2. Tìm hiểu </a:t>
            </a:r>
          </a:p>
          <a:p>
            <a:pPr marR="0" lvl="0" algn="ctr" defTabSz="914400" rtl="0" eaLnBrk="1" fontAlgn="auto" latinLnBrk="0" hangingPunct="1">
              <a:lnSpc>
                <a:spcPct val="100000"/>
              </a:lnSpc>
              <a:spcBef>
                <a:spcPts val="0"/>
              </a:spcBef>
              <a:spcAft>
                <a:spcPts val="0"/>
              </a:spcAft>
              <a:buClrTx/>
              <a:buSzTx/>
              <a:tabLst/>
              <a:defRPr/>
            </a:pPr>
            <a:r>
              <a:rPr lang="en-US" sz="9600" spc="300" noProof="0">
                <a:solidFill>
                  <a:prstClr val="white"/>
                </a:solidFill>
                <a:latin typeface="UTM Iron Gothic" panose="02040603050506020204" pitchFamily="18" charset="0"/>
              </a:rPr>
              <a:t>bài</a:t>
            </a:r>
            <a:endParaRPr kumimoji="0" lang="en-US" sz="96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15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par>
                                <p:cTn id="16" presetID="8" presetClass="emph" presetSubtype="0" fill="hold" grpId="1" nodeType="withEffect">
                                  <p:stCondLst>
                                    <p:cond delay="0"/>
                                  </p:stCondLst>
                                  <p:childTnLst>
                                    <p:animRot by="21600000">
                                      <p:cBhvr>
                                        <p:cTn id="17" dur="1750" fill="hold"/>
                                        <p:tgtEl>
                                          <p:spTgt spid="6"/>
                                        </p:tgtEl>
                                        <p:attrNameLst>
                                          <p:attrName>r</p:attrName>
                                        </p:attrNameLst>
                                      </p:cBhvr>
                                    </p:animRo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750" fill="hold"/>
                                        <p:tgtEl>
                                          <p:spTgt spid="7"/>
                                        </p:tgtEl>
                                        <p:attrNameLst>
                                          <p:attrName>ppt_w</p:attrName>
                                        </p:attrNameLst>
                                      </p:cBhvr>
                                      <p:tavLst>
                                        <p:tav tm="0">
                                          <p:val>
                                            <p:fltVal val="0"/>
                                          </p:val>
                                        </p:tav>
                                        <p:tav tm="100000">
                                          <p:val>
                                            <p:strVal val="#ppt_w"/>
                                          </p:val>
                                        </p:tav>
                                      </p:tavLst>
                                    </p:anim>
                                    <p:anim calcmode="lin" valueType="num">
                                      <p:cBhvr>
                                        <p:cTn id="21" dur="1750" fill="hold"/>
                                        <p:tgtEl>
                                          <p:spTgt spid="7"/>
                                        </p:tgtEl>
                                        <p:attrNameLst>
                                          <p:attrName>ppt_h</p:attrName>
                                        </p:attrNameLst>
                                      </p:cBhvr>
                                      <p:tavLst>
                                        <p:tav tm="0">
                                          <p:val>
                                            <p:fltVal val="0"/>
                                          </p:val>
                                        </p:tav>
                                        <p:tav tm="100000">
                                          <p:val>
                                            <p:strVal val="#ppt_h"/>
                                          </p:val>
                                        </p:tav>
                                      </p:tavLst>
                                    </p:anim>
                                    <p:animEffect transition="in" filter="fade">
                                      <p:cBhvr>
                                        <p:cTn id="22" dur="1750"/>
                                        <p:tgtEl>
                                          <p:spTgt spid="7"/>
                                        </p:tgtEl>
                                      </p:cBhvr>
                                    </p:animEffect>
                                  </p:childTnLst>
                                </p:cTn>
                              </p:par>
                              <p:par>
                                <p:cTn id="23" presetID="8" presetClass="emph" presetSubtype="0" fill="hold" grpId="1" nodeType="withEffect">
                                  <p:stCondLst>
                                    <p:cond delay="0"/>
                                  </p:stCondLst>
                                  <p:childTnLst>
                                    <p:animRot by="-21600000">
                                      <p:cBhvr>
                                        <p:cTn id="24" dur="1750" fill="hold"/>
                                        <p:tgtEl>
                                          <p:spTgt spid="7"/>
                                        </p:tgtEl>
                                        <p:attrNameLst>
                                          <p:attrName>r</p:attrName>
                                        </p:attrNameLst>
                                      </p:cBhvr>
                                    </p:animRot>
                                  </p:childTnLst>
                                </p:cTn>
                              </p:par>
                              <p:par>
                                <p:cTn id="25" presetID="53" presetClass="entr" presetSubtype="16"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8" presetClass="emph" presetSubtype="0" fill="hold" grpId="1" nodeType="withEffect">
                                  <p:stCondLst>
                                    <p:cond delay="1000"/>
                                  </p:stCondLst>
                                  <p:childTnLst>
                                    <p:animRot by="43200000">
                                      <p:cBhvr>
                                        <p:cTn id="31"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0647" y="498874"/>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2058" y="1775392"/>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287" y="498874"/>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002" y="1703040"/>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1620648" y="3123678"/>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04" y="3650975"/>
            <a:ext cx="3344479"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5358679" y="2577866"/>
            <a:ext cx="4737817" cy="2241777"/>
          </a:xfrm>
          <a:prstGeom prst="wedgeRoundRectCallout">
            <a:avLst>
              <a:gd name="adj1" fmla="val 66021"/>
              <a:gd name="adj2" fmla="val 65975"/>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5586050" y="2739715"/>
            <a:ext cx="4358049" cy="2062103"/>
          </a:xfrm>
          <a:prstGeom prst="rect">
            <a:avLst/>
          </a:prstGeom>
          <a:noFill/>
        </p:spPr>
        <p:txBody>
          <a:bodyPr wrap="square" rtlCol="0">
            <a:spAutoFit/>
          </a:bodyPr>
          <a:lstStyle/>
          <a:p>
            <a:pPr algn="just"/>
            <a:r>
              <a:rPr lang="vi-VN" sz="3200">
                <a:latin typeface="Tahoma" panose="020B0604030504040204" pitchFamily="34" charset="0"/>
                <a:ea typeface="Tahoma" panose="020B0604030504040204" pitchFamily="34" charset="0"/>
                <a:cs typeface="Tahoma" panose="020B0604030504040204" pitchFamily="34" charset="0"/>
              </a:rPr>
              <a:t>Tới nơi yêu tinh ở, anh em Cẩu Khây đã gặp ai và được giúp đỡ như thế nào?</a:t>
            </a:r>
            <a:endParaRPr lang="en-US" sz="3200">
              <a:latin typeface="Tahoma" panose="020B0604030504040204" pitchFamily="34" charset="0"/>
              <a:ea typeface="Tahoma" panose="020B0604030504040204" pitchFamily="34" charset="0"/>
              <a:cs typeface="Tahoma" panose="020B0604030504040204" pitchFamily="34" charset="0"/>
            </a:endParaRPr>
          </a:p>
        </p:txBody>
      </p:sp>
      <p:pic>
        <p:nvPicPr>
          <p:cNvPr id="100" name="Picture 99">
            <a:extLst>
              <a:ext uri="{FF2B5EF4-FFF2-40B4-BE49-F238E27FC236}">
                <a16:creationId xmlns:a16="http://schemas.microsoft.com/office/drawing/2014/main" id="{424929CF-CA34-4689-B814-925C9D75A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5606" y="3490123"/>
            <a:ext cx="2133738" cy="3221122"/>
          </a:xfrm>
          <a:prstGeom prst="rect">
            <a:avLst/>
          </a:prstGeom>
          <a:effectLst>
            <a:outerShdw blurRad="76200" dir="18900000" sy="23000" kx="-1200000" algn="bl" rotWithShape="0">
              <a:prstClr val="black">
                <a:alpha val="20000"/>
              </a:prstClr>
            </a:outerShdw>
          </a:effectLst>
        </p:spPr>
      </p:pic>
      <p:sp>
        <p:nvSpPr>
          <p:cNvPr id="101" name="Rectangle: Rounded Corners 100">
            <a:extLst>
              <a:ext uri="{FF2B5EF4-FFF2-40B4-BE49-F238E27FC236}">
                <a16:creationId xmlns:a16="http://schemas.microsoft.com/office/drawing/2014/main" id="{A286F492-C5BF-4DCF-8F42-5711570830D0}"/>
              </a:ext>
            </a:extLst>
          </p:cNvPr>
          <p:cNvSpPr/>
          <p:nvPr/>
        </p:nvSpPr>
        <p:spPr>
          <a:xfrm>
            <a:off x="3421083" y="810072"/>
            <a:ext cx="5584510"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3573483" y="819308"/>
            <a:ext cx="5584510"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3331029" y="705641"/>
            <a:ext cx="5584510"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055041" y="934226"/>
            <a:ext cx="4708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0" y="5286181"/>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3573483" y="4524135"/>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5A657AE3-303B-446E-B9CD-7AF7EF64E2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4350" y="3774561"/>
            <a:ext cx="1081262" cy="1168667"/>
          </a:xfrm>
          <a:prstGeom prst="rect">
            <a:avLst/>
          </a:prstGeom>
        </p:spPr>
      </p:pic>
      <p:sp>
        <p:nvSpPr>
          <p:cNvPr id="93" name="!!may 1">
            <a:extLst>
              <a:ext uri="{FF2B5EF4-FFF2-40B4-BE49-F238E27FC236}">
                <a16:creationId xmlns:a16="http://schemas.microsoft.com/office/drawing/2014/main" id="{3D963A56-3A5F-4CFD-AC7C-4F10B8C7ACB2}"/>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94" name="!!may 2">
            <a:extLst>
              <a:ext uri="{FF2B5EF4-FFF2-40B4-BE49-F238E27FC236}">
                <a16:creationId xmlns:a16="http://schemas.microsoft.com/office/drawing/2014/main" id="{CC3DC3B6-EAD4-4405-B98A-1D4D54C6542F}"/>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95" name="!!may 4">
            <a:extLst>
              <a:ext uri="{FF2B5EF4-FFF2-40B4-BE49-F238E27FC236}">
                <a16:creationId xmlns:a16="http://schemas.microsoft.com/office/drawing/2014/main" id="{7C10E21B-40EE-441E-B396-520BABDC6DBF}"/>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96" name="!!may 3">
            <a:extLst>
              <a:ext uri="{FF2B5EF4-FFF2-40B4-BE49-F238E27FC236}">
                <a16:creationId xmlns:a16="http://schemas.microsoft.com/office/drawing/2014/main" id="{AB986DAF-C20A-4AC7-9BFE-D371C0BAC647}"/>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4078021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par>
                          <p:cTn id="96" fill="hold">
                            <p:stCondLst>
                              <p:cond delay="9500"/>
                            </p:stCondLst>
                            <p:childTnLst>
                              <p:par>
                                <p:cTn id="97" presetID="22" presetClass="entr" presetSubtype="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par>
                          <p:cTn id="100" fill="hold">
                            <p:stCondLst>
                              <p:cond delay="10000"/>
                            </p:stCondLst>
                            <p:childTnLst>
                              <p:par>
                                <p:cTn id="101" presetID="10" presetClass="entr" presetSubtype="0" fill="hold" nodeType="after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500"/>
                                        <p:tgtEl>
                                          <p:spTgt spid="18"/>
                                        </p:tgtEl>
                                      </p:cBhvr>
                                    </p:animEffect>
                                  </p:childTnLst>
                                </p:cTn>
                              </p:par>
                            </p:childTnLst>
                          </p:cTn>
                        </p:par>
                        <p:par>
                          <p:cTn id="104" fill="hold">
                            <p:stCondLst>
                              <p:cond delay="10500"/>
                            </p:stCondLst>
                            <p:childTnLst>
                              <p:par>
                                <p:cTn id="105" presetID="10" presetClass="entr" presetSubtype="0" fill="hold" nodeType="afterEffect">
                                  <p:stCondLst>
                                    <p:cond delay="0"/>
                                  </p:stCondLst>
                                  <p:childTnLst>
                                    <p:set>
                                      <p:cBhvr>
                                        <p:cTn id="106" dur="1" fill="hold">
                                          <p:stCondLst>
                                            <p:cond delay="0"/>
                                          </p:stCondLst>
                                        </p:cTn>
                                        <p:tgtEl>
                                          <p:spTgt spid="100"/>
                                        </p:tgtEl>
                                        <p:attrNameLst>
                                          <p:attrName>style.visibility</p:attrName>
                                        </p:attrNameLst>
                                      </p:cBhvr>
                                      <p:to>
                                        <p:strVal val="visible"/>
                                      </p:to>
                                    </p:set>
                                    <p:animEffect transition="in" filter="fade">
                                      <p:cBhvr>
                                        <p:cTn id="107" dur="500"/>
                                        <p:tgtEl>
                                          <p:spTgt spid="100"/>
                                        </p:tgtEl>
                                      </p:cBhvr>
                                    </p:animEffect>
                                  </p:childTnLst>
                                </p:cTn>
                              </p:par>
                            </p:childTnLst>
                          </p:cTn>
                        </p:par>
                        <p:par>
                          <p:cTn id="108" fill="hold">
                            <p:stCondLst>
                              <p:cond delay="11000"/>
                            </p:stCondLst>
                            <p:childTnLst>
                              <p:par>
                                <p:cTn id="109" presetID="10" presetClass="entr" presetSubtype="0" fill="hold" grpId="0" nodeType="afterEffect">
                                  <p:stCondLst>
                                    <p:cond delay="0"/>
                                  </p:stCondLst>
                                  <p:childTnLst>
                                    <p:set>
                                      <p:cBhvr>
                                        <p:cTn id="110" dur="1" fill="hold">
                                          <p:stCondLst>
                                            <p:cond delay="0"/>
                                          </p:stCondLst>
                                        </p:cTn>
                                        <p:tgtEl>
                                          <p:spTgt spid="98"/>
                                        </p:tgtEl>
                                        <p:attrNameLst>
                                          <p:attrName>style.visibility</p:attrName>
                                        </p:attrNameLst>
                                      </p:cBhvr>
                                      <p:to>
                                        <p:strVal val="visible"/>
                                      </p:to>
                                    </p:set>
                                    <p:animEffect transition="in" filter="fade">
                                      <p:cBhvr>
                                        <p:cTn id="111" dur="500"/>
                                        <p:tgtEl>
                                          <p:spTgt spid="98"/>
                                        </p:tgtEl>
                                      </p:cBhvr>
                                    </p:animEffect>
                                  </p:childTnLst>
                                </p:cTn>
                              </p:par>
                            </p:childTnLst>
                          </p:cTn>
                        </p:par>
                        <p:par>
                          <p:cTn id="112" fill="hold">
                            <p:stCondLst>
                              <p:cond delay="11500"/>
                            </p:stCondLst>
                            <p:childTnLst>
                              <p:par>
                                <p:cTn id="113" presetID="10" presetClass="entr" presetSubtype="0" fill="hold" grpId="0" nodeType="afterEffect">
                                  <p:stCondLst>
                                    <p:cond delay="0"/>
                                  </p:stCondLst>
                                  <p:childTnLst>
                                    <p:set>
                                      <p:cBhvr>
                                        <p:cTn id="114" dur="1" fill="hold">
                                          <p:stCondLst>
                                            <p:cond delay="0"/>
                                          </p:stCondLst>
                                        </p:cTn>
                                        <p:tgtEl>
                                          <p:spTgt spid="99"/>
                                        </p:tgtEl>
                                        <p:attrNameLst>
                                          <p:attrName>style.visibility</p:attrName>
                                        </p:attrNameLst>
                                      </p:cBhvr>
                                      <p:to>
                                        <p:strVal val="visible"/>
                                      </p:to>
                                    </p:set>
                                    <p:animEffect transition="in" filter="fade">
                                      <p:cBhvr>
                                        <p:cTn id="115"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2933" y="1791975"/>
            <a:ext cx="1711652" cy="2249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86066" y="1636366"/>
            <a:ext cx="1267891" cy="1700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73384" y="1836980"/>
            <a:ext cx="2852754" cy="3585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691380" y="1638797"/>
            <a:ext cx="1267891" cy="1696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9" name="Picture 148">
            <a:extLst>
              <a:ext uri="{FF2B5EF4-FFF2-40B4-BE49-F238E27FC236}">
                <a16:creationId xmlns:a16="http://schemas.microsoft.com/office/drawing/2014/main" id="{FBC21351-307C-4F51-A8D9-5401AA06334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701984" y="1572457"/>
            <a:ext cx="1740179" cy="2468880"/>
          </a:xfrm>
          <a:prstGeom prst="rect">
            <a:avLst/>
          </a:prstGeom>
        </p:spPr>
      </p:pic>
      <p:sp>
        <p:nvSpPr>
          <p:cNvPr id="85" name="TextBox 84">
            <a:extLst>
              <a:ext uri="{FF2B5EF4-FFF2-40B4-BE49-F238E27FC236}">
                <a16:creationId xmlns:a16="http://schemas.microsoft.com/office/drawing/2014/main" id="{EE930B3F-3827-4DEF-96A6-E6271C0864E8}"/>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317711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497303" y="310296"/>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1315453" y="190485"/>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Đọc thầm đoạn 1</a:t>
            </a: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553451" y="247343"/>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407249" y="205865"/>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F75A12E-69FE-4EBB-8BC2-7FD8B905CD4C}"/>
              </a:ext>
            </a:extLst>
          </p:cNvPr>
          <p:cNvSpPr/>
          <p:nvPr/>
        </p:nvSpPr>
        <p:spPr>
          <a:xfrm>
            <a:off x="226506" y="5080200"/>
            <a:ext cx="11742821" cy="1467504"/>
          </a:xfrm>
          <a:prstGeom prst="roundRect">
            <a:avLst/>
          </a:prstGeom>
          <a:solidFill>
            <a:srgbClr val="C0000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ama">
            <a:extLst>
              <a:ext uri="{FF2B5EF4-FFF2-40B4-BE49-F238E27FC236}">
                <a16:creationId xmlns:a16="http://schemas.microsoft.com/office/drawing/2014/main" id="{0D987CEC-9FD2-4877-89A5-75C9FEC325BA}"/>
              </a:ext>
            </a:extLst>
          </p:cNvPr>
          <p:cNvSpPr txBox="1"/>
          <p:nvPr/>
        </p:nvSpPr>
        <p:spPr>
          <a:xfrm>
            <a:off x="629652" y="5134168"/>
            <a:ext cx="11020234" cy="1077218"/>
          </a:xfrm>
          <a:prstGeom prst="rect">
            <a:avLst/>
          </a:prstGeom>
          <a:noFill/>
        </p:spPr>
        <p:txBody>
          <a:bodyPr wrap="square">
            <a:spAutoFit/>
          </a:bodyPr>
          <a:lstStyle/>
          <a:p>
            <a:pPr lvl="0">
              <a:defRPr/>
            </a:pPr>
            <a:r>
              <a:rPr lang="vi-VN" sz="3200" b="1" spc="300">
                <a:solidFill>
                  <a:prstClr val="white"/>
                </a:solidFill>
                <a:latin typeface="Tahoma" panose="020B0604030504040204" pitchFamily="34" charset="0"/>
                <a:ea typeface="Tahoma" panose="020B0604030504040204" pitchFamily="34" charset="0"/>
                <a:cs typeface="Tahoma" panose="020B0604030504040204" pitchFamily="34" charset="0"/>
              </a:rPr>
              <a:t>Câu 1. Tới nơi yêu tinh ở, anh em Cẩu Khây đã gặp ai và được giúp đỡ như thế nào?</a:t>
            </a:r>
          </a:p>
        </p:txBody>
      </p:sp>
      <p:sp>
        <p:nvSpPr>
          <p:cNvPr id="13" name="Rectangle: Rounded Corners 12">
            <a:extLst>
              <a:ext uri="{FF2B5EF4-FFF2-40B4-BE49-F238E27FC236}">
                <a16:creationId xmlns:a16="http://schemas.microsoft.com/office/drawing/2014/main" id="{03FC8FF9-3DAE-405F-8996-4BC04F151E4A}"/>
              </a:ext>
            </a:extLst>
          </p:cNvPr>
          <p:cNvSpPr/>
          <p:nvPr/>
        </p:nvSpPr>
        <p:spPr>
          <a:xfrm>
            <a:off x="213304" y="1367079"/>
            <a:ext cx="11742821" cy="3639355"/>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D36AE3-B888-41CA-BDA5-4237B07A379B}"/>
              </a:ext>
            </a:extLst>
          </p:cNvPr>
          <p:cNvSpPr txBox="1"/>
          <p:nvPr/>
        </p:nvSpPr>
        <p:spPr>
          <a:xfrm>
            <a:off x="393415" y="1403662"/>
            <a:ext cx="11402674" cy="3539430"/>
          </a:xfrm>
          <a:prstGeom prst="rect">
            <a:avLst/>
          </a:prstGeom>
          <a:noFill/>
        </p:spPr>
        <p:txBody>
          <a:bodyPr wrap="square" rtlCol="0">
            <a:spAutoFit/>
          </a:bodyPr>
          <a:lstStyle/>
          <a:p>
            <a:pPr indent="285750" algn="just"/>
            <a:r>
              <a:rPr lang="vi-VN" sz="2800" b="1">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800" b="1">
                <a:latin typeface="Tahoma" panose="020B0604030504040204" pitchFamily="34" charset="0"/>
                <a:ea typeface="Tahoma" panose="020B0604030504040204" pitchFamily="34" charset="0"/>
                <a:cs typeface="Tahoma" panose="020B0604030504040204" pitchFamily="34" charset="0"/>
              </a:rPr>
              <a:t>   </a:t>
            </a:r>
            <a:r>
              <a:rPr lang="vi-VN" sz="2800" b="1">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p:txBody>
      </p:sp>
      <p:cxnSp>
        <p:nvCxnSpPr>
          <p:cNvPr id="8" name="Straight Connector 7">
            <a:extLst>
              <a:ext uri="{FF2B5EF4-FFF2-40B4-BE49-F238E27FC236}">
                <a16:creationId xmlns:a16="http://schemas.microsoft.com/office/drawing/2014/main" id="{7A7DD507-9FA0-4C00-B00D-7F5E941D2445}"/>
              </a:ext>
            </a:extLst>
          </p:cNvPr>
          <p:cNvCxnSpPr>
            <a:cxnSpLocks/>
          </p:cNvCxnSpPr>
          <p:nvPr/>
        </p:nvCxnSpPr>
        <p:spPr>
          <a:xfrm>
            <a:off x="497303" y="4031256"/>
            <a:ext cx="7217947"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589F93E-1D1C-4136-BADC-63F2FD063A72}"/>
              </a:ext>
            </a:extLst>
          </p:cNvPr>
          <p:cNvCxnSpPr>
            <a:cxnSpLocks/>
          </p:cNvCxnSpPr>
          <p:nvPr/>
        </p:nvCxnSpPr>
        <p:spPr>
          <a:xfrm>
            <a:off x="8213942" y="2724150"/>
            <a:ext cx="374218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5B8AEFED-F5D4-48A3-9F71-8DF540CCFD55}"/>
              </a:ext>
            </a:extLst>
          </p:cNvPr>
          <p:cNvCxnSpPr>
            <a:cxnSpLocks/>
          </p:cNvCxnSpPr>
          <p:nvPr/>
        </p:nvCxnSpPr>
        <p:spPr>
          <a:xfrm>
            <a:off x="407249" y="3143250"/>
            <a:ext cx="583351"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F2DA3506-3120-41C9-811C-3D125D66BA86}"/>
              </a:ext>
            </a:extLst>
          </p:cNvPr>
          <p:cNvCxnSpPr>
            <a:cxnSpLocks/>
          </p:cNvCxnSpPr>
          <p:nvPr/>
        </p:nvCxnSpPr>
        <p:spPr>
          <a:xfrm>
            <a:off x="2146708" y="3593106"/>
            <a:ext cx="9503178" cy="0"/>
          </a:xfrm>
          <a:prstGeom prst="line">
            <a:avLst/>
          </a:prstGeom>
          <a:ln w="57150"/>
        </p:spPr>
        <p:style>
          <a:lnRef idx="1">
            <a:schemeClr val="accent2"/>
          </a:lnRef>
          <a:fillRef idx="0">
            <a:schemeClr val="accent2"/>
          </a:fillRef>
          <a:effectRef idx="0">
            <a:schemeClr val="accent2"/>
          </a:effectRef>
          <a:fontRef idx="minor">
            <a:schemeClr val="tx1"/>
          </a:fontRef>
        </p:style>
      </p:cxnSp>
      <p:pic>
        <p:nvPicPr>
          <p:cNvPr id="18" name="Picture 17">
            <a:extLst>
              <a:ext uri="{FF2B5EF4-FFF2-40B4-BE49-F238E27FC236}">
                <a16:creationId xmlns:a16="http://schemas.microsoft.com/office/drawing/2014/main" id="{33372199-9237-424E-B365-D24289786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5803" y="-21006"/>
            <a:ext cx="1373524" cy="1373524"/>
          </a:xfrm>
          <a:prstGeom prst="rect">
            <a:avLst/>
          </a:prstGeom>
        </p:spPr>
      </p:pic>
      <p:cxnSp>
        <p:nvCxnSpPr>
          <p:cNvPr id="28" name="Straight Connector 27">
            <a:extLst>
              <a:ext uri="{FF2B5EF4-FFF2-40B4-BE49-F238E27FC236}">
                <a16:creationId xmlns:a16="http://schemas.microsoft.com/office/drawing/2014/main" id="{127C975E-EC81-47BD-993C-E551CE0C7202}"/>
              </a:ext>
            </a:extLst>
          </p:cNvPr>
          <p:cNvCxnSpPr>
            <a:cxnSpLocks/>
          </p:cNvCxnSpPr>
          <p:nvPr/>
        </p:nvCxnSpPr>
        <p:spPr>
          <a:xfrm>
            <a:off x="3394292" y="2305050"/>
            <a:ext cx="825559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52BE6C56-8607-4588-96AD-1FC8F16852D0}"/>
              </a:ext>
            </a:extLst>
          </p:cNvPr>
          <p:cNvCxnSpPr>
            <a:cxnSpLocks/>
          </p:cNvCxnSpPr>
          <p:nvPr/>
        </p:nvCxnSpPr>
        <p:spPr>
          <a:xfrm>
            <a:off x="497303" y="2724150"/>
            <a:ext cx="190299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7333E89E-6665-4723-90AB-F135BE233A2C}"/>
              </a:ext>
            </a:extLst>
          </p:cNvPr>
          <p:cNvCxnSpPr>
            <a:cxnSpLocks/>
          </p:cNvCxnSpPr>
          <p:nvPr/>
        </p:nvCxnSpPr>
        <p:spPr>
          <a:xfrm>
            <a:off x="629652" y="6211386"/>
            <a:ext cx="2227848"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6B3AA0E7-EF39-480A-8A8C-C35520602E80}"/>
              </a:ext>
            </a:extLst>
          </p:cNvPr>
          <p:cNvCxnSpPr>
            <a:cxnSpLocks/>
          </p:cNvCxnSpPr>
          <p:nvPr/>
        </p:nvCxnSpPr>
        <p:spPr>
          <a:xfrm>
            <a:off x="3754853" y="6146892"/>
            <a:ext cx="6246397"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37" name="nama">
            <a:extLst>
              <a:ext uri="{FF2B5EF4-FFF2-40B4-BE49-F238E27FC236}">
                <a16:creationId xmlns:a16="http://schemas.microsoft.com/office/drawing/2014/main" id="{2A8B0BE6-A4B5-46D0-AAFA-22613D33D37E}"/>
              </a:ext>
            </a:extLst>
          </p:cNvPr>
          <p:cNvSpPr txBox="1"/>
          <p:nvPr/>
        </p:nvSpPr>
        <p:spPr>
          <a:xfrm>
            <a:off x="337266" y="5090559"/>
            <a:ext cx="11562710" cy="1569660"/>
          </a:xfrm>
          <a:prstGeom prst="rect">
            <a:avLst/>
          </a:prstGeom>
          <a:noFill/>
        </p:spPr>
        <p:txBody>
          <a:bodyPr wrap="square">
            <a:spAutoFit/>
          </a:bodyPr>
          <a:lstStyle/>
          <a:p>
            <a:pPr lvl="0">
              <a:defRPr/>
            </a:pPr>
            <a:r>
              <a:rPr lang="en-US" sz="3200" b="1" spc="30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3200" b="1" spc="300">
                <a:solidFill>
                  <a:prstClr val="white"/>
                </a:solidFill>
                <a:latin typeface="Tahoma" panose="020B0604030504040204" pitchFamily="34" charset="0"/>
                <a:ea typeface="Tahoma" panose="020B0604030504040204" pitchFamily="34" charset="0"/>
                <a:cs typeface="Tahoma" panose="020B0604030504040204" pitchFamily="34" charset="0"/>
              </a:rPr>
              <a:t>Anh em Cẩu Khây chỉ gặp một bà cụ còn sống sót. Bà cụ nấu cơm cho họ ăn và cho họ ngủ nhờ.</a:t>
            </a:r>
          </a:p>
        </p:txBody>
      </p:sp>
      <p:sp>
        <p:nvSpPr>
          <p:cNvPr id="24" name="!!may 1">
            <a:extLst>
              <a:ext uri="{FF2B5EF4-FFF2-40B4-BE49-F238E27FC236}">
                <a16:creationId xmlns:a16="http://schemas.microsoft.com/office/drawing/2014/main" id="{02001B1E-20D5-4635-AEA5-9CC486A6E682}"/>
              </a:ext>
            </a:extLst>
          </p:cNvPr>
          <p:cNvSpPr/>
          <p:nvPr/>
        </p:nvSpPr>
        <p:spPr>
          <a:xfrm flipH="1">
            <a:off x="-6197541" y="-3391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5" name="!!may 2">
            <a:extLst>
              <a:ext uri="{FF2B5EF4-FFF2-40B4-BE49-F238E27FC236}">
                <a16:creationId xmlns:a16="http://schemas.microsoft.com/office/drawing/2014/main" id="{2C1735D0-4B5C-41B1-9416-D2D3F0A227A8}"/>
              </a:ext>
            </a:extLst>
          </p:cNvPr>
          <p:cNvSpPr/>
          <p:nvPr/>
        </p:nvSpPr>
        <p:spPr>
          <a:xfrm flipH="1">
            <a:off x="-6108262" y="339620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6" name="!!may 4">
            <a:extLst>
              <a:ext uri="{FF2B5EF4-FFF2-40B4-BE49-F238E27FC236}">
                <a16:creationId xmlns:a16="http://schemas.microsoft.com/office/drawing/2014/main" id="{F7A701C3-7ABC-4EEB-99CF-9C3AFCEBFE0F}"/>
              </a:ext>
            </a:extLst>
          </p:cNvPr>
          <p:cNvSpPr/>
          <p:nvPr/>
        </p:nvSpPr>
        <p:spPr>
          <a:xfrm>
            <a:off x="12522680" y="-181253"/>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7" name="!!may 3">
            <a:extLst>
              <a:ext uri="{FF2B5EF4-FFF2-40B4-BE49-F238E27FC236}">
                <a16:creationId xmlns:a16="http://schemas.microsoft.com/office/drawing/2014/main" id="{4DB3A227-5AF8-456D-9666-BF89A98B3C5E}"/>
              </a:ext>
            </a:extLst>
          </p:cNvPr>
          <p:cNvSpPr/>
          <p:nvPr/>
        </p:nvSpPr>
        <p:spPr>
          <a:xfrm>
            <a:off x="12611959" y="3248858"/>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2620282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par>
                                <p:cTn id="33" presetID="22" presetClass="entr" presetSubtype="8"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par>
                                <p:cTn id="45" presetID="2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par>
                                <p:cTn id="48" presetID="22" presetClass="entr" presetSubtype="8"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animEffect transition="in" filter="fade">
                                      <p:cBhvr>
                                        <p:cTn id="7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2" grpId="1"/>
      <p:bldP spid="13" grpId="0" animBg="1"/>
      <p:bldP spid="14"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0647" y="498874"/>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2058" y="1775392"/>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287" y="498874"/>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002" y="1703040"/>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1620648" y="3123678"/>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04" y="3650975"/>
            <a:ext cx="3344479"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6824043" y="154824"/>
            <a:ext cx="4737817" cy="2241777"/>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7016041" y="357477"/>
            <a:ext cx="4358049" cy="1754326"/>
          </a:xfrm>
          <a:prstGeom prst="rect">
            <a:avLst/>
          </a:prstGeom>
          <a:noFill/>
        </p:spPr>
        <p:txBody>
          <a:bodyPr wrap="square" rtlCol="0">
            <a:spAutoFit/>
          </a:bodyPr>
          <a:lstStyle/>
          <a:p>
            <a:pPr algn="just"/>
            <a:r>
              <a:rPr lang="en-US" altLang="en-US" sz="3600" b="1" dirty="0" err="1">
                <a:solidFill>
                  <a:srgbClr val="000000"/>
                </a:solidFill>
                <a:latin typeface="Times New Roman" panose="02020603050405020304" pitchFamily="18" charset="0"/>
              </a:rPr>
              <a:t>Thuật</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lại</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cuộc</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chiến</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đấu</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của</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bốn</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anh</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em</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chống</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yêu</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tinh</a:t>
            </a:r>
            <a:r>
              <a:rPr lang="en-US" altLang="en-US" sz="3600" b="1" dirty="0">
                <a:solidFill>
                  <a:srgbClr val="000000"/>
                </a:solidFill>
                <a:latin typeface="Times New Roman" panose="02020603050405020304" pitchFamily="18" charset="0"/>
              </a:rPr>
              <a: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100" name="Picture 99">
            <a:extLst>
              <a:ext uri="{FF2B5EF4-FFF2-40B4-BE49-F238E27FC236}">
                <a16:creationId xmlns:a16="http://schemas.microsoft.com/office/drawing/2014/main" id="{424929CF-CA34-4689-B814-925C9D75A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8316" y="1332515"/>
            <a:ext cx="2133738" cy="3221122"/>
          </a:xfrm>
          <a:prstGeom prst="rect">
            <a:avLst/>
          </a:prstGeom>
          <a:effectLst>
            <a:outerShdw blurRad="76200" dir="18900000" sy="23000" kx="-1200000" algn="bl" rotWithShape="0">
              <a:prstClr val="black">
                <a:alpha val="20000"/>
              </a:prstClr>
            </a:outerShdw>
          </a:effectLst>
        </p:spPr>
      </p:pic>
      <p:sp>
        <p:nvSpPr>
          <p:cNvPr id="101" name="Rectangle: Rounded Corners 100">
            <a:extLst>
              <a:ext uri="{FF2B5EF4-FFF2-40B4-BE49-F238E27FC236}">
                <a16:creationId xmlns:a16="http://schemas.microsoft.com/office/drawing/2014/main" id="{A286F492-C5BF-4DCF-8F42-5711570830D0}"/>
              </a:ext>
            </a:extLst>
          </p:cNvPr>
          <p:cNvSpPr/>
          <p:nvPr/>
        </p:nvSpPr>
        <p:spPr>
          <a:xfrm>
            <a:off x="2625143" y="610682"/>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777543" y="619918"/>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2535089" y="506251"/>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2954301" y="734836"/>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0" y="5286181"/>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6873055" y="4685424"/>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511960"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780892" y="5318555"/>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313" y="3683348"/>
            <a:ext cx="1870236" cy="1635207"/>
          </a:xfrm>
          <a:prstGeom prst="rect">
            <a:avLst/>
          </a:prstGeom>
        </p:spPr>
      </p:pic>
      <p:pic>
        <p:nvPicPr>
          <p:cNvPr id="6" name="Picture 5">
            <a:extLst>
              <a:ext uri="{FF2B5EF4-FFF2-40B4-BE49-F238E27FC236}">
                <a16:creationId xmlns:a16="http://schemas.microsoft.com/office/drawing/2014/main" id="{2095A57A-4B90-4E38-A3E5-0BCC652CA8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7580" y="3654590"/>
            <a:ext cx="3959311" cy="2075810"/>
          </a:xfrm>
          <a:prstGeom prst="rect">
            <a:avLst/>
          </a:prstGeom>
        </p:spPr>
      </p:pic>
      <p:grpSp>
        <p:nvGrpSpPr>
          <p:cNvPr id="106" name="Group 105">
            <a:extLst>
              <a:ext uri="{FF2B5EF4-FFF2-40B4-BE49-F238E27FC236}">
                <a16:creationId xmlns:a16="http://schemas.microsoft.com/office/drawing/2014/main" id="{D0DDFA76-AB84-4BEF-BDFC-CB51B11B5CFB}"/>
              </a:ext>
            </a:extLst>
          </p:cNvPr>
          <p:cNvGrpSpPr/>
          <p:nvPr/>
        </p:nvGrpSpPr>
        <p:grpSpPr>
          <a:xfrm>
            <a:off x="8340225" y="3775245"/>
            <a:ext cx="2420640" cy="1220040"/>
            <a:chOff x="8340225" y="3775245"/>
            <a:chExt cx="2420640" cy="1220040"/>
          </a:xfrm>
        </p:grpSpPr>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94CAAD69-1E5D-4519-9C01-DCD774D1022D}"/>
                    </a:ext>
                  </a:extLst>
                </p14:cNvPr>
                <p14:cNvContentPartPr/>
                <p14:nvPr/>
              </p14:nvContentPartPr>
              <p14:xfrm>
                <a:off x="9940065" y="4824645"/>
                <a:ext cx="300600" cy="36000"/>
              </p14:xfrm>
            </p:contentPart>
          </mc:Choice>
          <mc:Fallback xmlns="">
            <p:pic>
              <p:nvPicPr>
                <p:cNvPr id="20" name="Ink 19">
                  <a:extLst>
                    <a:ext uri="{FF2B5EF4-FFF2-40B4-BE49-F238E27FC236}">
                      <a16:creationId xmlns:a16="http://schemas.microsoft.com/office/drawing/2014/main" id="{94CAAD69-1E5D-4519-9C01-DCD774D1022D}"/>
                    </a:ext>
                  </a:extLst>
                </p:cNvPr>
                <p:cNvPicPr/>
                <p:nvPr/>
              </p:nvPicPr>
              <p:blipFill>
                <a:blip r:embed="rId12"/>
                <a:stretch>
                  <a:fillRect/>
                </a:stretch>
              </p:blipFill>
              <p:spPr>
                <a:xfrm>
                  <a:off x="9931425" y="4816005"/>
                  <a:ext cx="31824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9B2395B9-C8DB-4A9C-906E-942B1DFFA7DB}"/>
                    </a:ext>
                  </a:extLst>
                </p14:cNvPr>
                <p14:cNvContentPartPr/>
                <p14:nvPr/>
              </p14:nvContentPartPr>
              <p14:xfrm>
                <a:off x="10360905" y="4003485"/>
                <a:ext cx="365040" cy="89640"/>
              </p14:xfrm>
            </p:contentPart>
          </mc:Choice>
          <mc:Fallback xmlns="">
            <p:pic>
              <p:nvPicPr>
                <p:cNvPr id="9" name="Ink 8">
                  <a:extLst>
                    <a:ext uri="{FF2B5EF4-FFF2-40B4-BE49-F238E27FC236}">
                      <a16:creationId xmlns:a16="http://schemas.microsoft.com/office/drawing/2014/main" id="{9B2395B9-C8DB-4A9C-906E-942B1DFFA7DB}"/>
                    </a:ext>
                  </a:extLst>
                </p:cNvPr>
                <p:cNvPicPr/>
                <p:nvPr/>
              </p:nvPicPr>
              <p:blipFill>
                <a:blip r:embed="rId14"/>
                <a:stretch>
                  <a:fillRect/>
                </a:stretch>
              </p:blipFill>
              <p:spPr>
                <a:xfrm>
                  <a:off x="10351905" y="3994485"/>
                  <a:ext cx="38268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5FA956B0-C88B-428F-BA2F-F60019EFEC8B}"/>
                    </a:ext>
                  </a:extLst>
                </p14:cNvPr>
                <p14:cNvContentPartPr/>
                <p14:nvPr/>
              </p14:nvContentPartPr>
              <p14:xfrm>
                <a:off x="10401945" y="4093485"/>
                <a:ext cx="358920" cy="74520"/>
              </p14:xfrm>
            </p:contentPart>
          </mc:Choice>
          <mc:Fallback xmlns="">
            <p:pic>
              <p:nvPicPr>
                <p:cNvPr id="10" name="Ink 9">
                  <a:extLst>
                    <a:ext uri="{FF2B5EF4-FFF2-40B4-BE49-F238E27FC236}">
                      <a16:creationId xmlns:a16="http://schemas.microsoft.com/office/drawing/2014/main" id="{5FA956B0-C88B-428F-BA2F-F60019EFEC8B}"/>
                    </a:ext>
                  </a:extLst>
                </p:cNvPr>
                <p:cNvPicPr/>
                <p:nvPr/>
              </p:nvPicPr>
              <p:blipFill>
                <a:blip r:embed="rId16"/>
                <a:stretch>
                  <a:fillRect/>
                </a:stretch>
              </p:blipFill>
              <p:spPr>
                <a:xfrm>
                  <a:off x="10392945" y="4084485"/>
                  <a:ext cx="37656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572919C2-23AE-4799-9AAF-C9F59F0ECFC4}"/>
                    </a:ext>
                  </a:extLst>
                </p14:cNvPr>
                <p14:cNvContentPartPr/>
                <p14:nvPr/>
              </p14:nvContentPartPr>
              <p14:xfrm>
                <a:off x="10445145" y="4214445"/>
                <a:ext cx="298800" cy="47520"/>
              </p14:xfrm>
            </p:contentPart>
          </mc:Choice>
          <mc:Fallback xmlns="">
            <p:pic>
              <p:nvPicPr>
                <p:cNvPr id="11" name="Ink 10">
                  <a:extLst>
                    <a:ext uri="{FF2B5EF4-FFF2-40B4-BE49-F238E27FC236}">
                      <a16:creationId xmlns:a16="http://schemas.microsoft.com/office/drawing/2014/main" id="{572919C2-23AE-4799-9AAF-C9F59F0ECFC4}"/>
                    </a:ext>
                  </a:extLst>
                </p:cNvPr>
                <p:cNvPicPr/>
                <p:nvPr/>
              </p:nvPicPr>
              <p:blipFill>
                <a:blip r:embed="rId18"/>
                <a:stretch>
                  <a:fillRect/>
                </a:stretch>
              </p:blipFill>
              <p:spPr>
                <a:xfrm>
                  <a:off x="10436505" y="4205445"/>
                  <a:ext cx="31644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14C58064-D78E-410E-868C-1B47CC5C2E64}"/>
                    </a:ext>
                  </a:extLst>
                </p14:cNvPr>
                <p14:cNvContentPartPr/>
                <p14:nvPr/>
              </p14:nvContentPartPr>
              <p14:xfrm>
                <a:off x="10040505" y="4506405"/>
                <a:ext cx="525240" cy="127440"/>
              </p14:xfrm>
            </p:contentPart>
          </mc:Choice>
          <mc:Fallback xmlns="">
            <p:pic>
              <p:nvPicPr>
                <p:cNvPr id="17" name="Ink 16">
                  <a:extLst>
                    <a:ext uri="{FF2B5EF4-FFF2-40B4-BE49-F238E27FC236}">
                      <a16:creationId xmlns:a16="http://schemas.microsoft.com/office/drawing/2014/main" id="{14C58064-D78E-410E-868C-1B47CC5C2E64}"/>
                    </a:ext>
                  </a:extLst>
                </p:cNvPr>
                <p:cNvPicPr/>
                <p:nvPr/>
              </p:nvPicPr>
              <p:blipFill>
                <a:blip r:embed="rId20"/>
                <a:stretch>
                  <a:fillRect/>
                </a:stretch>
              </p:blipFill>
              <p:spPr>
                <a:xfrm>
                  <a:off x="10031865" y="4497405"/>
                  <a:ext cx="54288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3F50AF7D-407C-4664-95A0-35EBC122EBD5}"/>
                    </a:ext>
                  </a:extLst>
                </p14:cNvPr>
                <p14:cNvContentPartPr/>
                <p14:nvPr/>
              </p14:nvContentPartPr>
              <p14:xfrm>
                <a:off x="10015665" y="4679565"/>
                <a:ext cx="357120" cy="48600"/>
              </p14:xfrm>
            </p:contentPart>
          </mc:Choice>
          <mc:Fallback xmlns="">
            <p:pic>
              <p:nvPicPr>
                <p:cNvPr id="19" name="Ink 18">
                  <a:extLst>
                    <a:ext uri="{FF2B5EF4-FFF2-40B4-BE49-F238E27FC236}">
                      <a16:creationId xmlns:a16="http://schemas.microsoft.com/office/drawing/2014/main" id="{3F50AF7D-407C-4664-95A0-35EBC122EBD5}"/>
                    </a:ext>
                  </a:extLst>
                </p:cNvPr>
                <p:cNvPicPr/>
                <p:nvPr/>
              </p:nvPicPr>
              <p:blipFill>
                <a:blip r:embed="rId22"/>
                <a:stretch>
                  <a:fillRect/>
                </a:stretch>
              </p:blipFill>
              <p:spPr>
                <a:xfrm>
                  <a:off x="10007025" y="4670925"/>
                  <a:ext cx="37476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31912F2D-4CA6-4167-B65F-44CD61E9ED5D}"/>
                    </a:ext>
                  </a:extLst>
                </p14:cNvPr>
                <p14:cNvContentPartPr/>
                <p14:nvPr/>
              </p14:nvContentPartPr>
              <p14:xfrm>
                <a:off x="10031505" y="3964965"/>
                <a:ext cx="626760" cy="511560"/>
              </p14:xfrm>
            </p:contentPart>
          </mc:Choice>
          <mc:Fallback xmlns="">
            <p:pic>
              <p:nvPicPr>
                <p:cNvPr id="22" name="Ink 21">
                  <a:extLst>
                    <a:ext uri="{FF2B5EF4-FFF2-40B4-BE49-F238E27FC236}">
                      <a16:creationId xmlns:a16="http://schemas.microsoft.com/office/drawing/2014/main" id="{31912F2D-4CA6-4167-B65F-44CD61E9ED5D}"/>
                    </a:ext>
                  </a:extLst>
                </p:cNvPr>
                <p:cNvPicPr/>
                <p:nvPr/>
              </p:nvPicPr>
              <p:blipFill>
                <a:blip r:embed="rId24"/>
                <a:stretch>
                  <a:fillRect/>
                </a:stretch>
              </p:blipFill>
              <p:spPr>
                <a:xfrm>
                  <a:off x="10022505" y="3956325"/>
                  <a:ext cx="644400" cy="5292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A9106098-017A-4453-8D1B-B9731CDC72C1}"/>
                    </a:ext>
                  </a:extLst>
                </p14:cNvPr>
                <p14:cNvContentPartPr/>
                <p14:nvPr/>
              </p14:nvContentPartPr>
              <p14:xfrm>
                <a:off x="9711105" y="3868485"/>
                <a:ext cx="423000" cy="578160"/>
              </p14:xfrm>
            </p:contentPart>
          </mc:Choice>
          <mc:Fallback xmlns="">
            <p:pic>
              <p:nvPicPr>
                <p:cNvPr id="25" name="Ink 24">
                  <a:extLst>
                    <a:ext uri="{FF2B5EF4-FFF2-40B4-BE49-F238E27FC236}">
                      <a16:creationId xmlns:a16="http://schemas.microsoft.com/office/drawing/2014/main" id="{A9106098-017A-4453-8D1B-B9731CDC72C1}"/>
                    </a:ext>
                  </a:extLst>
                </p:cNvPr>
                <p:cNvPicPr/>
                <p:nvPr/>
              </p:nvPicPr>
              <p:blipFill>
                <a:blip r:embed="rId26"/>
                <a:stretch>
                  <a:fillRect/>
                </a:stretch>
              </p:blipFill>
              <p:spPr>
                <a:xfrm>
                  <a:off x="9702105" y="3859845"/>
                  <a:ext cx="440640" cy="595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9" name="Ink 88">
                  <a:extLst>
                    <a:ext uri="{FF2B5EF4-FFF2-40B4-BE49-F238E27FC236}">
                      <a16:creationId xmlns:a16="http://schemas.microsoft.com/office/drawing/2014/main" id="{DF6A5A0B-0ABB-497C-A5F8-B36B0DF5C877}"/>
                    </a:ext>
                  </a:extLst>
                </p14:cNvPr>
                <p14:cNvContentPartPr/>
                <p14:nvPr/>
              </p14:nvContentPartPr>
              <p14:xfrm>
                <a:off x="9592665" y="4506405"/>
                <a:ext cx="374040" cy="488880"/>
              </p14:xfrm>
            </p:contentPart>
          </mc:Choice>
          <mc:Fallback xmlns="">
            <p:pic>
              <p:nvPicPr>
                <p:cNvPr id="89" name="Ink 88">
                  <a:extLst>
                    <a:ext uri="{FF2B5EF4-FFF2-40B4-BE49-F238E27FC236}">
                      <a16:creationId xmlns:a16="http://schemas.microsoft.com/office/drawing/2014/main" id="{DF6A5A0B-0ABB-497C-A5F8-B36B0DF5C877}"/>
                    </a:ext>
                  </a:extLst>
                </p:cNvPr>
                <p:cNvPicPr/>
                <p:nvPr/>
              </p:nvPicPr>
              <p:blipFill>
                <a:blip r:embed="rId28"/>
                <a:stretch>
                  <a:fillRect/>
                </a:stretch>
              </p:blipFill>
              <p:spPr>
                <a:xfrm>
                  <a:off x="9584025" y="4497405"/>
                  <a:ext cx="391680" cy="506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1" name="Ink 90">
                  <a:extLst>
                    <a:ext uri="{FF2B5EF4-FFF2-40B4-BE49-F238E27FC236}">
                      <a16:creationId xmlns:a16="http://schemas.microsoft.com/office/drawing/2014/main" id="{67F66206-2D13-45CF-80D6-1C76FA005271}"/>
                    </a:ext>
                  </a:extLst>
                </p14:cNvPr>
                <p14:cNvContentPartPr/>
                <p14:nvPr/>
              </p14:nvContentPartPr>
              <p14:xfrm>
                <a:off x="8710305" y="3991245"/>
                <a:ext cx="447840" cy="67680"/>
              </p14:xfrm>
            </p:contentPart>
          </mc:Choice>
          <mc:Fallback xmlns="">
            <p:pic>
              <p:nvPicPr>
                <p:cNvPr id="91" name="Ink 90">
                  <a:extLst>
                    <a:ext uri="{FF2B5EF4-FFF2-40B4-BE49-F238E27FC236}">
                      <a16:creationId xmlns:a16="http://schemas.microsoft.com/office/drawing/2014/main" id="{67F66206-2D13-45CF-80D6-1C76FA005271}"/>
                    </a:ext>
                  </a:extLst>
                </p:cNvPr>
                <p:cNvPicPr/>
                <p:nvPr/>
              </p:nvPicPr>
              <p:blipFill>
                <a:blip r:embed="rId30"/>
                <a:stretch>
                  <a:fillRect/>
                </a:stretch>
              </p:blipFill>
              <p:spPr>
                <a:xfrm>
                  <a:off x="8701305" y="3982605"/>
                  <a:ext cx="46548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2" name="Ink 91">
                  <a:extLst>
                    <a:ext uri="{FF2B5EF4-FFF2-40B4-BE49-F238E27FC236}">
                      <a16:creationId xmlns:a16="http://schemas.microsoft.com/office/drawing/2014/main" id="{8AE60755-0277-4E22-A4AA-04FA9C7493E6}"/>
                    </a:ext>
                  </a:extLst>
                </p14:cNvPr>
                <p14:cNvContentPartPr/>
                <p14:nvPr/>
              </p14:nvContentPartPr>
              <p14:xfrm>
                <a:off x="8726145" y="4102125"/>
                <a:ext cx="301320" cy="73440"/>
              </p14:xfrm>
            </p:contentPart>
          </mc:Choice>
          <mc:Fallback xmlns="">
            <p:pic>
              <p:nvPicPr>
                <p:cNvPr id="92" name="Ink 91">
                  <a:extLst>
                    <a:ext uri="{FF2B5EF4-FFF2-40B4-BE49-F238E27FC236}">
                      <a16:creationId xmlns:a16="http://schemas.microsoft.com/office/drawing/2014/main" id="{8AE60755-0277-4E22-A4AA-04FA9C7493E6}"/>
                    </a:ext>
                  </a:extLst>
                </p:cNvPr>
                <p:cNvPicPr/>
                <p:nvPr/>
              </p:nvPicPr>
              <p:blipFill>
                <a:blip r:embed="rId32"/>
                <a:stretch>
                  <a:fillRect/>
                </a:stretch>
              </p:blipFill>
              <p:spPr>
                <a:xfrm>
                  <a:off x="8717505" y="4093125"/>
                  <a:ext cx="31896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3" name="Ink 92">
                  <a:extLst>
                    <a:ext uri="{FF2B5EF4-FFF2-40B4-BE49-F238E27FC236}">
                      <a16:creationId xmlns:a16="http://schemas.microsoft.com/office/drawing/2014/main" id="{64264C81-FAA9-421C-970F-C020622669DC}"/>
                    </a:ext>
                  </a:extLst>
                </p14:cNvPr>
                <p14:cNvContentPartPr/>
                <p14:nvPr/>
              </p14:nvContentPartPr>
              <p14:xfrm>
                <a:off x="8711385" y="4261965"/>
                <a:ext cx="355680" cy="74160"/>
              </p14:xfrm>
            </p:contentPart>
          </mc:Choice>
          <mc:Fallback xmlns="">
            <p:pic>
              <p:nvPicPr>
                <p:cNvPr id="93" name="Ink 92">
                  <a:extLst>
                    <a:ext uri="{FF2B5EF4-FFF2-40B4-BE49-F238E27FC236}">
                      <a16:creationId xmlns:a16="http://schemas.microsoft.com/office/drawing/2014/main" id="{64264C81-FAA9-421C-970F-C020622669DC}"/>
                    </a:ext>
                  </a:extLst>
                </p:cNvPr>
                <p:cNvPicPr/>
                <p:nvPr/>
              </p:nvPicPr>
              <p:blipFill>
                <a:blip r:embed="rId34"/>
                <a:stretch>
                  <a:fillRect/>
                </a:stretch>
              </p:blipFill>
              <p:spPr>
                <a:xfrm>
                  <a:off x="8702745" y="4253325"/>
                  <a:ext cx="37332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4" name="Ink 93">
                  <a:extLst>
                    <a:ext uri="{FF2B5EF4-FFF2-40B4-BE49-F238E27FC236}">
                      <a16:creationId xmlns:a16="http://schemas.microsoft.com/office/drawing/2014/main" id="{0C132D78-F526-4921-BE82-DCED87D70D68}"/>
                    </a:ext>
                  </a:extLst>
                </p14:cNvPr>
                <p14:cNvContentPartPr/>
                <p14:nvPr/>
              </p14:nvContentPartPr>
              <p14:xfrm>
                <a:off x="8340225" y="3775245"/>
                <a:ext cx="482400" cy="629280"/>
              </p14:xfrm>
            </p:contentPart>
          </mc:Choice>
          <mc:Fallback xmlns="">
            <p:pic>
              <p:nvPicPr>
                <p:cNvPr id="94" name="Ink 93">
                  <a:extLst>
                    <a:ext uri="{FF2B5EF4-FFF2-40B4-BE49-F238E27FC236}">
                      <a16:creationId xmlns:a16="http://schemas.microsoft.com/office/drawing/2014/main" id="{0C132D78-F526-4921-BE82-DCED87D70D68}"/>
                    </a:ext>
                  </a:extLst>
                </p:cNvPr>
                <p:cNvPicPr/>
                <p:nvPr/>
              </p:nvPicPr>
              <p:blipFill>
                <a:blip r:embed="rId36"/>
                <a:stretch>
                  <a:fillRect/>
                </a:stretch>
              </p:blipFill>
              <p:spPr>
                <a:xfrm>
                  <a:off x="8331225" y="3766605"/>
                  <a:ext cx="500040" cy="646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5" name="Ink 94">
                  <a:extLst>
                    <a:ext uri="{FF2B5EF4-FFF2-40B4-BE49-F238E27FC236}">
                      <a16:creationId xmlns:a16="http://schemas.microsoft.com/office/drawing/2014/main" id="{E0E9FA71-C517-4F2A-B478-2EDAE9671832}"/>
                    </a:ext>
                  </a:extLst>
                </p14:cNvPr>
                <p14:cNvContentPartPr/>
                <p14:nvPr/>
              </p14:nvContentPartPr>
              <p14:xfrm>
                <a:off x="8784105" y="4595685"/>
                <a:ext cx="435600" cy="149040"/>
              </p14:xfrm>
            </p:contentPart>
          </mc:Choice>
          <mc:Fallback xmlns="">
            <p:pic>
              <p:nvPicPr>
                <p:cNvPr id="95" name="Ink 94">
                  <a:extLst>
                    <a:ext uri="{FF2B5EF4-FFF2-40B4-BE49-F238E27FC236}">
                      <a16:creationId xmlns:a16="http://schemas.microsoft.com/office/drawing/2014/main" id="{E0E9FA71-C517-4F2A-B478-2EDAE9671832}"/>
                    </a:ext>
                  </a:extLst>
                </p:cNvPr>
                <p:cNvPicPr/>
                <p:nvPr/>
              </p:nvPicPr>
              <p:blipFill>
                <a:blip r:embed="rId38"/>
                <a:stretch>
                  <a:fillRect/>
                </a:stretch>
              </p:blipFill>
              <p:spPr>
                <a:xfrm>
                  <a:off x="8775105" y="4586685"/>
                  <a:ext cx="45324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6" name="Ink 95">
                  <a:extLst>
                    <a:ext uri="{FF2B5EF4-FFF2-40B4-BE49-F238E27FC236}">
                      <a16:creationId xmlns:a16="http://schemas.microsoft.com/office/drawing/2014/main" id="{9FD1D751-40D8-44E8-A048-1DC14D2EA901}"/>
                    </a:ext>
                  </a:extLst>
                </p14:cNvPr>
                <p14:cNvContentPartPr/>
                <p14:nvPr/>
              </p14:nvContentPartPr>
              <p14:xfrm>
                <a:off x="8954025" y="4736085"/>
                <a:ext cx="293040" cy="39600"/>
              </p14:xfrm>
            </p:contentPart>
          </mc:Choice>
          <mc:Fallback xmlns="">
            <p:pic>
              <p:nvPicPr>
                <p:cNvPr id="96" name="Ink 95">
                  <a:extLst>
                    <a:ext uri="{FF2B5EF4-FFF2-40B4-BE49-F238E27FC236}">
                      <a16:creationId xmlns:a16="http://schemas.microsoft.com/office/drawing/2014/main" id="{9FD1D751-40D8-44E8-A048-1DC14D2EA901}"/>
                    </a:ext>
                  </a:extLst>
                </p:cNvPr>
                <p:cNvPicPr/>
                <p:nvPr/>
              </p:nvPicPr>
              <p:blipFill>
                <a:blip r:embed="rId40"/>
                <a:stretch>
                  <a:fillRect/>
                </a:stretch>
              </p:blipFill>
              <p:spPr>
                <a:xfrm>
                  <a:off x="8945385" y="4727445"/>
                  <a:ext cx="31068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7" name="Ink 96">
                  <a:extLst>
                    <a:ext uri="{FF2B5EF4-FFF2-40B4-BE49-F238E27FC236}">
                      <a16:creationId xmlns:a16="http://schemas.microsoft.com/office/drawing/2014/main" id="{758F1FB7-61F5-43FB-A4B2-3A850E63CE45}"/>
                    </a:ext>
                  </a:extLst>
                </p14:cNvPr>
                <p14:cNvContentPartPr/>
                <p14:nvPr/>
              </p14:nvContentPartPr>
              <p14:xfrm>
                <a:off x="8884905" y="4808085"/>
                <a:ext cx="381960" cy="32400"/>
              </p14:xfrm>
            </p:contentPart>
          </mc:Choice>
          <mc:Fallback xmlns="">
            <p:pic>
              <p:nvPicPr>
                <p:cNvPr id="97" name="Ink 96">
                  <a:extLst>
                    <a:ext uri="{FF2B5EF4-FFF2-40B4-BE49-F238E27FC236}">
                      <a16:creationId xmlns:a16="http://schemas.microsoft.com/office/drawing/2014/main" id="{758F1FB7-61F5-43FB-A4B2-3A850E63CE45}"/>
                    </a:ext>
                  </a:extLst>
                </p:cNvPr>
                <p:cNvPicPr/>
                <p:nvPr/>
              </p:nvPicPr>
              <p:blipFill>
                <a:blip r:embed="rId42"/>
                <a:stretch>
                  <a:fillRect/>
                </a:stretch>
              </p:blipFill>
              <p:spPr>
                <a:xfrm>
                  <a:off x="8876265" y="4799445"/>
                  <a:ext cx="39960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5" name="Ink 104">
                  <a:extLst>
                    <a:ext uri="{FF2B5EF4-FFF2-40B4-BE49-F238E27FC236}">
                      <a16:creationId xmlns:a16="http://schemas.microsoft.com/office/drawing/2014/main" id="{297BB9DD-C839-44E1-879F-9EA3EE5EE6F7}"/>
                    </a:ext>
                  </a:extLst>
                </p14:cNvPr>
                <p14:cNvContentPartPr/>
                <p14:nvPr/>
              </p14:nvContentPartPr>
              <p14:xfrm>
                <a:off x="8525625" y="4468245"/>
                <a:ext cx="462600" cy="500760"/>
              </p14:xfrm>
            </p:contentPart>
          </mc:Choice>
          <mc:Fallback xmlns="">
            <p:pic>
              <p:nvPicPr>
                <p:cNvPr id="105" name="Ink 104">
                  <a:extLst>
                    <a:ext uri="{FF2B5EF4-FFF2-40B4-BE49-F238E27FC236}">
                      <a16:creationId xmlns:a16="http://schemas.microsoft.com/office/drawing/2014/main" id="{297BB9DD-C839-44E1-879F-9EA3EE5EE6F7}"/>
                    </a:ext>
                  </a:extLst>
                </p:cNvPr>
                <p:cNvPicPr/>
                <p:nvPr/>
              </p:nvPicPr>
              <p:blipFill>
                <a:blip r:embed="rId44"/>
                <a:stretch>
                  <a:fillRect/>
                </a:stretch>
              </p:blipFill>
              <p:spPr>
                <a:xfrm>
                  <a:off x="8516985" y="4459605"/>
                  <a:ext cx="480240" cy="518400"/>
                </a:xfrm>
                <a:prstGeom prst="rect">
                  <a:avLst/>
                </a:prstGeom>
              </p:spPr>
            </p:pic>
          </mc:Fallback>
        </mc:AlternateContent>
      </p:grpSp>
      <p:sp>
        <p:nvSpPr>
          <p:cNvPr id="127" name="Freeform: Shape 126">
            <a:extLst>
              <a:ext uri="{FF2B5EF4-FFF2-40B4-BE49-F238E27FC236}">
                <a16:creationId xmlns:a16="http://schemas.microsoft.com/office/drawing/2014/main" id="{BCB1CB81-F31C-4C6A-B637-1D0FF870F3D2}"/>
              </a:ext>
            </a:extLst>
          </p:cNvPr>
          <p:cNvSpPr/>
          <p:nvPr/>
        </p:nvSpPr>
        <p:spPr>
          <a:xfrm>
            <a:off x="7707580" y="4808440"/>
            <a:ext cx="3959311" cy="912740"/>
          </a:xfrm>
          <a:custGeom>
            <a:avLst/>
            <a:gdLst>
              <a:gd name="connsiteX0" fmla="*/ 128985 w 3959311"/>
              <a:gd name="connsiteY0" fmla="*/ 0 h 912740"/>
              <a:gd name="connsiteX1" fmla="*/ 314468 w 3959311"/>
              <a:gd name="connsiteY1" fmla="*/ 0 h 912740"/>
              <a:gd name="connsiteX2" fmla="*/ 349378 w 3959311"/>
              <a:gd name="connsiteY2" fmla="*/ 1534 h 912740"/>
              <a:gd name="connsiteX3" fmla="*/ 498420 w 3959311"/>
              <a:gd name="connsiteY3" fmla="*/ 49528 h 912740"/>
              <a:gd name="connsiteX4" fmla="*/ 720816 w 3959311"/>
              <a:gd name="connsiteY4" fmla="*/ 192214 h 912740"/>
              <a:gd name="connsiteX5" fmla="*/ 882558 w 3959311"/>
              <a:gd name="connsiteY5" fmla="*/ 268313 h 912740"/>
              <a:gd name="connsiteX6" fmla="*/ 963430 w 3959311"/>
              <a:gd name="connsiteY6" fmla="*/ 287338 h 912740"/>
              <a:gd name="connsiteX7" fmla="*/ 1246479 w 3959311"/>
              <a:gd name="connsiteY7" fmla="*/ 249288 h 912740"/>
              <a:gd name="connsiteX8" fmla="*/ 1347568 w 3959311"/>
              <a:gd name="connsiteY8" fmla="*/ 201726 h 912740"/>
              <a:gd name="connsiteX9" fmla="*/ 1468875 w 3959311"/>
              <a:gd name="connsiteY9" fmla="*/ 135139 h 912740"/>
              <a:gd name="connsiteX10" fmla="*/ 1563225 w 3959311"/>
              <a:gd name="connsiteY10" fmla="*/ 106602 h 912740"/>
              <a:gd name="connsiteX11" fmla="*/ 1799100 w 3959311"/>
              <a:gd name="connsiteY11" fmla="*/ 135139 h 912740"/>
              <a:gd name="connsiteX12" fmla="*/ 1819318 w 3959311"/>
              <a:gd name="connsiteY12" fmla="*/ 154164 h 912740"/>
              <a:gd name="connsiteX13" fmla="*/ 1866492 w 3959311"/>
              <a:gd name="connsiteY13" fmla="*/ 192214 h 912740"/>
              <a:gd name="connsiteX14" fmla="*/ 1920407 w 3959311"/>
              <a:gd name="connsiteY14" fmla="*/ 230263 h 912740"/>
              <a:gd name="connsiteX15" fmla="*/ 1987799 w 3959311"/>
              <a:gd name="connsiteY15" fmla="*/ 287338 h 912740"/>
              <a:gd name="connsiteX16" fmla="*/ 2115846 w 3959311"/>
              <a:gd name="connsiteY16" fmla="*/ 334899 h 912740"/>
              <a:gd name="connsiteX17" fmla="*/ 2338242 w 3959311"/>
              <a:gd name="connsiteY17" fmla="*/ 277825 h 912740"/>
              <a:gd name="connsiteX18" fmla="*/ 2661727 w 3959311"/>
              <a:gd name="connsiteY18" fmla="*/ 220751 h 912740"/>
              <a:gd name="connsiteX19" fmla="*/ 2783034 w 3959311"/>
              <a:gd name="connsiteY19" fmla="*/ 230263 h 912740"/>
              <a:gd name="connsiteX20" fmla="*/ 2904340 w 3959311"/>
              <a:gd name="connsiteY20" fmla="*/ 277825 h 912740"/>
              <a:gd name="connsiteX21" fmla="*/ 2931298 w 3959311"/>
              <a:gd name="connsiteY21" fmla="*/ 306362 h 912740"/>
              <a:gd name="connsiteX22" fmla="*/ 2964994 w 3959311"/>
              <a:gd name="connsiteY22" fmla="*/ 325387 h 912740"/>
              <a:gd name="connsiteX23" fmla="*/ 3126736 w 3959311"/>
              <a:gd name="connsiteY23" fmla="*/ 363437 h 912740"/>
              <a:gd name="connsiteX24" fmla="*/ 3227826 w 3959311"/>
              <a:gd name="connsiteY24" fmla="*/ 344412 h 912740"/>
              <a:gd name="connsiteX25" fmla="*/ 3416525 w 3959311"/>
              <a:gd name="connsiteY25" fmla="*/ 249288 h 912740"/>
              <a:gd name="connsiteX26" fmla="*/ 3524354 w 3959311"/>
              <a:gd name="connsiteY26" fmla="*/ 239776 h 912740"/>
              <a:gd name="connsiteX27" fmla="*/ 3713054 w 3959311"/>
              <a:gd name="connsiteY27" fmla="*/ 296850 h 912740"/>
              <a:gd name="connsiteX28" fmla="*/ 3753489 w 3959311"/>
              <a:gd name="connsiteY28" fmla="*/ 325387 h 912740"/>
              <a:gd name="connsiteX29" fmla="*/ 3793925 w 3959311"/>
              <a:gd name="connsiteY29" fmla="*/ 363437 h 912740"/>
              <a:gd name="connsiteX30" fmla="*/ 3908811 w 3959311"/>
              <a:gd name="connsiteY30" fmla="*/ 391382 h 912740"/>
              <a:gd name="connsiteX31" fmla="*/ 3959311 w 3959311"/>
              <a:gd name="connsiteY31" fmla="*/ 397127 h 912740"/>
              <a:gd name="connsiteX32" fmla="*/ 3959311 w 3959311"/>
              <a:gd name="connsiteY32" fmla="*/ 912740 h 912740"/>
              <a:gd name="connsiteX33" fmla="*/ 1598031 w 3959311"/>
              <a:gd name="connsiteY33" fmla="*/ 912740 h 912740"/>
              <a:gd name="connsiteX34" fmla="*/ 1556486 w 3959311"/>
              <a:gd name="connsiteY34" fmla="*/ 905643 h 912740"/>
              <a:gd name="connsiteX35" fmla="*/ 1334090 w 3959311"/>
              <a:gd name="connsiteY35" fmla="*/ 886618 h 912740"/>
              <a:gd name="connsiteX36" fmla="*/ 1172347 w 3959311"/>
              <a:gd name="connsiteY36" fmla="*/ 896131 h 912740"/>
              <a:gd name="connsiteX37" fmla="*/ 1053251 w 3959311"/>
              <a:gd name="connsiteY37" fmla="*/ 909159 h 912740"/>
              <a:gd name="connsiteX38" fmla="*/ 1019735 w 3959311"/>
              <a:gd name="connsiteY38" fmla="*/ 912740 h 912740"/>
              <a:gd name="connsiteX39" fmla="*/ 60742 w 3959311"/>
              <a:gd name="connsiteY39" fmla="*/ 912740 h 912740"/>
              <a:gd name="connsiteX40" fmla="*/ 40149 w 3959311"/>
              <a:gd name="connsiteY40" fmla="*/ 896131 h 912740"/>
              <a:gd name="connsiteX41" fmla="*/ 3332 w 3959311"/>
              <a:gd name="connsiteY41" fmla="*/ 862033 h 912740"/>
              <a:gd name="connsiteX42" fmla="*/ 0 w 3959311"/>
              <a:gd name="connsiteY42" fmla="*/ 858371 h 912740"/>
              <a:gd name="connsiteX43" fmla="*/ 0 w 3959311"/>
              <a:gd name="connsiteY43" fmla="*/ 49522 h 912740"/>
              <a:gd name="connsiteX44" fmla="*/ 53628 w 3959311"/>
              <a:gd name="connsiteY44" fmla="*/ 20990 h 912740"/>
              <a:gd name="connsiteX45" fmla="*/ 107265 w 3959311"/>
              <a:gd name="connsiteY45" fmla="*/ 5048 h 9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959311" h="912740">
                <a:moveTo>
                  <a:pt x="128985" y="0"/>
                </a:moveTo>
                <a:lnTo>
                  <a:pt x="314468" y="0"/>
                </a:lnTo>
                <a:lnTo>
                  <a:pt x="349378" y="1534"/>
                </a:lnTo>
                <a:cubicBezTo>
                  <a:pt x="392753" y="5604"/>
                  <a:pt x="429647" y="16160"/>
                  <a:pt x="498420" y="49528"/>
                </a:cubicBezTo>
                <a:cubicBezTo>
                  <a:pt x="709619" y="152001"/>
                  <a:pt x="533649" y="72906"/>
                  <a:pt x="720816" y="192214"/>
                </a:cubicBezTo>
                <a:cubicBezTo>
                  <a:pt x="770339" y="223781"/>
                  <a:pt x="827910" y="252886"/>
                  <a:pt x="882558" y="268313"/>
                </a:cubicBezTo>
                <a:cubicBezTo>
                  <a:pt x="909356" y="275878"/>
                  <a:pt x="936473" y="280996"/>
                  <a:pt x="963430" y="287338"/>
                </a:cubicBezTo>
                <a:cubicBezTo>
                  <a:pt x="1090307" y="280450"/>
                  <a:pt x="1134310" y="290146"/>
                  <a:pt x="1246479" y="249288"/>
                </a:cubicBezTo>
                <a:cubicBezTo>
                  <a:pt x="1280872" y="236760"/>
                  <a:pt x="1314188" y="218859"/>
                  <a:pt x="1347568" y="201726"/>
                </a:cubicBezTo>
                <a:cubicBezTo>
                  <a:pt x="1388342" y="180799"/>
                  <a:pt x="1426453" y="147970"/>
                  <a:pt x="1468875" y="135139"/>
                </a:cubicBezTo>
                <a:lnTo>
                  <a:pt x="1563225" y="106602"/>
                </a:lnTo>
                <a:cubicBezTo>
                  <a:pt x="1641850" y="116114"/>
                  <a:pt x="1720860" y="120608"/>
                  <a:pt x="1799100" y="135139"/>
                </a:cubicBezTo>
                <a:cubicBezTo>
                  <a:pt x="1807130" y="136631"/>
                  <a:pt x="1812372" y="148281"/>
                  <a:pt x="1819318" y="154164"/>
                </a:cubicBezTo>
                <a:cubicBezTo>
                  <a:pt x="1834848" y="167317"/>
                  <a:pt x="1850512" y="180183"/>
                  <a:pt x="1866492" y="192214"/>
                </a:cubicBezTo>
                <a:cubicBezTo>
                  <a:pt x="1884222" y="205559"/>
                  <a:pt x="1902842" y="216490"/>
                  <a:pt x="1920407" y="230263"/>
                </a:cubicBezTo>
                <a:cubicBezTo>
                  <a:pt x="1943308" y="248221"/>
                  <a:pt x="1963950" y="272037"/>
                  <a:pt x="1987799" y="287338"/>
                </a:cubicBezTo>
                <a:cubicBezTo>
                  <a:pt x="2046430" y="324954"/>
                  <a:pt x="2061398" y="323921"/>
                  <a:pt x="2115846" y="334899"/>
                </a:cubicBezTo>
                <a:cubicBezTo>
                  <a:pt x="2296435" y="317906"/>
                  <a:pt x="2137638" y="342545"/>
                  <a:pt x="2338242" y="277825"/>
                </a:cubicBezTo>
                <a:cubicBezTo>
                  <a:pt x="2444473" y="243552"/>
                  <a:pt x="2553476" y="233484"/>
                  <a:pt x="2661727" y="220751"/>
                </a:cubicBezTo>
                <a:cubicBezTo>
                  <a:pt x="2702162" y="223922"/>
                  <a:pt x="2742784" y="223951"/>
                  <a:pt x="2783034" y="230263"/>
                </a:cubicBezTo>
                <a:cubicBezTo>
                  <a:pt x="2823762" y="236651"/>
                  <a:pt x="2865948" y="259762"/>
                  <a:pt x="2904340" y="277825"/>
                </a:cubicBezTo>
                <a:cubicBezTo>
                  <a:pt x="2913326" y="287338"/>
                  <a:pt x="2921480" y="298662"/>
                  <a:pt x="2931298" y="306362"/>
                </a:cubicBezTo>
                <a:cubicBezTo>
                  <a:pt x="2941872" y="314655"/>
                  <a:pt x="2953338" y="320817"/>
                  <a:pt x="2964994" y="325387"/>
                </a:cubicBezTo>
                <a:cubicBezTo>
                  <a:pt x="3048661" y="358191"/>
                  <a:pt x="3046037" y="353081"/>
                  <a:pt x="3126736" y="363437"/>
                </a:cubicBezTo>
                <a:cubicBezTo>
                  <a:pt x="3160433" y="357096"/>
                  <a:pt x="3195082" y="357310"/>
                  <a:pt x="3227826" y="344412"/>
                </a:cubicBezTo>
                <a:cubicBezTo>
                  <a:pt x="3292159" y="319071"/>
                  <a:pt x="3349865" y="255169"/>
                  <a:pt x="3416525" y="249288"/>
                </a:cubicBezTo>
                <a:lnTo>
                  <a:pt x="3524354" y="239776"/>
                </a:lnTo>
                <a:cubicBezTo>
                  <a:pt x="3621212" y="258003"/>
                  <a:pt x="3623977" y="250528"/>
                  <a:pt x="3713054" y="296850"/>
                </a:cubicBezTo>
                <a:cubicBezTo>
                  <a:pt x="3727194" y="304204"/>
                  <a:pt x="3740472" y="314670"/>
                  <a:pt x="3753489" y="325387"/>
                </a:cubicBezTo>
                <a:cubicBezTo>
                  <a:pt x="3767481" y="336908"/>
                  <a:pt x="3778884" y="354944"/>
                  <a:pt x="3793925" y="363437"/>
                </a:cubicBezTo>
                <a:cubicBezTo>
                  <a:pt x="3817099" y="376521"/>
                  <a:pt x="3864693" y="385438"/>
                  <a:pt x="3908811" y="391382"/>
                </a:cubicBezTo>
                <a:lnTo>
                  <a:pt x="3959311" y="397127"/>
                </a:lnTo>
                <a:lnTo>
                  <a:pt x="3959311" y="912740"/>
                </a:lnTo>
                <a:lnTo>
                  <a:pt x="1598031" y="912740"/>
                </a:lnTo>
                <a:lnTo>
                  <a:pt x="1556486" y="905643"/>
                </a:lnTo>
                <a:cubicBezTo>
                  <a:pt x="1498128" y="896490"/>
                  <a:pt x="1384315" y="890163"/>
                  <a:pt x="1334090" y="886618"/>
                </a:cubicBezTo>
                <a:lnTo>
                  <a:pt x="1172347" y="896131"/>
                </a:lnTo>
                <a:cubicBezTo>
                  <a:pt x="1086650" y="902497"/>
                  <a:pt x="1090690" y="904392"/>
                  <a:pt x="1053251" y="909159"/>
                </a:cubicBezTo>
                <a:lnTo>
                  <a:pt x="1019735" y="912740"/>
                </a:lnTo>
                <a:lnTo>
                  <a:pt x="60742" y="912740"/>
                </a:lnTo>
                <a:lnTo>
                  <a:pt x="40149" y="896131"/>
                </a:lnTo>
                <a:cubicBezTo>
                  <a:pt x="17771" y="876692"/>
                  <a:pt x="10031" y="869229"/>
                  <a:pt x="3332" y="862033"/>
                </a:cubicBezTo>
                <a:lnTo>
                  <a:pt x="0" y="858371"/>
                </a:lnTo>
                <a:lnTo>
                  <a:pt x="0" y="49522"/>
                </a:lnTo>
                <a:lnTo>
                  <a:pt x="53628" y="20990"/>
                </a:lnTo>
                <a:cubicBezTo>
                  <a:pt x="71230" y="14003"/>
                  <a:pt x="89201" y="9247"/>
                  <a:pt x="107265" y="5048"/>
                </a:cubicBezTo>
                <a:close/>
              </a:path>
            </a:pathLst>
          </a:custGeom>
          <a:solidFill>
            <a:srgbClr val="97D2F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Freeform: Shape 122">
            <a:extLst>
              <a:ext uri="{FF2B5EF4-FFF2-40B4-BE49-F238E27FC236}">
                <a16:creationId xmlns:a16="http://schemas.microsoft.com/office/drawing/2014/main" id="{17BB40D7-552F-48F1-9621-B1AEFF34DBD6}"/>
              </a:ext>
            </a:extLst>
          </p:cNvPr>
          <p:cNvSpPr/>
          <p:nvPr/>
        </p:nvSpPr>
        <p:spPr>
          <a:xfrm>
            <a:off x="7707580" y="4891618"/>
            <a:ext cx="3959311" cy="827280"/>
          </a:xfrm>
          <a:custGeom>
            <a:avLst/>
            <a:gdLst>
              <a:gd name="connsiteX0" fmla="*/ 410616 w 3959311"/>
              <a:gd name="connsiteY0" fmla="*/ 0 h 827280"/>
              <a:gd name="connsiteX1" fmla="*/ 596048 w 3959311"/>
              <a:gd name="connsiteY1" fmla="*/ 6906 h 827280"/>
              <a:gd name="connsiteX2" fmla="*/ 653104 w 3959311"/>
              <a:gd name="connsiteY2" fmla="*/ 20717 h 827280"/>
              <a:gd name="connsiteX3" fmla="*/ 695895 w 3959311"/>
              <a:gd name="connsiteY3" fmla="*/ 27622 h 827280"/>
              <a:gd name="connsiteX4" fmla="*/ 731555 w 3959311"/>
              <a:gd name="connsiteY4" fmla="*/ 34528 h 827280"/>
              <a:gd name="connsiteX5" fmla="*/ 760083 w 3959311"/>
              <a:gd name="connsiteY5" fmla="*/ 48339 h 827280"/>
              <a:gd name="connsiteX6" fmla="*/ 788611 w 3959311"/>
              <a:gd name="connsiteY6" fmla="*/ 55244 h 827280"/>
              <a:gd name="connsiteX7" fmla="*/ 824271 w 3959311"/>
              <a:gd name="connsiteY7" fmla="*/ 75961 h 827280"/>
              <a:gd name="connsiteX8" fmla="*/ 895591 w 3959311"/>
              <a:gd name="connsiteY8" fmla="*/ 96678 h 827280"/>
              <a:gd name="connsiteX9" fmla="*/ 924119 w 3959311"/>
              <a:gd name="connsiteY9" fmla="*/ 110489 h 827280"/>
              <a:gd name="connsiteX10" fmla="*/ 959779 w 3959311"/>
              <a:gd name="connsiteY10" fmla="*/ 117394 h 827280"/>
              <a:gd name="connsiteX11" fmla="*/ 988307 w 3959311"/>
              <a:gd name="connsiteY11" fmla="*/ 124300 h 827280"/>
              <a:gd name="connsiteX12" fmla="*/ 1031099 w 3959311"/>
              <a:gd name="connsiteY12" fmla="*/ 138111 h 827280"/>
              <a:gd name="connsiteX13" fmla="*/ 1066759 w 3959311"/>
              <a:gd name="connsiteY13" fmla="*/ 151922 h 827280"/>
              <a:gd name="connsiteX14" fmla="*/ 1102419 w 3959311"/>
              <a:gd name="connsiteY14" fmla="*/ 158827 h 827280"/>
              <a:gd name="connsiteX15" fmla="*/ 1123815 w 3959311"/>
              <a:gd name="connsiteY15" fmla="*/ 172638 h 827280"/>
              <a:gd name="connsiteX16" fmla="*/ 1159475 w 3959311"/>
              <a:gd name="connsiteY16" fmla="*/ 179544 h 827280"/>
              <a:gd name="connsiteX17" fmla="*/ 1188003 w 3959311"/>
              <a:gd name="connsiteY17" fmla="*/ 186449 h 827280"/>
              <a:gd name="connsiteX18" fmla="*/ 1209399 w 3959311"/>
              <a:gd name="connsiteY18" fmla="*/ 193355 h 827280"/>
              <a:gd name="connsiteX19" fmla="*/ 1273587 w 3959311"/>
              <a:gd name="connsiteY19" fmla="*/ 207166 h 827280"/>
              <a:gd name="connsiteX20" fmla="*/ 1302115 w 3959311"/>
              <a:gd name="connsiteY20" fmla="*/ 214071 h 827280"/>
              <a:gd name="connsiteX21" fmla="*/ 1366303 w 3959311"/>
              <a:gd name="connsiteY21" fmla="*/ 227882 h 827280"/>
              <a:gd name="connsiteX22" fmla="*/ 1444755 w 3959311"/>
              <a:gd name="connsiteY22" fmla="*/ 220977 h 827280"/>
              <a:gd name="connsiteX23" fmla="*/ 1466151 w 3959311"/>
              <a:gd name="connsiteY23" fmla="*/ 227882 h 827280"/>
              <a:gd name="connsiteX24" fmla="*/ 1516075 w 3959311"/>
              <a:gd name="connsiteY24" fmla="*/ 234788 h 827280"/>
              <a:gd name="connsiteX25" fmla="*/ 1637319 w 3959311"/>
              <a:gd name="connsiteY25" fmla="*/ 227882 h 827280"/>
              <a:gd name="connsiteX26" fmla="*/ 1680111 w 3959311"/>
              <a:gd name="connsiteY26" fmla="*/ 214071 h 827280"/>
              <a:gd name="connsiteX27" fmla="*/ 1758563 w 3959311"/>
              <a:gd name="connsiteY27" fmla="*/ 207166 h 827280"/>
              <a:gd name="connsiteX28" fmla="*/ 1844146 w 3959311"/>
              <a:gd name="connsiteY28" fmla="*/ 193355 h 827280"/>
              <a:gd name="connsiteX29" fmla="*/ 1901202 w 3959311"/>
              <a:gd name="connsiteY29" fmla="*/ 186449 h 827280"/>
              <a:gd name="connsiteX30" fmla="*/ 2015314 w 3959311"/>
              <a:gd name="connsiteY30" fmla="*/ 172638 h 827280"/>
              <a:gd name="connsiteX31" fmla="*/ 2093766 w 3959311"/>
              <a:gd name="connsiteY31" fmla="*/ 158827 h 827280"/>
              <a:gd name="connsiteX32" fmla="*/ 2143690 w 3959311"/>
              <a:gd name="connsiteY32" fmla="*/ 151922 h 827280"/>
              <a:gd name="connsiteX33" fmla="*/ 2293462 w 3959311"/>
              <a:gd name="connsiteY33" fmla="*/ 158827 h 827280"/>
              <a:gd name="connsiteX34" fmla="*/ 2357650 w 3959311"/>
              <a:gd name="connsiteY34" fmla="*/ 172638 h 827280"/>
              <a:gd name="connsiteX35" fmla="*/ 2464630 w 3959311"/>
              <a:gd name="connsiteY35" fmla="*/ 186449 h 827280"/>
              <a:gd name="connsiteX36" fmla="*/ 2507422 w 3959311"/>
              <a:gd name="connsiteY36" fmla="*/ 193355 h 827280"/>
              <a:gd name="connsiteX37" fmla="*/ 2600138 w 3959311"/>
              <a:gd name="connsiteY37" fmla="*/ 214071 h 827280"/>
              <a:gd name="connsiteX38" fmla="*/ 2642930 w 3959311"/>
              <a:gd name="connsiteY38" fmla="*/ 227882 h 827280"/>
              <a:gd name="connsiteX39" fmla="*/ 2714250 w 3959311"/>
              <a:gd name="connsiteY39" fmla="*/ 241693 h 827280"/>
              <a:gd name="connsiteX40" fmla="*/ 2742778 w 3959311"/>
              <a:gd name="connsiteY40" fmla="*/ 248599 h 827280"/>
              <a:gd name="connsiteX41" fmla="*/ 2913946 w 3959311"/>
              <a:gd name="connsiteY41" fmla="*/ 241693 h 827280"/>
              <a:gd name="connsiteX42" fmla="*/ 2985266 w 3959311"/>
              <a:gd name="connsiteY42" fmla="*/ 227882 h 827280"/>
              <a:gd name="connsiteX43" fmla="*/ 3056586 w 3959311"/>
              <a:gd name="connsiteY43" fmla="*/ 214071 h 827280"/>
              <a:gd name="connsiteX44" fmla="*/ 3120774 w 3959311"/>
              <a:gd name="connsiteY44" fmla="*/ 200260 h 827280"/>
              <a:gd name="connsiteX45" fmla="*/ 3163566 w 3959311"/>
              <a:gd name="connsiteY45" fmla="*/ 186449 h 827280"/>
              <a:gd name="connsiteX46" fmla="*/ 3184962 w 3959311"/>
              <a:gd name="connsiteY46" fmla="*/ 179544 h 827280"/>
              <a:gd name="connsiteX47" fmla="*/ 3213490 w 3959311"/>
              <a:gd name="connsiteY47" fmla="*/ 165733 h 827280"/>
              <a:gd name="connsiteX48" fmla="*/ 3270546 w 3959311"/>
              <a:gd name="connsiteY48" fmla="*/ 151922 h 827280"/>
              <a:gd name="connsiteX49" fmla="*/ 3299074 w 3959311"/>
              <a:gd name="connsiteY49" fmla="*/ 138111 h 827280"/>
              <a:gd name="connsiteX50" fmla="*/ 3356130 w 3959311"/>
              <a:gd name="connsiteY50" fmla="*/ 110489 h 827280"/>
              <a:gd name="connsiteX51" fmla="*/ 3406054 w 3959311"/>
              <a:gd name="connsiteY51" fmla="*/ 103583 h 827280"/>
              <a:gd name="connsiteX52" fmla="*/ 3627146 w 3959311"/>
              <a:gd name="connsiteY52" fmla="*/ 117394 h 827280"/>
              <a:gd name="connsiteX53" fmla="*/ 3669938 w 3959311"/>
              <a:gd name="connsiteY53" fmla="*/ 131205 h 827280"/>
              <a:gd name="connsiteX54" fmla="*/ 3726993 w 3959311"/>
              <a:gd name="connsiteY54" fmla="*/ 145016 h 827280"/>
              <a:gd name="connsiteX55" fmla="*/ 3748389 w 3959311"/>
              <a:gd name="connsiteY55" fmla="*/ 158827 h 827280"/>
              <a:gd name="connsiteX56" fmla="*/ 3905293 w 3959311"/>
              <a:gd name="connsiteY56" fmla="*/ 158827 h 827280"/>
              <a:gd name="connsiteX57" fmla="*/ 3959311 w 3959311"/>
              <a:gd name="connsiteY57" fmla="*/ 154190 h 827280"/>
              <a:gd name="connsiteX58" fmla="*/ 3959311 w 3959311"/>
              <a:gd name="connsiteY58" fmla="*/ 827280 h 827280"/>
              <a:gd name="connsiteX59" fmla="*/ 0 w 3959311"/>
              <a:gd name="connsiteY59" fmla="*/ 827280 h 827280"/>
              <a:gd name="connsiteX60" fmla="*/ 0 w 3959311"/>
              <a:gd name="connsiteY60" fmla="*/ 54263 h 827280"/>
              <a:gd name="connsiteX61" fmla="*/ 18356 w 3959311"/>
              <a:gd name="connsiteY61" fmla="*/ 48339 h 827280"/>
              <a:gd name="connsiteX62" fmla="*/ 111072 w 3959311"/>
              <a:gd name="connsiteY62" fmla="*/ 27622 h 827280"/>
              <a:gd name="connsiteX63" fmla="*/ 182392 w 3959311"/>
              <a:gd name="connsiteY63" fmla="*/ 20717 h 827280"/>
              <a:gd name="connsiteX64" fmla="*/ 346428 w 3959311"/>
              <a:gd name="connsiteY64" fmla="*/ 6906 h 827280"/>
              <a:gd name="connsiteX65" fmla="*/ 410616 w 3959311"/>
              <a:gd name="connsiteY65" fmla="*/ 0 h 82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959311" h="827280">
                <a:moveTo>
                  <a:pt x="410616" y="0"/>
                </a:moveTo>
                <a:cubicBezTo>
                  <a:pt x="472426" y="2302"/>
                  <a:pt x="534431" y="1641"/>
                  <a:pt x="596048" y="6906"/>
                </a:cubicBezTo>
                <a:cubicBezTo>
                  <a:pt x="615576" y="8574"/>
                  <a:pt x="633935" y="16740"/>
                  <a:pt x="653104" y="20717"/>
                </a:cubicBezTo>
                <a:cubicBezTo>
                  <a:pt x="667243" y="23651"/>
                  <a:pt x="681667" y="25118"/>
                  <a:pt x="695895" y="27622"/>
                </a:cubicBezTo>
                <a:cubicBezTo>
                  <a:pt x="707822" y="29722"/>
                  <a:pt x="719669" y="32226"/>
                  <a:pt x="731555" y="34528"/>
                </a:cubicBezTo>
                <a:cubicBezTo>
                  <a:pt x="741065" y="39131"/>
                  <a:pt x="750129" y="44724"/>
                  <a:pt x="760083" y="48339"/>
                </a:cubicBezTo>
                <a:cubicBezTo>
                  <a:pt x="769262" y="51671"/>
                  <a:pt x="779654" y="51390"/>
                  <a:pt x="788611" y="55244"/>
                </a:cubicBezTo>
                <a:cubicBezTo>
                  <a:pt x="801278" y="60696"/>
                  <a:pt x="811873" y="69958"/>
                  <a:pt x="824271" y="75961"/>
                </a:cubicBezTo>
                <a:cubicBezTo>
                  <a:pt x="855548" y="91103"/>
                  <a:pt x="862185" y="90208"/>
                  <a:pt x="895591" y="96678"/>
                </a:cubicBezTo>
                <a:cubicBezTo>
                  <a:pt x="905101" y="101281"/>
                  <a:pt x="914033" y="107234"/>
                  <a:pt x="924119" y="110489"/>
                </a:cubicBezTo>
                <a:cubicBezTo>
                  <a:pt x="935619" y="114200"/>
                  <a:pt x="947946" y="114848"/>
                  <a:pt x="959779" y="117394"/>
                </a:cubicBezTo>
                <a:cubicBezTo>
                  <a:pt x="969347" y="119453"/>
                  <a:pt x="978919" y="121572"/>
                  <a:pt x="988307" y="124300"/>
                </a:cubicBezTo>
                <a:cubicBezTo>
                  <a:pt x="1002708" y="128483"/>
                  <a:pt x="1016969" y="133135"/>
                  <a:pt x="1031099" y="138111"/>
                </a:cubicBezTo>
                <a:cubicBezTo>
                  <a:pt x="1043130" y="142346"/>
                  <a:pt x="1054496" y="148360"/>
                  <a:pt x="1066759" y="151922"/>
                </a:cubicBezTo>
                <a:cubicBezTo>
                  <a:pt x="1078370" y="155294"/>
                  <a:pt x="1090533" y="156525"/>
                  <a:pt x="1102419" y="158827"/>
                </a:cubicBezTo>
                <a:cubicBezTo>
                  <a:pt x="1109551" y="163431"/>
                  <a:pt x="1115789" y="169724"/>
                  <a:pt x="1123815" y="172638"/>
                </a:cubicBezTo>
                <a:cubicBezTo>
                  <a:pt x="1135166" y="176760"/>
                  <a:pt x="1147642" y="176998"/>
                  <a:pt x="1159475" y="179544"/>
                </a:cubicBezTo>
                <a:cubicBezTo>
                  <a:pt x="1169043" y="181602"/>
                  <a:pt x="1178579" y="183841"/>
                  <a:pt x="1188003" y="186449"/>
                </a:cubicBezTo>
                <a:cubicBezTo>
                  <a:pt x="1195232" y="188449"/>
                  <a:pt x="1202170" y="191355"/>
                  <a:pt x="1209399" y="193355"/>
                </a:cubicBezTo>
                <a:cubicBezTo>
                  <a:pt x="1239838" y="201775"/>
                  <a:pt x="1240497" y="200046"/>
                  <a:pt x="1273587" y="207166"/>
                </a:cubicBezTo>
                <a:cubicBezTo>
                  <a:pt x="1283155" y="209224"/>
                  <a:pt x="1292547" y="212013"/>
                  <a:pt x="1302115" y="214071"/>
                </a:cubicBezTo>
                <a:cubicBezTo>
                  <a:pt x="1383604" y="231605"/>
                  <a:pt x="1296730" y="211042"/>
                  <a:pt x="1366303" y="227882"/>
                </a:cubicBezTo>
                <a:cubicBezTo>
                  <a:pt x="1392453" y="225580"/>
                  <a:pt x="1418497" y="220977"/>
                  <a:pt x="1444755" y="220977"/>
                </a:cubicBezTo>
                <a:cubicBezTo>
                  <a:pt x="1452272" y="220977"/>
                  <a:pt x="1458778" y="226455"/>
                  <a:pt x="1466151" y="227882"/>
                </a:cubicBezTo>
                <a:cubicBezTo>
                  <a:pt x="1482634" y="231074"/>
                  <a:pt x="1499433" y="232486"/>
                  <a:pt x="1516075" y="234788"/>
                </a:cubicBezTo>
                <a:cubicBezTo>
                  <a:pt x="1556489" y="232486"/>
                  <a:pt x="1597174" y="232952"/>
                  <a:pt x="1637319" y="227882"/>
                </a:cubicBezTo>
                <a:cubicBezTo>
                  <a:pt x="1652228" y="226000"/>
                  <a:pt x="1665304" y="216601"/>
                  <a:pt x="1680111" y="214071"/>
                </a:cubicBezTo>
                <a:cubicBezTo>
                  <a:pt x="1705970" y="209653"/>
                  <a:pt x="1732525" y="210454"/>
                  <a:pt x="1758563" y="207166"/>
                </a:cubicBezTo>
                <a:cubicBezTo>
                  <a:pt x="1787241" y="203543"/>
                  <a:pt x="1815448" y="196828"/>
                  <a:pt x="1844146" y="193355"/>
                </a:cubicBezTo>
                <a:lnTo>
                  <a:pt x="1901202" y="186449"/>
                </a:lnTo>
                <a:cubicBezTo>
                  <a:pt x="1969010" y="178725"/>
                  <a:pt x="1954298" y="181727"/>
                  <a:pt x="2015314" y="172638"/>
                </a:cubicBezTo>
                <a:cubicBezTo>
                  <a:pt x="2169899" y="149611"/>
                  <a:pt x="1960238" y="180376"/>
                  <a:pt x="2093766" y="158827"/>
                </a:cubicBezTo>
                <a:cubicBezTo>
                  <a:pt x="2110348" y="156151"/>
                  <a:pt x="2127049" y="154224"/>
                  <a:pt x="2143690" y="151922"/>
                </a:cubicBezTo>
                <a:cubicBezTo>
                  <a:pt x="2193614" y="154224"/>
                  <a:pt x="2243629" y="155116"/>
                  <a:pt x="2293462" y="158827"/>
                </a:cubicBezTo>
                <a:cubicBezTo>
                  <a:pt x="2313704" y="160334"/>
                  <a:pt x="2337602" y="168756"/>
                  <a:pt x="2357650" y="172638"/>
                </a:cubicBezTo>
                <a:cubicBezTo>
                  <a:pt x="2407254" y="182244"/>
                  <a:pt x="2407542" y="179079"/>
                  <a:pt x="2464630" y="186449"/>
                </a:cubicBezTo>
                <a:cubicBezTo>
                  <a:pt x="2478964" y="188300"/>
                  <a:pt x="2493393" y="189959"/>
                  <a:pt x="2507422" y="193355"/>
                </a:cubicBezTo>
                <a:cubicBezTo>
                  <a:pt x="2611848" y="218632"/>
                  <a:pt x="2484250" y="198042"/>
                  <a:pt x="2600138" y="214071"/>
                </a:cubicBezTo>
                <a:cubicBezTo>
                  <a:pt x="2614402" y="218675"/>
                  <a:pt x="2628344" y="224351"/>
                  <a:pt x="2642930" y="227882"/>
                </a:cubicBezTo>
                <a:cubicBezTo>
                  <a:pt x="2666450" y="233575"/>
                  <a:pt x="2690730" y="236000"/>
                  <a:pt x="2714250" y="241693"/>
                </a:cubicBezTo>
                <a:lnTo>
                  <a:pt x="2742778" y="248599"/>
                </a:lnTo>
                <a:cubicBezTo>
                  <a:pt x="2799834" y="246297"/>
                  <a:pt x="2857062" y="246553"/>
                  <a:pt x="2913946" y="241693"/>
                </a:cubicBezTo>
                <a:cubicBezTo>
                  <a:pt x="2938096" y="239630"/>
                  <a:pt x="2961492" y="232486"/>
                  <a:pt x="2985266" y="227882"/>
                </a:cubicBezTo>
                <a:lnTo>
                  <a:pt x="3056586" y="214071"/>
                </a:lnTo>
                <a:cubicBezTo>
                  <a:pt x="3076945" y="210129"/>
                  <a:pt x="3100630" y="206112"/>
                  <a:pt x="3120774" y="200260"/>
                </a:cubicBezTo>
                <a:cubicBezTo>
                  <a:pt x="3135175" y="196077"/>
                  <a:pt x="3149302" y="191053"/>
                  <a:pt x="3163566" y="186449"/>
                </a:cubicBezTo>
                <a:cubicBezTo>
                  <a:pt x="3170698" y="184147"/>
                  <a:pt x="3178238" y="182799"/>
                  <a:pt x="3184962" y="179544"/>
                </a:cubicBezTo>
                <a:cubicBezTo>
                  <a:pt x="3194472" y="174940"/>
                  <a:pt x="3203404" y="168988"/>
                  <a:pt x="3213490" y="165733"/>
                </a:cubicBezTo>
                <a:cubicBezTo>
                  <a:pt x="3232088" y="159730"/>
                  <a:pt x="3253011" y="160411"/>
                  <a:pt x="3270546" y="151922"/>
                </a:cubicBezTo>
                <a:cubicBezTo>
                  <a:pt x="3280055" y="147318"/>
                  <a:pt x="3289842" y="143217"/>
                  <a:pt x="3299074" y="138111"/>
                </a:cubicBezTo>
                <a:cubicBezTo>
                  <a:pt x="3326990" y="122665"/>
                  <a:pt x="3318684" y="119553"/>
                  <a:pt x="3356130" y="110489"/>
                </a:cubicBezTo>
                <a:cubicBezTo>
                  <a:pt x="3372438" y="106541"/>
                  <a:pt x="3389412" y="105885"/>
                  <a:pt x="3406054" y="103583"/>
                </a:cubicBezTo>
                <a:cubicBezTo>
                  <a:pt x="3423012" y="104296"/>
                  <a:pt x="3573995" y="106366"/>
                  <a:pt x="3627146" y="117394"/>
                </a:cubicBezTo>
                <a:cubicBezTo>
                  <a:pt x="3641848" y="120444"/>
                  <a:pt x="3655351" y="127674"/>
                  <a:pt x="3669938" y="131205"/>
                </a:cubicBezTo>
                <a:lnTo>
                  <a:pt x="3726993" y="145016"/>
                </a:lnTo>
                <a:cubicBezTo>
                  <a:pt x="3734125" y="149619"/>
                  <a:pt x="3740363" y="155913"/>
                  <a:pt x="3748389" y="158827"/>
                </a:cubicBezTo>
                <a:cubicBezTo>
                  <a:pt x="3793026" y="175034"/>
                  <a:pt x="3874553" y="161032"/>
                  <a:pt x="3905293" y="158827"/>
                </a:cubicBezTo>
                <a:lnTo>
                  <a:pt x="3959311" y="154190"/>
                </a:lnTo>
                <a:lnTo>
                  <a:pt x="3959311" y="827280"/>
                </a:lnTo>
                <a:lnTo>
                  <a:pt x="0" y="827280"/>
                </a:lnTo>
                <a:lnTo>
                  <a:pt x="0" y="54263"/>
                </a:lnTo>
                <a:lnTo>
                  <a:pt x="18356" y="48339"/>
                </a:lnTo>
                <a:cubicBezTo>
                  <a:pt x="36453" y="43959"/>
                  <a:pt x="87551" y="30659"/>
                  <a:pt x="111072" y="27622"/>
                </a:cubicBezTo>
                <a:cubicBezTo>
                  <a:pt x="134755" y="24565"/>
                  <a:pt x="158618" y="23019"/>
                  <a:pt x="182392" y="20717"/>
                </a:cubicBezTo>
                <a:cubicBezTo>
                  <a:pt x="258116" y="2387"/>
                  <a:pt x="185837" y="18012"/>
                  <a:pt x="346428" y="6906"/>
                </a:cubicBezTo>
                <a:cubicBezTo>
                  <a:pt x="367901" y="5420"/>
                  <a:pt x="389220" y="2302"/>
                  <a:pt x="410616" y="0"/>
                </a:cubicBezTo>
                <a:close/>
              </a:path>
            </a:pathLst>
          </a:custGeom>
          <a:solidFill>
            <a:srgbClr val="86A5B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5" name="Freeform: Shape 124">
            <a:extLst>
              <a:ext uri="{FF2B5EF4-FFF2-40B4-BE49-F238E27FC236}">
                <a16:creationId xmlns:a16="http://schemas.microsoft.com/office/drawing/2014/main" id="{922C1D90-A978-4F4A-B896-79B66A3E339C}"/>
              </a:ext>
            </a:extLst>
          </p:cNvPr>
          <p:cNvSpPr/>
          <p:nvPr/>
        </p:nvSpPr>
        <p:spPr>
          <a:xfrm>
            <a:off x="7707580" y="4830393"/>
            <a:ext cx="3959311" cy="887773"/>
          </a:xfrm>
          <a:custGeom>
            <a:avLst/>
            <a:gdLst>
              <a:gd name="connsiteX0" fmla="*/ 407736 w 3959311"/>
              <a:gd name="connsiteY0" fmla="*/ 0 h 887773"/>
              <a:gd name="connsiteX1" fmla="*/ 536322 w 3959311"/>
              <a:gd name="connsiteY1" fmla="*/ 6350 h 887773"/>
              <a:gd name="connsiteX2" fmla="*/ 651372 w 3959311"/>
              <a:gd name="connsiteY2" fmla="*/ 38100 h 887773"/>
              <a:gd name="connsiteX3" fmla="*/ 691977 w 3959311"/>
              <a:gd name="connsiteY3" fmla="*/ 50800 h 887773"/>
              <a:gd name="connsiteX4" fmla="*/ 752886 w 3959311"/>
              <a:gd name="connsiteY4" fmla="*/ 95250 h 887773"/>
              <a:gd name="connsiteX5" fmla="*/ 800260 w 3959311"/>
              <a:gd name="connsiteY5" fmla="*/ 127000 h 887773"/>
              <a:gd name="connsiteX6" fmla="*/ 834098 w 3959311"/>
              <a:gd name="connsiteY6" fmla="*/ 152400 h 887773"/>
              <a:gd name="connsiteX7" fmla="*/ 881472 w 3959311"/>
              <a:gd name="connsiteY7" fmla="*/ 177800 h 887773"/>
              <a:gd name="connsiteX8" fmla="*/ 942380 w 3959311"/>
              <a:gd name="connsiteY8" fmla="*/ 215900 h 887773"/>
              <a:gd name="connsiteX9" fmla="*/ 1050663 w 3959311"/>
              <a:gd name="connsiteY9" fmla="*/ 241300 h 887773"/>
              <a:gd name="connsiteX10" fmla="*/ 1260460 w 3959311"/>
              <a:gd name="connsiteY10" fmla="*/ 254000 h 887773"/>
              <a:gd name="connsiteX11" fmla="*/ 1463489 w 3959311"/>
              <a:gd name="connsiteY11" fmla="*/ 234950 h 887773"/>
              <a:gd name="connsiteX12" fmla="*/ 1497327 w 3959311"/>
              <a:gd name="connsiteY12" fmla="*/ 222250 h 887773"/>
              <a:gd name="connsiteX13" fmla="*/ 1592074 w 3959311"/>
              <a:gd name="connsiteY13" fmla="*/ 177800 h 887773"/>
              <a:gd name="connsiteX14" fmla="*/ 1652983 w 3959311"/>
              <a:gd name="connsiteY14" fmla="*/ 158750 h 887773"/>
              <a:gd name="connsiteX15" fmla="*/ 1768033 w 3959311"/>
              <a:gd name="connsiteY15" fmla="*/ 127000 h 887773"/>
              <a:gd name="connsiteX16" fmla="*/ 1849245 w 3959311"/>
              <a:gd name="connsiteY16" fmla="*/ 101600 h 887773"/>
              <a:gd name="connsiteX17" fmla="*/ 2065810 w 3959311"/>
              <a:gd name="connsiteY17" fmla="*/ 139700 h 887773"/>
              <a:gd name="connsiteX18" fmla="*/ 2133486 w 3959311"/>
              <a:gd name="connsiteY18" fmla="*/ 152400 h 887773"/>
              <a:gd name="connsiteX19" fmla="*/ 2167324 w 3959311"/>
              <a:gd name="connsiteY19" fmla="*/ 165100 h 887773"/>
              <a:gd name="connsiteX20" fmla="*/ 2221466 w 3959311"/>
              <a:gd name="connsiteY20" fmla="*/ 177800 h 887773"/>
              <a:gd name="connsiteX21" fmla="*/ 2282374 w 3959311"/>
              <a:gd name="connsiteY21" fmla="*/ 203200 h 887773"/>
              <a:gd name="connsiteX22" fmla="*/ 2492172 w 3959311"/>
              <a:gd name="connsiteY22" fmla="*/ 273050 h 887773"/>
              <a:gd name="connsiteX23" fmla="*/ 2539545 w 3959311"/>
              <a:gd name="connsiteY23" fmla="*/ 285750 h 887773"/>
              <a:gd name="connsiteX24" fmla="*/ 2607222 w 3959311"/>
              <a:gd name="connsiteY24" fmla="*/ 298450 h 887773"/>
              <a:gd name="connsiteX25" fmla="*/ 2729039 w 3959311"/>
              <a:gd name="connsiteY25" fmla="*/ 292100 h 887773"/>
              <a:gd name="connsiteX26" fmla="*/ 3006513 w 3959311"/>
              <a:gd name="connsiteY26" fmla="*/ 234950 h 887773"/>
              <a:gd name="connsiteX27" fmla="*/ 3135098 w 3959311"/>
              <a:gd name="connsiteY27" fmla="*/ 177800 h 887773"/>
              <a:gd name="connsiteX28" fmla="*/ 3216310 w 3959311"/>
              <a:gd name="connsiteY28" fmla="*/ 146050 h 887773"/>
              <a:gd name="connsiteX29" fmla="*/ 3297522 w 3959311"/>
              <a:gd name="connsiteY29" fmla="*/ 120650 h 887773"/>
              <a:gd name="connsiteX30" fmla="*/ 3358430 w 3959311"/>
              <a:gd name="connsiteY30" fmla="*/ 107950 h 887773"/>
              <a:gd name="connsiteX31" fmla="*/ 3419340 w 3959311"/>
              <a:gd name="connsiteY31" fmla="*/ 82550 h 887773"/>
              <a:gd name="connsiteX32" fmla="*/ 3466713 w 3959311"/>
              <a:gd name="connsiteY32" fmla="*/ 69850 h 887773"/>
              <a:gd name="connsiteX33" fmla="*/ 3662975 w 3959311"/>
              <a:gd name="connsiteY33" fmla="*/ 95250 h 887773"/>
              <a:gd name="connsiteX34" fmla="*/ 3778025 w 3959311"/>
              <a:gd name="connsiteY34" fmla="*/ 133350 h 887773"/>
              <a:gd name="connsiteX35" fmla="*/ 3947216 w 3959311"/>
              <a:gd name="connsiteY35" fmla="*/ 215900 h 887773"/>
              <a:gd name="connsiteX36" fmla="*/ 3959311 w 3959311"/>
              <a:gd name="connsiteY36" fmla="*/ 218737 h 887773"/>
              <a:gd name="connsiteX37" fmla="*/ 3959311 w 3959311"/>
              <a:gd name="connsiteY37" fmla="*/ 887773 h 887773"/>
              <a:gd name="connsiteX38" fmla="*/ 0 w 3959311"/>
              <a:gd name="connsiteY38" fmla="*/ 887773 h 887773"/>
              <a:gd name="connsiteX39" fmla="*/ 0 w 3959311"/>
              <a:gd name="connsiteY39" fmla="*/ 199252 h 887773"/>
              <a:gd name="connsiteX40" fmla="*/ 10876 w 3959311"/>
              <a:gd name="connsiteY40" fmla="*/ 192697 h 887773"/>
              <a:gd name="connsiteX41" fmla="*/ 130263 w 3959311"/>
              <a:gd name="connsiteY41" fmla="*/ 107950 h 887773"/>
              <a:gd name="connsiteX42" fmla="*/ 272383 w 3959311"/>
              <a:gd name="connsiteY42" fmla="*/ 38100 h 887773"/>
              <a:gd name="connsiteX43" fmla="*/ 319757 w 3959311"/>
              <a:gd name="connsiteY43" fmla="*/ 19050 h 887773"/>
              <a:gd name="connsiteX44" fmla="*/ 407736 w 3959311"/>
              <a:gd name="connsiteY44" fmla="*/ 0 h 88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59311" h="887773">
                <a:moveTo>
                  <a:pt x="407736" y="0"/>
                </a:moveTo>
                <a:cubicBezTo>
                  <a:pt x="450598" y="2117"/>
                  <a:pt x="493645" y="2060"/>
                  <a:pt x="536322" y="6350"/>
                </a:cubicBezTo>
                <a:cubicBezTo>
                  <a:pt x="585021" y="11246"/>
                  <a:pt x="606508" y="23066"/>
                  <a:pt x="651372" y="38100"/>
                </a:cubicBezTo>
                <a:cubicBezTo>
                  <a:pt x="664808" y="42603"/>
                  <a:pt x="679216" y="44813"/>
                  <a:pt x="691977" y="50800"/>
                </a:cubicBezTo>
                <a:cubicBezTo>
                  <a:pt x="749604" y="77835"/>
                  <a:pt x="715752" y="67376"/>
                  <a:pt x="752886" y="95250"/>
                </a:cubicBezTo>
                <a:cubicBezTo>
                  <a:pt x="768039" y="106625"/>
                  <a:pt x="784735" y="116075"/>
                  <a:pt x="800260" y="127000"/>
                </a:cubicBezTo>
                <a:cubicBezTo>
                  <a:pt x="811816" y="135132"/>
                  <a:pt x="822079" y="144882"/>
                  <a:pt x="834098" y="152400"/>
                </a:cubicBezTo>
                <a:cubicBezTo>
                  <a:pt x="849231" y="161866"/>
                  <a:pt x="866339" y="168334"/>
                  <a:pt x="881472" y="177800"/>
                </a:cubicBezTo>
                <a:cubicBezTo>
                  <a:pt x="922574" y="203511"/>
                  <a:pt x="902819" y="201052"/>
                  <a:pt x="942380" y="215900"/>
                </a:cubicBezTo>
                <a:cubicBezTo>
                  <a:pt x="980860" y="230342"/>
                  <a:pt x="1007616" y="234172"/>
                  <a:pt x="1050663" y="241300"/>
                </a:cubicBezTo>
                <a:cubicBezTo>
                  <a:pt x="1126491" y="253856"/>
                  <a:pt x="1167666" y="250372"/>
                  <a:pt x="1260460" y="254000"/>
                </a:cubicBezTo>
                <a:cubicBezTo>
                  <a:pt x="1328136" y="247650"/>
                  <a:pt x="1396159" y="243975"/>
                  <a:pt x="1463489" y="234950"/>
                </a:cubicBezTo>
                <a:cubicBezTo>
                  <a:pt x="1475515" y="233338"/>
                  <a:pt x="1486349" y="227130"/>
                  <a:pt x="1497327" y="222250"/>
                </a:cubicBezTo>
                <a:cubicBezTo>
                  <a:pt x="1529239" y="208067"/>
                  <a:pt x="1558576" y="188277"/>
                  <a:pt x="1592074" y="177800"/>
                </a:cubicBezTo>
                <a:cubicBezTo>
                  <a:pt x="1612377" y="171450"/>
                  <a:pt x="1632529" y="164655"/>
                  <a:pt x="1652983" y="158750"/>
                </a:cubicBezTo>
                <a:cubicBezTo>
                  <a:pt x="1691190" y="147720"/>
                  <a:pt x="1733756" y="146297"/>
                  <a:pt x="1768033" y="127000"/>
                </a:cubicBezTo>
                <a:cubicBezTo>
                  <a:pt x="1815550" y="100249"/>
                  <a:pt x="1788850" y="109695"/>
                  <a:pt x="1849245" y="101600"/>
                </a:cubicBezTo>
                <a:cubicBezTo>
                  <a:pt x="2105512" y="124500"/>
                  <a:pt x="1897893" y="94684"/>
                  <a:pt x="2065810" y="139700"/>
                </a:cubicBezTo>
                <a:cubicBezTo>
                  <a:pt x="2087930" y="145630"/>
                  <a:pt x="2112126" y="144383"/>
                  <a:pt x="2133486" y="152400"/>
                </a:cubicBezTo>
                <a:cubicBezTo>
                  <a:pt x="2144765" y="156633"/>
                  <a:pt x="2155688" y="161825"/>
                  <a:pt x="2167324" y="165100"/>
                </a:cubicBezTo>
                <a:cubicBezTo>
                  <a:pt x="2207206" y="176326"/>
                  <a:pt x="2190841" y="165827"/>
                  <a:pt x="2221466" y="177800"/>
                </a:cubicBezTo>
                <a:cubicBezTo>
                  <a:pt x="2241974" y="185818"/>
                  <a:pt x="2261572" y="195880"/>
                  <a:pt x="2282374" y="203200"/>
                </a:cubicBezTo>
                <a:cubicBezTo>
                  <a:pt x="2351854" y="227647"/>
                  <a:pt x="2420822" y="253923"/>
                  <a:pt x="2492172" y="273050"/>
                </a:cubicBezTo>
                <a:cubicBezTo>
                  <a:pt x="2507963" y="277283"/>
                  <a:pt x="2523558" y="282221"/>
                  <a:pt x="2539545" y="285750"/>
                </a:cubicBezTo>
                <a:cubicBezTo>
                  <a:pt x="2561939" y="290694"/>
                  <a:pt x="2584662" y="294217"/>
                  <a:pt x="2607222" y="298450"/>
                </a:cubicBezTo>
                <a:cubicBezTo>
                  <a:pt x="2647828" y="296333"/>
                  <a:pt x="2688718" y="297078"/>
                  <a:pt x="2729039" y="292100"/>
                </a:cubicBezTo>
                <a:cubicBezTo>
                  <a:pt x="2777529" y="286114"/>
                  <a:pt x="2962108" y="246668"/>
                  <a:pt x="3006513" y="234950"/>
                </a:cubicBezTo>
                <a:cubicBezTo>
                  <a:pt x="3119647" y="205095"/>
                  <a:pt x="3043502" y="220771"/>
                  <a:pt x="3135098" y="177800"/>
                </a:cubicBezTo>
                <a:cubicBezTo>
                  <a:pt x="3161329" y="165494"/>
                  <a:pt x="3189192" y="156527"/>
                  <a:pt x="3216310" y="146050"/>
                </a:cubicBezTo>
                <a:cubicBezTo>
                  <a:pt x="3252183" y="132191"/>
                  <a:pt x="3256332" y="130312"/>
                  <a:pt x="3297522" y="120650"/>
                </a:cubicBezTo>
                <a:cubicBezTo>
                  <a:pt x="3317699" y="115917"/>
                  <a:pt x="3338700" y="114121"/>
                  <a:pt x="3358430" y="107950"/>
                </a:cubicBezTo>
                <a:cubicBezTo>
                  <a:pt x="3379508" y="101358"/>
                  <a:pt x="3398536" y="89870"/>
                  <a:pt x="3419340" y="82550"/>
                </a:cubicBezTo>
                <a:cubicBezTo>
                  <a:pt x="3434716" y="77139"/>
                  <a:pt x="3450922" y="74083"/>
                  <a:pt x="3466713" y="69850"/>
                </a:cubicBezTo>
                <a:cubicBezTo>
                  <a:pt x="3548780" y="75350"/>
                  <a:pt x="3581745" y="73814"/>
                  <a:pt x="3662975" y="95250"/>
                </a:cubicBezTo>
                <a:cubicBezTo>
                  <a:pt x="3702125" y="105581"/>
                  <a:pt x="3742474" y="114818"/>
                  <a:pt x="3778025" y="133350"/>
                </a:cubicBezTo>
                <a:cubicBezTo>
                  <a:pt x="3813437" y="151810"/>
                  <a:pt x="3923751" y="210396"/>
                  <a:pt x="3947216" y="215900"/>
                </a:cubicBezTo>
                <a:lnTo>
                  <a:pt x="3959311" y="218737"/>
                </a:lnTo>
                <a:lnTo>
                  <a:pt x="3959311" y="887773"/>
                </a:lnTo>
                <a:lnTo>
                  <a:pt x="0" y="887773"/>
                </a:lnTo>
                <a:lnTo>
                  <a:pt x="0" y="199252"/>
                </a:lnTo>
                <a:lnTo>
                  <a:pt x="10876" y="192697"/>
                </a:lnTo>
                <a:cubicBezTo>
                  <a:pt x="134578" y="117680"/>
                  <a:pt x="3526" y="192890"/>
                  <a:pt x="130263" y="107950"/>
                </a:cubicBezTo>
                <a:cubicBezTo>
                  <a:pt x="161545" y="86984"/>
                  <a:pt x="266336" y="40532"/>
                  <a:pt x="272383" y="38100"/>
                </a:cubicBezTo>
                <a:cubicBezTo>
                  <a:pt x="288175" y="31750"/>
                  <a:pt x="303458" y="24148"/>
                  <a:pt x="319757" y="19050"/>
                </a:cubicBezTo>
                <a:cubicBezTo>
                  <a:pt x="344245" y="11391"/>
                  <a:pt x="380894" y="5037"/>
                  <a:pt x="407736" y="0"/>
                </a:cubicBezTo>
                <a:close/>
              </a:path>
            </a:pathLst>
          </a:custGeom>
          <a:solidFill>
            <a:srgbClr val="97C7D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6DCB7B86-E0EA-4893-B51C-ACA419FAC9B8}"/>
              </a:ext>
            </a:extLst>
          </p:cNvPr>
          <p:cNvGrpSpPr/>
          <p:nvPr/>
        </p:nvGrpSpPr>
        <p:grpSpPr>
          <a:xfrm>
            <a:off x="9833865" y="5062245"/>
            <a:ext cx="899280" cy="653040"/>
            <a:chOff x="9833865" y="5062245"/>
            <a:chExt cx="899280" cy="653040"/>
          </a:xfrm>
        </p:grpSpPr>
        <mc:AlternateContent xmlns:mc="http://schemas.openxmlformats.org/markup-compatibility/2006" xmlns:p14="http://schemas.microsoft.com/office/powerpoint/2010/main">
          <mc:Choice Requires="p14">
            <p:contentPart p14:bwMode="auto" r:id="rId45">
              <p14:nvContentPartPr>
                <p14:cNvPr id="107" name="Ink 106">
                  <a:extLst>
                    <a:ext uri="{FF2B5EF4-FFF2-40B4-BE49-F238E27FC236}">
                      <a16:creationId xmlns:a16="http://schemas.microsoft.com/office/drawing/2014/main" id="{401CB88C-4E3C-4AB9-B7AB-55C5CFD139CB}"/>
                    </a:ext>
                  </a:extLst>
                </p14:cNvPr>
                <p14:cNvContentPartPr/>
                <p14:nvPr/>
              </p14:nvContentPartPr>
              <p14:xfrm>
                <a:off x="9833865" y="5062245"/>
                <a:ext cx="285840" cy="59400"/>
              </p14:xfrm>
            </p:contentPart>
          </mc:Choice>
          <mc:Fallback xmlns="">
            <p:pic>
              <p:nvPicPr>
                <p:cNvPr id="107" name="Ink 106">
                  <a:extLst>
                    <a:ext uri="{FF2B5EF4-FFF2-40B4-BE49-F238E27FC236}">
                      <a16:creationId xmlns:a16="http://schemas.microsoft.com/office/drawing/2014/main" id="{401CB88C-4E3C-4AB9-B7AB-55C5CFD139CB}"/>
                    </a:ext>
                  </a:extLst>
                </p:cNvPr>
                <p:cNvPicPr/>
                <p:nvPr/>
              </p:nvPicPr>
              <p:blipFill>
                <a:blip r:embed="rId46"/>
                <a:stretch>
                  <a:fillRect/>
                </a:stretch>
              </p:blipFill>
              <p:spPr>
                <a:xfrm>
                  <a:off x="9824865" y="5053245"/>
                  <a:ext cx="3034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8" name="Ink 107">
                  <a:extLst>
                    <a:ext uri="{FF2B5EF4-FFF2-40B4-BE49-F238E27FC236}">
                      <a16:creationId xmlns:a16="http://schemas.microsoft.com/office/drawing/2014/main" id="{F80E1CB3-0DFD-4CBD-8443-59D281BD2086}"/>
                    </a:ext>
                  </a:extLst>
                </p14:cNvPr>
                <p14:cNvContentPartPr/>
                <p14:nvPr/>
              </p14:nvContentPartPr>
              <p14:xfrm>
                <a:off x="9874905" y="5118045"/>
                <a:ext cx="282600" cy="86040"/>
              </p14:xfrm>
            </p:contentPart>
          </mc:Choice>
          <mc:Fallback xmlns="">
            <p:pic>
              <p:nvPicPr>
                <p:cNvPr id="108" name="Ink 107">
                  <a:extLst>
                    <a:ext uri="{FF2B5EF4-FFF2-40B4-BE49-F238E27FC236}">
                      <a16:creationId xmlns:a16="http://schemas.microsoft.com/office/drawing/2014/main" id="{F80E1CB3-0DFD-4CBD-8443-59D281BD2086}"/>
                    </a:ext>
                  </a:extLst>
                </p:cNvPr>
                <p:cNvPicPr/>
                <p:nvPr/>
              </p:nvPicPr>
              <p:blipFill>
                <a:blip r:embed="rId48"/>
                <a:stretch>
                  <a:fillRect/>
                </a:stretch>
              </p:blipFill>
              <p:spPr>
                <a:xfrm>
                  <a:off x="9865905" y="5109045"/>
                  <a:ext cx="30024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10" name="Ink 109">
                  <a:extLst>
                    <a:ext uri="{FF2B5EF4-FFF2-40B4-BE49-F238E27FC236}">
                      <a16:creationId xmlns:a16="http://schemas.microsoft.com/office/drawing/2014/main" id="{4DED76C9-C0E4-41A9-B166-05B6DDA94867}"/>
                    </a:ext>
                  </a:extLst>
                </p14:cNvPr>
                <p14:cNvContentPartPr/>
                <p14:nvPr/>
              </p14:nvContentPartPr>
              <p14:xfrm>
                <a:off x="9860865" y="5218845"/>
                <a:ext cx="285120" cy="123480"/>
              </p14:xfrm>
            </p:contentPart>
          </mc:Choice>
          <mc:Fallback xmlns="">
            <p:pic>
              <p:nvPicPr>
                <p:cNvPr id="110" name="Ink 109">
                  <a:extLst>
                    <a:ext uri="{FF2B5EF4-FFF2-40B4-BE49-F238E27FC236}">
                      <a16:creationId xmlns:a16="http://schemas.microsoft.com/office/drawing/2014/main" id="{4DED76C9-C0E4-41A9-B166-05B6DDA94867}"/>
                    </a:ext>
                  </a:extLst>
                </p:cNvPr>
                <p:cNvPicPr/>
                <p:nvPr/>
              </p:nvPicPr>
              <p:blipFill>
                <a:blip r:embed="rId50"/>
                <a:stretch>
                  <a:fillRect/>
                </a:stretch>
              </p:blipFill>
              <p:spPr>
                <a:xfrm>
                  <a:off x="9851865" y="5210205"/>
                  <a:ext cx="3027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11" name="Ink 110">
                  <a:extLst>
                    <a:ext uri="{FF2B5EF4-FFF2-40B4-BE49-F238E27FC236}">
                      <a16:creationId xmlns:a16="http://schemas.microsoft.com/office/drawing/2014/main" id="{E850A985-8D8C-45A3-9BFB-D2103CDF6FA8}"/>
                    </a:ext>
                  </a:extLst>
                </p14:cNvPr>
                <p14:cNvContentPartPr/>
                <p14:nvPr/>
              </p14:nvContentPartPr>
              <p14:xfrm>
                <a:off x="9862665" y="5311725"/>
                <a:ext cx="254520" cy="144000"/>
              </p14:xfrm>
            </p:contentPart>
          </mc:Choice>
          <mc:Fallback xmlns="">
            <p:pic>
              <p:nvPicPr>
                <p:cNvPr id="111" name="Ink 110">
                  <a:extLst>
                    <a:ext uri="{FF2B5EF4-FFF2-40B4-BE49-F238E27FC236}">
                      <a16:creationId xmlns:a16="http://schemas.microsoft.com/office/drawing/2014/main" id="{E850A985-8D8C-45A3-9BFB-D2103CDF6FA8}"/>
                    </a:ext>
                  </a:extLst>
                </p:cNvPr>
                <p:cNvPicPr/>
                <p:nvPr/>
              </p:nvPicPr>
              <p:blipFill>
                <a:blip r:embed="rId52"/>
                <a:stretch>
                  <a:fillRect/>
                </a:stretch>
              </p:blipFill>
              <p:spPr>
                <a:xfrm>
                  <a:off x="9853665" y="5302725"/>
                  <a:ext cx="2721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12" name="Ink 111">
                  <a:extLst>
                    <a:ext uri="{FF2B5EF4-FFF2-40B4-BE49-F238E27FC236}">
                      <a16:creationId xmlns:a16="http://schemas.microsoft.com/office/drawing/2014/main" id="{4FF5D8B1-0E5E-4EED-A9AA-CDEC7B1D1029}"/>
                    </a:ext>
                  </a:extLst>
                </p14:cNvPr>
                <p14:cNvContentPartPr/>
                <p14:nvPr/>
              </p14:nvContentPartPr>
              <p14:xfrm>
                <a:off x="10079745" y="5502525"/>
                <a:ext cx="340920" cy="162360"/>
              </p14:xfrm>
            </p:contentPart>
          </mc:Choice>
          <mc:Fallback xmlns="">
            <p:pic>
              <p:nvPicPr>
                <p:cNvPr id="112" name="Ink 111">
                  <a:extLst>
                    <a:ext uri="{FF2B5EF4-FFF2-40B4-BE49-F238E27FC236}">
                      <a16:creationId xmlns:a16="http://schemas.microsoft.com/office/drawing/2014/main" id="{4FF5D8B1-0E5E-4EED-A9AA-CDEC7B1D1029}"/>
                    </a:ext>
                  </a:extLst>
                </p:cNvPr>
                <p:cNvPicPr/>
                <p:nvPr/>
              </p:nvPicPr>
              <p:blipFill>
                <a:blip r:embed="rId54"/>
                <a:stretch>
                  <a:fillRect/>
                </a:stretch>
              </p:blipFill>
              <p:spPr>
                <a:xfrm>
                  <a:off x="10070745" y="5493885"/>
                  <a:ext cx="35856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13" name="Ink 112">
                  <a:extLst>
                    <a:ext uri="{FF2B5EF4-FFF2-40B4-BE49-F238E27FC236}">
                      <a16:creationId xmlns:a16="http://schemas.microsoft.com/office/drawing/2014/main" id="{F1333E81-5BC4-4783-A7A7-DDB495E32C29}"/>
                    </a:ext>
                  </a:extLst>
                </p14:cNvPr>
                <p14:cNvContentPartPr/>
                <p14:nvPr/>
              </p14:nvContentPartPr>
              <p14:xfrm>
                <a:off x="10304025" y="5493885"/>
                <a:ext cx="429120" cy="221400"/>
              </p14:xfrm>
            </p:contentPart>
          </mc:Choice>
          <mc:Fallback xmlns="">
            <p:pic>
              <p:nvPicPr>
                <p:cNvPr id="113" name="Ink 112">
                  <a:extLst>
                    <a:ext uri="{FF2B5EF4-FFF2-40B4-BE49-F238E27FC236}">
                      <a16:creationId xmlns:a16="http://schemas.microsoft.com/office/drawing/2014/main" id="{F1333E81-5BC4-4783-A7A7-DDB495E32C29}"/>
                    </a:ext>
                  </a:extLst>
                </p:cNvPr>
                <p:cNvPicPr/>
                <p:nvPr/>
              </p:nvPicPr>
              <p:blipFill>
                <a:blip r:embed="rId56"/>
                <a:stretch>
                  <a:fillRect/>
                </a:stretch>
              </p:blipFill>
              <p:spPr>
                <a:xfrm>
                  <a:off x="10295025" y="5485245"/>
                  <a:ext cx="446760" cy="239040"/>
                </a:xfrm>
                <a:prstGeom prst="rect">
                  <a:avLst/>
                </a:prstGeom>
              </p:spPr>
            </p:pic>
          </mc:Fallback>
        </mc:AlternateContent>
      </p:grpSp>
      <p:pic>
        <p:nvPicPr>
          <p:cNvPr id="18" name="Picture 17">
            <a:extLst>
              <a:ext uri="{FF2B5EF4-FFF2-40B4-BE49-F238E27FC236}">
                <a16:creationId xmlns:a16="http://schemas.microsoft.com/office/drawing/2014/main" id="{5A657AE3-303B-446E-B9CD-7AF7EF64E2D9}"/>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9303674" y="4225487"/>
            <a:ext cx="1060381" cy="1146098"/>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208157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par>
                          <p:cTn id="96" fill="hold">
                            <p:stCondLst>
                              <p:cond delay="9500"/>
                            </p:stCondLst>
                            <p:childTnLst>
                              <p:par>
                                <p:cTn id="97" presetID="22" presetClass="entr" presetSubtype="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par>
                          <p:cTn id="100" fill="hold">
                            <p:stCondLst>
                              <p:cond delay="10000"/>
                            </p:stCondLst>
                            <p:childTnLst>
                              <p:par>
                                <p:cTn id="101" presetID="53" presetClass="entr" presetSubtype="16" fill="hold" nodeType="after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p:cTn id="103" dur="500" fill="hold"/>
                                        <p:tgtEl>
                                          <p:spTgt spid="6"/>
                                        </p:tgtEl>
                                        <p:attrNameLst>
                                          <p:attrName>ppt_w</p:attrName>
                                        </p:attrNameLst>
                                      </p:cBhvr>
                                      <p:tavLst>
                                        <p:tav tm="0">
                                          <p:val>
                                            <p:fltVal val="0"/>
                                          </p:val>
                                        </p:tav>
                                        <p:tav tm="100000">
                                          <p:val>
                                            <p:strVal val="#ppt_w"/>
                                          </p:val>
                                        </p:tav>
                                      </p:tavLst>
                                    </p:anim>
                                    <p:anim calcmode="lin" valueType="num">
                                      <p:cBhvr>
                                        <p:cTn id="104" dur="500" fill="hold"/>
                                        <p:tgtEl>
                                          <p:spTgt spid="6"/>
                                        </p:tgtEl>
                                        <p:attrNameLst>
                                          <p:attrName>ppt_h</p:attrName>
                                        </p:attrNameLst>
                                      </p:cBhvr>
                                      <p:tavLst>
                                        <p:tav tm="0">
                                          <p:val>
                                            <p:fltVal val="0"/>
                                          </p:val>
                                        </p:tav>
                                        <p:tav tm="100000">
                                          <p:val>
                                            <p:strVal val="#ppt_h"/>
                                          </p:val>
                                        </p:tav>
                                      </p:tavLst>
                                    </p:anim>
                                    <p:animEffect transition="in" filter="fade">
                                      <p:cBhvr>
                                        <p:cTn id="105" dur="500"/>
                                        <p:tgtEl>
                                          <p:spTgt spid="6"/>
                                        </p:tgtEl>
                                      </p:cBhvr>
                                    </p:animEffect>
                                  </p:childTnLst>
                                </p:cTn>
                              </p:par>
                            </p:childTnLst>
                          </p:cTn>
                        </p:par>
                        <p:par>
                          <p:cTn id="106" fill="hold">
                            <p:stCondLst>
                              <p:cond delay="10500"/>
                            </p:stCondLst>
                            <p:childTnLst>
                              <p:par>
                                <p:cTn id="107" presetID="22" presetClass="entr" presetSubtype="2" repeatCount="indefinite" fill="hold" nodeType="afterEffect">
                                  <p:stCondLst>
                                    <p:cond delay="0"/>
                                  </p:stCondLst>
                                  <p:childTnLst>
                                    <p:set>
                                      <p:cBhvr>
                                        <p:cTn id="108" dur="1" fill="hold">
                                          <p:stCondLst>
                                            <p:cond delay="0"/>
                                          </p:stCondLst>
                                        </p:cTn>
                                        <p:tgtEl>
                                          <p:spTgt spid="106"/>
                                        </p:tgtEl>
                                        <p:attrNameLst>
                                          <p:attrName>style.visibility</p:attrName>
                                        </p:attrNameLst>
                                      </p:cBhvr>
                                      <p:to>
                                        <p:strVal val="visible"/>
                                      </p:to>
                                    </p:set>
                                    <p:animEffect transition="in" filter="wipe(right)">
                                      <p:cBhvr>
                                        <p:cTn id="109" dur="500"/>
                                        <p:tgtEl>
                                          <p:spTgt spid="106"/>
                                        </p:tgtEl>
                                      </p:cBhvr>
                                    </p:animEffect>
                                  </p:childTnLst>
                                </p:cTn>
                              </p:par>
                              <p:par>
                                <p:cTn id="110" presetID="22" presetClass="entr" presetSubtype="1" repeatCount="indefinite" fill="hold" nodeType="withEffect">
                                  <p:stCondLst>
                                    <p:cond delay="0"/>
                                  </p:stCondLst>
                                  <p:childTnLst>
                                    <p:set>
                                      <p:cBhvr>
                                        <p:cTn id="111" dur="1" fill="hold">
                                          <p:stCondLst>
                                            <p:cond delay="0"/>
                                          </p:stCondLst>
                                        </p:cTn>
                                        <p:tgtEl>
                                          <p:spTgt spid="114"/>
                                        </p:tgtEl>
                                        <p:attrNameLst>
                                          <p:attrName>style.visibility</p:attrName>
                                        </p:attrNameLst>
                                      </p:cBhvr>
                                      <p:to>
                                        <p:strVal val="visible"/>
                                      </p:to>
                                    </p:set>
                                    <p:animEffect transition="in" filter="wipe(up)">
                                      <p:cBhvr>
                                        <p:cTn id="112" dur="500"/>
                                        <p:tgtEl>
                                          <p:spTgt spid="114"/>
                                        </p:tgtEl>
                                      </p:cBhvr>
                                    </p:animEffect>
                                  </p:childTnLst>
                                </p:cTn>
                              </p:par>
                              <p:par>
                                <p:cTn id="113" presetID="10" presetClass="entr" presetSubtype="0" repeatCount="indefinite" fill="hold" grpId="0" nodeType="withEffect">
                                  <p:stCondLst>
                                    <p:cond delay="0"/>
                                  </p:stCondLst>
                                  <p:childTnLst>
                                    <p:set>
                                      <p:cBhvr>
                                        <p:cTn id="114" dur="1" fill="hold">
                                          <p:stCondLst>
                                            <p:cond delay="0"/>
                                          </p:stCondLst>
                                        </p:cTn>
                                        <p:tgtEl>
                                          <p:spTgt spid="125"/>
                                        </p:tgtEl>
                                        <p:attrNameLst>
                                          <p:attrName>style.visibility</p:attrName>
                                        </p:attrNameLst>
                                      </p:cBhvr>
                                      <p:to>
                                        <p:strVal val="visible"/>
                                      </p:to>
                                    </p:set>
                                    <p:animEffect transition="in" filter="fade">
                                      <p:cBhvr>
                                        <p:cTn id="115" dur="1000"/>
                                        <p:tgtEl>
                                          <p:spTgt spid="125"/>
                                        </p:tgtEl>
                                      </p:cBhvr>
                                    </p:animEffect>
                                  </p:childTnLst>
                                </p:cTn>
                              </p:par>
                              <p:par>
                                <p:cTn id="116" presetID="10" presetClass="entr" presetSubtype="0" repeatCount="indefinite" fill="hold" grpId="0" nodeType="withEffect">
                                  <p:stCondLst>
                                    <p:cond delay="600"/>
                                  </p:stCondLst>
                                  <p:childTnLst>
                                    <p:set>
                                      <p:cBhvr>
                                        <p:cTn id="117" dur="1" fill="hold">
                                          <p:stCondLst>
                                            <p:cond delay="0"/>
                                          </p:stCondLst>
                                        </p:cTn>
                                        <p:tgtEl>
                                          <p:spTgt spid="123"/>
                                        </p:tgtEl>
                                        <p:attrNameLst>
                                          <p:attrName>style.visibility</p:attrName>
                                        </p:attrNameLst>
                                      </p:cBhvr>
                                      <p:to>
                                        <p:strVal val="visible"/>
                                      </p:to>
                                    </p:set>
                                    <p:animEffect transition="in" filter="fade">
                                      <p:cBhvr>
                                        <p:cTn id="118" dur="1000"/>
                                        <p:tgtEl>
                                          <p:spTgt spid="123"/>
                                        </p:tgtEl>
                                      </p:cBhvr>
                                    </p:animEffect>
                                  </p:childTnLst>
                                </p:cTn>
                              </p:par>
                              <p:par>
                                <p:cTn id="119" presetID="10" presetClass="entr" presetSubtype="0" repeatCount="indefinite" fill="hold" grpId="0" nodeType="withEffect">
                                  <p:stCondLst>
                                    <p:cond delay="1300"/>
                                  </p:stCondLst>
                                  <p:childTnLst>
                                    <p:set>
                                      <p:cBhvr>
                                        <p:cTn id="120" dur="1" fill="hold">
                                          <p:stCondLst>
                                            <p:cond delay="0"/>
                                          </p:stCondLst>
                                        </p:cTn>
                                        <p:tgtEl>
                                          <p:spTgt spid="127"/>
                                        </p:tgtEl>
                                        <p:attrNameLst>
                                          <p:attrName>style.visibility</p:attrName>
                                        </p:attrNameLst>
                                      </p:cBhvr>
                                      <p:to>
                                        <p:strVal val="visible"/>
                                      </p:to>
                                    </p:set>
                                    <p:animEffect transition="in" filter="fade">
                                      <p:cBhvr>
                                        <p:cTn id="121" dur="1000"/>
                                        <p:tgtEl>
                                          <p:spTgt spid="127"/>
                                        </p:tgtEl>
                                      </p:cBhvr>
                                    </p:animEffect>
                                  </p:childTnLst>
                                </p:cTn>
                              </p:par>
                            </p:childTnLst>
                          </p:cTn>
                        </p:par>
                        <p:par>
                          <p:cTn id="122" fill="hold">
                            <p:stCondLst>
                              <p:cond delay="12800"/>
                            </p:stCondLst>
                            <p:childTnLst>
                              <p:par>
                                <p:cTn id="123" presetID="10" presetClass="entr" presetSubtype="0" fill="hold" nodeType="afterEffect">
                                  <p:stCondLst>
                                    <p:cond delay="0"/>
                                  </p:stCondLst>
                                  <p:childTnLst>
                                    <p:set>
                                      <p:cBhvr>
                                        <p:cTn id="124" dur="1" fill="hold">
                                          <p:stCondLst>
                                            <p:cond delay="0"/>
                                          </p:stCondLst>
                                        </p:cTn>
                                        <p:tgtEl>
                                          <p:spTgt spid="18"/>
                                        </p:tgtEl>
                                        <p:attrNameLst>
                                          <p:attrName>style.visibility</p:attrName>
                                        </p:attrNameLst>
                                      </p:cBhvr>
                                      <p:to>
                                        <p:strVal val="visible"/>
                                      </p:to>
                                    </p:set>
                                    <p:animEffect transition="in" filter="fade">
                                      <p:cBhvr>
                                        <p:cTn id="125" dur="500"/>
                                        <p:tgtEl>
                                          <p:spTgt spid="18"/>
                                        </p:tgtEl>
                                      </p:cBhvr>
                                    </p:animEffect>
                                  </p:childTnLst>
                                </p:cTn>
                              </p:par>
                              <p:par>
                                <p:cTn id="126" presetID="10" presetClass="entr" presetSubtype="0" fill="hold" nodeType="withEffect">
                                  <p:stCondLst>
                                    <p:cond delay="0"/>
                                  </p:stCondLst>
                                  <p:childTnLst>
                                    <p:set>
                                      <p:cBhvr>
                                        <p:cTn id="127" dur="1" fill="hold">
                                          <p:stCondLst>
                                            <p:cond delay="0"/>
                                          </p:stCondLst>
                                        </p:cTn>
                                        <p:tgtEl>
                                          <p:spTgt spid="100"/>
                                        </p:tgtEl>
                                        <p:attrNameLst>
                                          <p:attrName>style.visibility</p:attrName>
                                        </p:attrNameLst>
                                      </p:cBhvr>
                                      <p:to>
                                        <p:strVal val="visible"/>
                                      </p:to>
                                    </p:set>
                                    <p:animEffect transition="in" filter="fade">
                                      <p:cBhvr>
                                        <p:cTn id="128" dur="500"/>
                                        <p:tgtEl>
                                          <p:spTgt spid="100"/>
                                        </p:tgtEl>
                                      </p:cBhvr>
                                    </p:animEffect>
                                  </p:childTnLst>
                                </p:cTn>
                              </p:par>
                            </p:childTnLst>
                          </p:cTn>
                        </p:par>
                        <p:par>
                          <p:cTn id="129" fill="hold">
                            <p:stCondLst>
                              <p:cond delay="13300"/>
                            </p:stCondLst>
                            <p:childTnLst>
                              <p:par>
                                <p:cTn id="130" presetID="10" presetClass="entr" presetSubtype="0" fill="hold" grpId="0" nodeType="afterEffect">
                                  <p:stCondLst>
                                    <p:cond delay="0"/>
                                  </p:stCondLst>
                                  <p:childTnLst>
                                    <p:set>
                                      <p:cBhvr>
                                        <p:cTn id="131" dur="1" fill="hold">
                                          <p:stCondLst>
                                            <p:cond delay="0"/>
                                          </p:stCondLst>
                                        </p:cTn>
                                        <p:tgtEl>
                                          <p:spTgt spid="98"/>
                                        </p:tgtEl>
                                        <p:attrNameLst>
                                          <p:attrName>style.visibility</p:attrName>
                                        </p:attrNameLst>
                                      </p:cBhvr>
                                      <p:to>
                                        <p:strVal val="visible"/>
                                      </p:to>
                                    </p:set>
                                    <p:animEffect transition="in" filter="fade">
                                      <p:cBhvr>
                                        <p:cTn id="132" dur="500"/>
                                        <p:tgtEl>
                                          <p:spTgt spid="98"/>
                                        </p:tgtEl>
                                      </p:cBhvr>
                                    </p:animEffect>
                                  </p:childTnLst>
                                </p:cTn>
                              </p:par>
                            </p:childTnLst>
                          </p:cTn>
                        </p:par>
                        <p:par>
                          <p:cTn id="133" fill="hold">
                            <p:stCondLst>
                              <p:cond delay="13800"/>
                            </p:stCondLst>
                            <p:childTnLst>
                              <p:par>
                                <p:cTn id="134" presetID="10" presetClass="entr" presetSubtype="0" fill="hold" grpId="0" nodeType="afterEffect">
                                  <p:stCondLst>
                                    <p:cond delay="0"/>
                                  </p:stCondLst>
                                  <p:childTnLst>
                                    <p:set>
                                      <p:cBhvr>
                                        <p:cTn id="135" dur="1" fill="hold">
                                          <p:stCondLst>
                                            <p:cond delay="0"/>
                                          </p:stCondLst>
                                        </p:cTn>
                                        <p:tgtEl>
                                          <p:spTgt spid="99"/>
                                        </p:tgtEl>
                                        <p:attrNameLst>
                                          <p:attrName>style.visibility</p:attrName>
                                        </p:attrNameLst>
                                      </p:cBhvr>
                                      <p:to>
                                        <p:strVal val="visible"/>
                                      </p:to>
                                    </p:set>
                                    <p:animEffect transition="in" filter="fade">
                                      <p:cBhvr>
                                        <p:cTn id="136"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P spid="127" grpId="0" animBg="1"/>
      <p:bldP spid="123" grpId="0" animBg="1"/>
      <p:bldP spid="1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497303" y="310296"/>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1315453" y="190485"/>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Đọc thầm đoạn 2</a:t>
            </a: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553451" y="247343"/>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407249" y="205865"/>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F75A12E-69FE-4EBB-8BC2-7FD8B905CD4C}"/>
              </a:ext>
            </a:extLst>
          </p:cNvPr>
          <p:cNvSpPr/>
          <p:nvPr/>
        </p:nvSpPr>
        <p:spPr>
          <a:xfrm>
            <a:off x="226506" y="5080200"/>
            <a:ext cx="11742821" cy="1467504"/>
          </a:xfrm>
          <a:prstGeom prst="roundRect">
            <a:avLst/>
          </a:prstGeom>
          <a:solidFill>
            <a:srgbClr val="C0000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3FC8FF9-3DAE-405F-8996-4BC04F151E4A}"/>
              </a:ext>
            </a:extLst>
          </p:cNvPr>
          <p:cNvSpPr/>
          <p:nvPr/>
        </p:nvSpPr>
        <p:spPr>
          <a:xfrm>
            <a:off x="157156" y="1235958"/>
            <a:ext cx="11742821" cy="3961816"/>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D36AE3-B888-41CA-BDA5-4237B07A379B}"/>
              </a:ext>
            </a:extLst>
          </p:cNvPr>
          <p:cNvSpPr txBox="1"/>
          <p:nvPr/>
        </p:nvSpPr>
        <p:spPr>
          <a:xfrm>
            <a:off x="209099" y="1324685"/>
            <a:ext cx="11638933" cy="3785652"/>
          </a:xfrm>
          <a:prstGeom prst="rect">
            <a:avLst/>
          </a:prstGeom>
          <a:noFill/>
        </p:spPr>
        <p:txBody>
          <a:bodyPr wrap="square" rtlCol="0">
            <a:spAutoFit/>
          </a:bodyPr>
          <a:lstStyle/>
          <a:p>
            <a:pPr indent="285750" algn="just"/>
            <a:r>
              <a:rPr lang="en-US" sz="2400" b="1" dirty="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400" b="1" dirty="0">
                <a:latin typeface="Tahoma" panose="020B0604030504040204" pitchFamily="34" charset="0"/>
                <a:ea typeface="Tahoma" panose="020B0604030504040204" pitchFamily="34" charset="0"/>
                <a:cs typeface="Tahoma" panose="020B0604030504040204" pitchFamily="34" charset="0"/>
              </a:rPr>
              <a:t>   Từ đấy, bản làng lại đông vui.</a:t>
            </a:r>
          </a:p>
        </p:txBody>
      </p:sp>
      <p:pic>
        <p:nvPicPr>
          <p:cNvPr id="18" name="Picture 17">
            <a:extLst>
              <a:ext uri="{FF2B5EF4-FFF2-40B4-BE49-F238E27FC236}">
                <a16:creationId xmlns:a16="http://schemas.microsoft.com/office/drawing/2014/main" id="{33372199-9237-424E-B365-D24289786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5803" y="-21006"/>
            <a:ext cx="1373524" cy="1373524"/>
          </a:xfrm>
          <a:prstGeom prst="rect">
            <a:avLst/>
          </a:prstGeom>
        </p:spPr>
      </p:pic>
      <p:sp>
        <p:nvSpPr>
          <p:cNvPr id="37" name="nama">
            <a:extLst>
              <a:ext uri="{FF2B5EF4-FFF2-40B4-BE49-F238E27FC236}">
                <a16:creationId xmlns:a16="http://schemas.microsoft.com/office/drawing/2014/main" id="{2A8B0BE6-A4B5-46D0-AAFA-22613D33D37E}"/>
              </a:ext>
            </a:extLst>
          </p:cNvPr>
          <p:cNvSpPr txBox="1"/>
          <p:nvPr/>
        </p:nvSpPr>
        <p:spPr>
          <a:xfrm>
            <a:off x="829281" y="5362323"/>
            <a:ext cx="10820605" cy="1077218"/>
          </a:xfrm>
          <a:prstGeom prst="rect">
            <a:avLst/>
          </a:prstGeom>
          <a:noFill/>
        </p:spPr>
        <p:txBody>
          <a:bodyPr wrap="square">
            <a:spAutoFit/>
          </a:bodyPr>
          <a:lstStyle/>
          <a:p>
            <a:pPr lvl="0">
              <a:defRPr/>
            </a:pPr>
            <a:r>
              <a:rPr lang="en-US" sz="3200" b="1" spc="30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3200" b="1" spc="300">
                <a:solidFill>
                  <a:prstClr val="white"/>
                </a:solidFill>
                <a:latin typeface="Tahoma" panose="020B0604030504040204" pitchFamily="34" charset="0"/>
                <a:ea typeface="Tahoma" panose="020B0604030504040204" pitchFamily="34" charset="0"/>
                <a:cs typeface="Tahoma" panose="020B0604030504040204" pitchFamily="34" charset="0"/>
              </a:rPr>
              <a:t>Thuật lại cuộc chiến đấu của bốn anh em chống yêu tinh.</a:t>
            </a:r>
          </a:p>
        </p:txBody>
      </p:sp>
      <p:sp>
        <p:nvSpPr>
          <p:cNvPr id="24" name="!!may 1">
            <a:extLst>
              <a:ext uri="{FF2B5EF4-FFF2-40B4-BE49-F238E27FC236}">
                <a16:creationId xmlns:a16="http://schemas.microsoft.com/office/drawing/2014/main" id="{F155201A-7EB3-4DCC-9DF6-723150B22E52}"/>
              </a:ext>
            </a:extLst>
          </p:cNvPr>
          <p:cNvSpPr/>
          <p:nvPr/>
        </p:nvSpPr>
        <p:spPr>
          <a:xfrm flipH="1">
            <a:off x="-6197541" y="-3391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5" name="!!may 2">
            <a:extLst>
              <a:ext uri="{FF2B5EF4-FFF2-40B4-BE49-F238E27FC236}">
                <a16:creationId xmlns:a16="http://schemas.microsoft.com/office/drawing/2014/main" id="{8D592ED9-E6C0-46E6-ACA9-680E015E9EB2}"/>
              </a:ext>
            </a:extLst>
          </p:cNvPr>
          <p:cNvSpPr/>
          <p:nvPr/>
        </p:nvSpPr>
        <p:spPr>
          <a:xfrm flipH="1">
            <a:off x="-6108262" y="339620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6" name="!!may 4">
            <a:extLst>
              <a:ext uri="{FF2B5EF4-FFF2-40B4-BE49-F238E27FC236}">
                <a16:creationId xmlns:a16="http://schemas.microsoft.com/office/drawing/2014/main" id="{4F170459-3C6C-42A1-88B0-B91ED9ABEA1C}"/>
              </a:ext>
            </a:extLst>
          </p:cNvPr>
          <p:cNvSpPr/>
          <p:nvPr/>
        </p:nvSpPr>
        <p:spPr>
          <a:xfrm>
            <a:off x="12522680" y="-181253"/>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7" name="!!may 3">
            <a:extLst>
              <a:ext uri="{FF2B5EF4-FFF2-40B4-BE49-F238E27FC236}">
                <a16:creationId xmlns:a16="http://schemas.microsoft.com/office/drawing/2014/main" id="{1C6EBBA7-71E2-440C-B250-B4FF2C974436}"/>
              </a:ext>
            </a:extLst>
          </p:cNvPr>
          <p:cNvSpPr/>
          <p:nvPr/>
        </p:nvSpPr>
        <p:spPr>
          <a:xfrm>
            <a:off x="12611959" y="3248858"/>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381909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3454087E-C70D-4687-BE0A-42643FCC2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54" y="353872"/>
            <a:ext cx="11684188" cy="6168372"/>
          </a:xfrm>
          <a:prstGeom prst="rect">
            <a:avLst/>
          </a:prstGeom>
        </p:spPr>
      </p:pic>
      <p:sp>
        <p:nvSpPr>
          <p:cNvPr id="38" name="!!may 1">
            <a:extLst>
              <a:ext uri="{FF2B5EF4-FFF2-40B4-BE49-F238E27FC236}">
                <a16:creationId xmlns:a16="http://schemas.microsoft.com/office/drawing/2014/main" id="{5B8697EB-7278-448E-B384-3E1648D9F1E2}"/>
              </a:ext>
            </a:extLst>
          </p:cNvPr>
          <p:cNvSpPr/>
          <p:nvPr/>
        </p:nvSpPr>
        <p:spPr>
          <a:xfrm flipH="1">
            <a:off x="-6197541" y="-3391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39" name="!!may 2">
            <a:extLst>
              <a:ext uri="{FF2B5EF4-FFF2-40B4-BE49-F238E27FC236}">
                <a16:creationId xmlns:a16="http://schemas.microsoft.com/office/drawing/2014/main" id="{D94472EE-2EBB-448C-AF3E-3C70D32DABC6}"/>
              </a:ext>
            </a:extLst>
          </p:cNvPr>
          <p:cNvSpPr/>
          <p:nvPr/>
        </p:nvSpPr>
        <p:spPr>
          <a:xfrm flipH="1">
            <a:off x="-6108262" y="339620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40" name="!!may 4">
            <a:extLst>
              <a:ext uri="{FF2B5EF4-FFF2-40B4-BE49-F238E27FC236}">
                <a16:creationId xmlns:a16="http://schemas.microsoft.com/office/drawing/2014/main" id="{93D290F5-B40A-4066-AB8F-F378948503B7}"/>
              </a:ext>
            </a:extLst>
          </p:cNvPr>
          <p:cNvSpPr/>
          <p:nvPr/>
        </p:nvSpPr>
        <p:spPr>
          <a:xfrm>
            <a:off x="12522680" y="-181253"/>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41" name="!!may 3">
            <a:extLst>
              <a:ext uri="{FF2B5EF4-FFF2-40B4-BE49-F238E27FC236}">
                <a16:creationId xmlns:a16="http://schemas.microsoft.com/office/drawing/2014/main" id="{17C6BFA6-F28F-49A8-B851-4B386CE63B2D}"/>
              </a:ext>
            </a:extLst>
          </p:cNvPr>
          <p:cNvSpPr/>
          <p:nvPr/>
        </p:nvSpPr>
        <p:spPr>
          <a:xfrm>
            <a:off x="12611959" y="3248858"/>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42" name="Picture 41">
            <a:extLst>
              <a:ext uri="{FF2B5EF4-FFF2-40B4-BE49-F238E27FC236}">
                <a16:creationId xmlns:a16="http://schemas.microsoft.com/office/drawing/2014/main" id="{7DE777B2-7C3B-4D35-A385-AD4FAD185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54" y="353196"/>
            <a:ext cx="11666891" cy="6116784"/>
          </a:xfrm>
          <a:prstGeom prst="rect">
            <a:avLst/>
          </a:prstGeom>
        </p:spPr>
      </p:pic>
      <p:grpSp>
        <p:nvGrpSpPr>
          <p:cNvPr id="43" name="Group 42">
            <a:extLst>
              <a:ext uri="{FF2B5EF4-FFF2-40B4-BE49-F238E27FC236}">
                <a16:creationId xmlns:a16="http://schemas.microsoft.com/office/drawing/2014/main" id="{520E550E-BC24-4E25-8B83-BF1A90E01343}"/>
              </a:ext>
            </a:extLst>
          </p:cNvPr>
          <p:cNvGrpSpPr/>
          <p:nvPr/>
        </p:nvGrpSpPr>
        <p:grpSpPr>
          <a:xfrm>
            <a:off x="616368" y="773058"/>
            <a:ext cx="9917083" cy="3935421"/>
            <a:chOff x="8340225" y="3775245"/>
            <a:chExt cx="2420640" cy="1220040"/>
          </a:xfrm>
        </p:grpSpPr>
        <mc:AlternateContent xmlns:mc="http://schemas.openxmlformats.org/markup-compatibility/2006" xmlns:p14="http://schemas.microsoft.com/office/powerpoint/2010/main">
          <mc:Choice Requires="p14">
            <p:contentPart p14:bwMode="auto" r:id="rId5">
              <p14:nvContentPartPr>
                <p14:cNvPr id="44" name="Ink 43">
                  <a:extLst>
                    <a:ext uri="{FF2B5EF4-FFF2-40B4-BE49-F238E27FC236}">
                      <a16:creationId xmlns:a16="http://schemas.microsoft.com/office/drawing/2014/main" id="{2F510F87-E131-40D9-860A-6ACB1BD7E5FC}"/>
                    </a:ext>
                  </a:extLst>
                </p14:cNvPr>
                <p14:cNvContentPartPr/>
                <p14:nvPr/>
              </p14:nvContentPartPr>
              <p14:xfrm>
                <a:off x="9940065" y="4824645"/>
                <a:ext cx="300600" cy="36000"/>
              </p14:xfrm>
            </p:contentPart>
          </mc:Choice>
          <mc:Fallback xmlns="">
            <p:pic>
              <p:nvPicPr>
                <p:cNvPr id="44" name="Ink 43">
                  <a:extLst>
                    <a:ext uri="{FF2B5EF4-FFF2-40B4-BE49-F238E27FC236}">
                      <a16:creationId xmlns:a16="http://schemas.microsoft.com/office/drawing/2014/main" id="{2F510F87-E131-40D9-860A-6ACB1BD7E5FC}"/>
                    </a:ext>
                  </a:extLst>
                </p:cNvPr>
                <p:cNvPicPr/>
                <p:nvPr/>
              </p:nvPicPr>
              <p:blipFill>
                <a:blip r:embed="rId6"/>
                <a:stretch>
                  <a:fillRect/>
                </a:stretch>
              </p:blipFill>
              <p:spPr>
                <a:xfrm>
                  <a:off x="9937867" y="4821824"/>
                  <a:ext cx="304908" cy="4153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5" name="Ink 44">
                  <a:extLst>
                    <a:ext uri="{FF2B5EF4-FFF2-40B4-BE49-F238E27FC236}">
                      <a16:creationId xmlns:a16="http://schemas.microsoft.com/office/drawing/2014/main" id="{6BCD2E53-59F8-4AF3-BDC7-8B628CC9EBB8}"/>
                    </a:ext>
                  </a:extLst>
                </p14:cNvPr>
                <p14:cNvContentPartPr/>
                <p14:nvPr/>
              </p14:nvContentPartPr>
              <p14:xfrm>
                <a:off x="10360905" y="4003485"/>
                <a:ext cx="365040" cy="89640"/>
              </p14:xfrm>
            </p:contentPart>
          </mc:Choice>
          <mc:Fallback xmlns="">
            <p:pic>
              <p:nvPicPr>
                <p:cNvPr id="45" name="Ink 44">
                  <a:extLst>
                    <a:ext uri="{FF2B5EF4-FFF2-40B4-BE49-F238E27FC236}">
                      <a16:creationId xmlns:a16="http://schemas.microsoft.com/office/drawing/2014/main" id="{6BCD2E53-59F8-4AF3-BDC7-8B628CC9EBB8}"/>
                    </a:ext>
                  </a:extLst>
                </p:cNvPr>
                <p:cNvPicPr/>
                <p:nvPr/>
              </p:nvPicPr>
              <p:blipFill>
                <a:blip r:embed="rId8"/>
                <a:stretch>
                  <a:fillRect/>
                </a:stretch>
              </p:blipFill>
              <p:spPr>
                <a:xfrm>
                  <a:off x="10358708" y="4000687"/>
                  <a:ext cx="369347" cy="9512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6" name="Ink 45">
                  <a:extLst>
                    <a:ext uri="{FF2B5EF4-FFF2-40B4-BE49-F238E27FC236}">
                      <a16:creationId xmlns:a16="http://schemas.microsoft.com/office/drawing/2014/main" id="{64E52A01-FB29-4751-BCFC-1104BB1E8BA8}"/>
                    </a:ext>
                  </a:extLst>
                </p14:cNvPr>
                <p14:cNvContentPartPr/>
                <p14:nvPr/>
              </p14:nvContentPartPr>
              <p14:xfrm>
                <a:off x="10401945" y="4093485"/>
                <a:ext cx="358920" cy="74520"/>
              </p14:xfrm>
            </p:contentPart>
          </mc:Choice>
          <mc:Fallback xmlns="">
            <p:pic>
              <p:nvPicPr>
                <p:cNvPr id="46" name="Ink 45">
                  <a:extLst>
                    <a:ext uri="{FF2B5EF4-FFF2-40B4-BE49-F238E27FC236}">
                      <a16:creationId xmlns:a16="http://schemas.microsoft.com/office/drawing/2014/main" id="{64E52A01-FB29-4751-BCFC-1104BB1E8BA8}"/>
                    </a:ext>
                  </a:extLst>
                </p:cNvPr>
                <p:cNvPicPr/>
                <p:nvPr/>
              </p:nvPicPr>
              <p:blipFill>
                <a:blip r:embed="rId10"/>
                <a:stretch>
                  <a:fillRect/>
                </a:stretch>
              </p:blipFill>
              <p:spPr>
                <a:xfrm>
                  <a:off x="10399747" y="4090688"/>
                  <a:ext cx="363228" cy="8000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7" name="Ink 46">
                  <a:extLst>
                    <a:ext uri="{FF2B5EF4-FFF2-40B4-BE49-F238E27FC236}">
                      <a16:creationId xmlns:a16="http://schemas.microsoft.com/office/drawing/2014/main" id="{B1BDD833-3BCF-430B-90EC-864A7FAB47E2}"/>
                    </a:ext>
                  </a:extLst>
                </p14:cNvPr>
                <p14:cNvContentPartPr/>
                <p14:nvPr/>
              </p14:nvContentPartPr>
              <p14:xfrm>
                <a:off x="10445145" y="4214445"/>
                <a:ext cx="298800" cy="47520"/>
              </p14:xfrm>
            </p:contentPart>
          </mc:Choice>
          <mc:Fallback xmlns="">
            <p:pic>
              <p:nvPicPr>
                <p:cNvPr id="47" name="Ink 46">
                  <a:extLst>
                    <a:ext uri="{FF2B5EF4-FFF2-40B4-BE49-F238E27FC236}">
                      <a16:creationId xmlns:a16="http://schemas.microsoft.com/office/drawing/2014/main" id="{B1BDD833-3BCF-430B-90EC-864A7FAB47E2}"/>
                    </a:ext>
                  </a:extLst>
                </p:cNvPr>
                <p:cNvPicPr/>
                <p:nvPr/>
              </p:nvPicPr>
              <p:blipFill>
                <a:blip r:embed="rId12"/>
                <a:stretch>
                  <a:fillRect/>
                </a:stretch>
              </p:blipFill>
              <p:spPr>
                <a:xfrm>
                  <a:off x="10442946" y="4211643"/>
                  <a:ext cx="303110" cy="5301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8" name="Ink 47">
                  <a:extLst>
                    <a:ext uri="{FF2B5EF4-FFF2-40B4-BE49-F238E27FC236}">
                      <a16:creationId xmlns:a16="http://schemas.microsoft.com/office/drawing/2014/main" id="{24BA3DF6-F2E4-4B34-AB87-6AFA6AFBC8A2}"/>
                    </a:ext>
                  </a:extLst>
                </p14:cNvPr>
                <p14:cNvContentPartPr/>
                <p14:nvPr/>
              </p14:nvContentPartPr>
              <p14:xfrm>
                <a:off x="10040505" y="4506405"/>
                <a:ext cx="525240" cy="127440"/>
              </p14:xfrm>
            </p:contentPart>
          </mc:Choice>
          <mc:Fallback xmlns="">
            <p:pic>
              <p:nvPicPr>
                <p:cNvPr id="48" name="Ink 47">
                  <a:extLst>
                    <a:ext uri="{FF2B5EF4-FFF2-40B4-BE49-F238E27FC236}">
                      <a16:creationId xmlns:a16="http://schemas.microsoft.com/office/drawing/2014/main" id="{24BA3DF6-F2E4-4B34-AB87-6AFA6AFBC8A2}"/>
                    </a:ext>
                  </a:extLst>
                </p:cNvPr>
                <p:cNvPicPr/>
                <p:nvPr/>
              </p:nvPicPr>
              <p:blipFill>
                <a:blip r:embed="rId14"/>
                <a:stretch>
                  <a:fillRect/>
                </a:stretch>
              </p:blipFill>
              <p:spPr>
                <a:xfrm>
                  <a:off x="10038308" y="4503610"/>
                  <a:ext cx="529547" cy="13291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9" name="Ink 48">
                  <a:extLst>
                    <a:ext uri="{FF2B5EF4-FFF2-40B4-BE49-F238E27FC236}">
                      <a16:creationId xmlns:a16="http://schemas.microsoft.com/office/drawing/2014/main" id="{3C373CAC-D1CB-40CE-86F7-CB0DCC38ECF8}"/>
                    </a:ext>
                  </a:extLst>
                </p14:cNvPr>
                <p14:cNvContentPartPr/>
                <p14:nvPr/>
              </p14:nvContentPartPr>
              <p14:xfrm>
                <a:off x="10015665" y="4679565"/>
                <a:ext cx="357120" cy="48600"/>
              </p14:xfrm>
            </p:contentPart>
          </mc:Choice>
          <mc:Fallback xmlns="">
            <p:pic>
              <p:nvPicPr>
                <p:cNvPr id="49" name="Ink 48">
                  <a:extLst>
                    <a:ext uri="{FF2B5EF4-FFF2-40B4-BE49-F238E27FC236}">
                      <a16:creationId xmlns:a16="http://schemas.microsoft.com/office/drawing/2014/main" id="{3C373CAC-D1CB-40CE-86F7-CB0DCC38ECF8}"/>
                    </a:ext>
                  </a:extLst>
                </p:cNvPr>
                <p:cNvPicPr/>
                <p:nvPr/>
              </p:nvPicPr>
              <p:blipFill>
                <a:blip r:embed="rId16"/>
                <a:stretch>
                  <a:fillRect/>
                </a:stretch>
              </p:blipFill>
              <p:spPr>
                <a:xfrm>
                  <a:off x="10013465" y="4676765"/>
                  <a:ext cx="361431" cy="5408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0" name="Ink 49">
                  <a:extLst>
                    <a:ext uri="{FF2B5EF4-FFF2-40B4-BE49-F238E27FC236}">
                      <a16:creationId xmlns:a16="http://schemas.microsoft.com/office/drawing/2014/main" id="{4DE958BE-1F04-415B-A6D9-1FC9187C54FF}"/>
                    </a:ext>
                  </a:extLst>
                </p14:cNvPr>
                <p14:cNvContentPartPr/>
                <p14:nvPr/>
              </p14:nvContentPartPr>
              <p14:xfrm>
                <a:off x="10031505" y="3964965"/>
                <a:ext cx="626760" cy="511560"/>
              </p14:xfrm>
            </p:contentPart>
          </mc:Choice>
          <mc:Fallback xmlns="">
            <p:pic>
              <p:nvPicPr>
                <p:cNvPr id="50" name="Ink 49">
                  <a:extLst>
                    <a:ext uri="{FF2B5EF4-FFF2-40B4-BE49-F238E27FC236}">
                      <a16:creationId xmlns:a16="http://schemas.microsoft.com/office/drawing/2014/main" id="{4DE958BE-1F04-415B-A6D9-1FC9187C54FF}"/>
                    </a:ext>
                  </a:extLst>
                </p:cNvPr>
                <p:cNvPicPr/>
                <p:nvPr/>
              </p:nvPicPr>
              <p:blipFill>
                <a:blip r:embed="rId18"/>
                <a:stretch>
                  <a:fillRect/>
                </a:stretch>
              </p:blipFill>
              <p:spPr>
                <a:xfrm>
                  <a:off x="10029308" y="3962173"/>
                  <a:ext cx="631067" cy="51703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1" name="Ink 50">
                  <a:extLst>
                    <a:ext uri="{FF2B5EF4-FFF2-40B4-BE49-F238E27FC236}">
                      <a16:creationId xmlns:a16="http://schemas.microsoft.com/office/drawing/2014/main" id="{8EBFBF63-0924-4650-B070-19C76B093759}"/>
                    </a:ext>
                  </a:extLst>
                </p14:cNvPr>
                <p14:cNvContentPartPr/>
                <p14:nvPr/>
              </p14:nvContentPartPr>
              <p14:xfrm>
                <a:off x="9711105" y="3868485"/>
                <a:ext cx="423000" cy="578160"/>
              </p14:xfrm>
            </p:contentPart>
          </mc:Choice>
          <mc:Fallback xmlns="">
            <p:pic>
              <p:nvPicPr>
                <p:cNvPr id="51" name="Ink 50">
                  <a:extLst>
                    <a:ext uri="{FF2B5EF4-FFF2-40B4-BE49-F238E27FC236}">
                      <a16:creationId xmlns:a16="http://schemas.microsoft.com/office/drawing/2014/main" id="{8EBFBF63-0924-4650-B070-19C76B093759}"/>
                    </a:ext>
                  </a:extLst>
                </p:cNvPr>
                <p:cNvPicPr/>
                <p:nvPr/>
              </p:nvPicPr>
              <p:blipFill>
                <a:blip r:embed="rId20"/>
                <a:stretch>
                  <a:fillRect/>
                </a:stretch>
              </p:blipFill>
              <p:spPr>
                <a:xfrm>
                  <a:off x="9708906" y="3865694"/>
                  <a:ext cx="427309" cy="58363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2" name="Ink 51">
                  <a:extLst>
                    <a:ext uri="{FF2B5EF4-FFF2-40B4-BE49-F238E27FC236}">
                      <a16:creationId xmlns:a16="http://schemas.microsoft.com/office/drawing/2014/main" id="{DC54E34F-FB79-416A-BC19-3ADA46194454}"/>
                    </a:ext>
                  </a:extLst>
                </p14:cNvPr>
                <p14:cNvContentPartPr/>
                <p14:nvPr/>
              </p14:nvContentPartPr>
              <p14:xfrm>
                <a:off x="9592665" y="4506405"/>
                <a:ext cx="374040" cy="488880"/>
              </p14:xfrm>
            </p:contentPart>
          </mc:Choice>
          <mc:Fallback xmlns="">
            <p:pic>
              <p:nvPicPr>
                <p:cNvPr id="52" name="Ink 51">
                  <a:extLst>
                    <a:ext uri="{FF2B5EF4-FFF2-40B4-BE49-F238E27FC236}">
                      <a16:creationId xmlns:a16="http://schemas.microsoft.com/office/drawing/2014/main" id="{DC54E34F-FB79-416A-BC19-3ADA46194454}"/>
                    </a:ext>
                  </a:extLst>
                </p:cNvPr>
                <p:cNvPicPr/>
                <p:nvPr/>
              </p:nvPicPr>
              <p:blipFill>
                <a:blip r:embed="rId22"/>
                <a:stretch>
                  <a:fillRect/>
                </a:stretch>
              </p:blipFill>
              <p:spPr>
                <a:xfrm>
                  <a:off x="9590467" y="4503613"/>
                  <a:ext cx="378347" cy="49435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3" name="Ink 52">
                  <a:extLst>
                    <a:ext uri="{FF2B5EF4-FFF2-40B4-BE49-F238E27FC236}">
                      <a16:creationId xmlns:a16="http://schemas.microsoft.com/office/drawing/2014/main" id="{18E9666F-BE08-4A2B-955C-FF0AA3760C76}"/>
                    </a:ext>
                  </a:extLst>
                </p14:cNvPr>
                <p14:cNvContentPartPr/>
                <p14:nvPr/>
              </p14:nvContentPartPr>
              <p14:xfrm>
                <a:off x="8710305" y="3991245"/>
                <a:ext cx="447840" cy="67680"/>
              </p14:xfrm>
            </p:contentPart>
          </mc:Choice>
          <mc:Fallback xmlns="">
            <p:pic>
              <p:nvPicPr>
                <p:cNvPr id="53" name="Ink 52">
                  <a:extLst>
                    <a:ext uri="{FF2B5EF4-FFF2-40B4-BE49-F238E27FC236}">
                      <a16:creationId xmlns:a16="http://schemas.microsoft.com/office/drawing/2014/main" id="{18E9666F-BE08-4A2B-955C-FF0AA3760C76}"/>
                    </a:ext>
                  </a:extLst>
                </p:cNvPr>
                <p:cNvPicPr/>
                <p:nvPr/>
              </p:nvPicPr>
              <p:blipFill>
                <a:blip r:embed="rId24"/>
                <a:stretch>
                  <a:fillRect/>
                </a:stretch>
              </p:blipFill>
              <p:spPr>
                <a:xfrm>
                  <a:off x="8708108" y="3988444"/>
                  <a:ext cx="452147" cy="7317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4" name="Ink 53">
                  <a:extLst>
                    <a:ext uri="{FF2B5EF4-FFF2-40B4-BE49-F238E27FC236}">
                      <a16:creationId xmlns:a16="http://schemas.microsoft.com/office/drawing/2014/main" id="{53CC6C65-6CF6-4862-AACB-C0FBDF47E0C9}"/>
                    </a:ext>
                  </a:extLst>
                </p14:cNvPr>
                <p14:cNvContentPartPr/>
                <p14:nvPr/>
              </p14:nvContentPartPr>
              <p14:xfrm>
                <a:off x="8726145" y="4102125"/>
                <a:ext cx="301320" cy="73440"/>
              </p14:xfrm>
            </p:contentPart>
          </mc:Choice>
          <mc:Fallback xmlns="">
            <p:pic>
              <p:nvPicPr>
                <p:cNvPr id="54" name="Ink 53">
                  <a:extLst>
                    <a:ext uri="{FF2B5EF4-FFF2-40B4-BE49-F238E27FC236}">
                      <a16:creationId xmlns:a16="http://schemas.microsoft.com/office/drawing/2014/main" id="{53CC6C65-6CF6-4862-AACB-C0FBDF47E0C9}"/>
                    </a:ext>
                  </a:extLst>
                </p:cNvPr>
                <p:cNvPicPr/>
                <p:nvPr/>
              </p:nvPicPr>
              <p:blipFill>
                <a:blip r:embed="rId26"/>
                <a:stretch>
                  <a:fillRect/>
                </a:stretch>
              </p:blipFill>
              <p:spPr>
                <a:xfrm>
                  <a:off x="8723946" y="4099330"/>
                  <a:ext cx="305631" cy="7891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5" name="Ink 54">
                  <a:extLst>
                    <a:ext uri="{FF2B5EF4-FFF2-40B4-BE49-F238E27FC236}">
                      <a16:creationId xmlns:a16="http://schemas.microsoft.com/office/drawing/2014/main" id="{9A66CF34-E50F-4AA4-A8D5-84A3B424B52A}"/>
                    </a:ext>
                  </a:extLst>
                </p14:cNvPr>
                <p14:cNvContentPartPr/>
                <p14:nvPr/>
              </p14:nvContentPartPr>
              <p14:xfrm>
                <a:off x="8711385" y="4261965"/>
                <a:ext cx="355680" cy="74160"/>
              </p14:xfrm>
            </p:contentPart>
          </mc:Choice>
          <mc:Fallback xmlns="">
            <p:pic>
              <p:nvPicPr>
                <p:cNvPr id="55" name="Ink 54">
                  <a:extLst>
                    <a:ext uri="{FF2B5EF4-FFF2-40B4-BE49-F238E27FC236}">
                      <a16:creationId xmlns:a16="http://schemas.microsoft.com/office/drawing/2014/main" id="{9A66CF34-E50F-4AA4-A8D5-84A3B424B52A}"/>
                    </a:ext>
                  </a:extLst>
                </p:cNvPr>
                <p:cNvPicPr/>
                <p:nvPr/>
              </p:nvPicPr>
              <p:blipFill>
                <a:blip r:embed="rId28"/>
                <a:stretch>
                  <a:fillRect/>
                </a:stretch>
              </p:blipFill>
              <p:spPr>
                <a:xfrm>
                  <a:off x="8709187" y="4259164"/>
                  <a:ext cx="359989" cy="7964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6" name="Ink 55">
                  <a:extLst>
                    <a:ext uri="{FF2B5EF4-FFF2-40B4-BE49-F238E27FC236}">
                      <a16:creationId xmlns:a16="http://schemas.microsoft.com/office/drawing/2014/main" id="{B6505C51-B2A0-4B98-AF49-AD76EEBA4562}"/>
                    </a:ext>
                  </a:extLst>
                </p14:cNvPr>
                <p14:cNvContentPartPr/>
                <p14:nvPr/>
              </p14:nvContentPartPr>
              <p14:xfrm>
                <a:off x="8340225" y="3775245"/>
                <a:ext cx="482400" cy="629280"/>
              </p14:xfrm>
            </p:contentPart>
          </mc:Choice>
          <mc:Fallback xmlns="">
            <p:pic>
              <p:nvPicPr>
                <p:cNvPr id="56" name="Ink 55">
                  <a:extLst>
                    <a:ext uri="{FF2B5EF4-FFF2-40B4-BE49-F238E27FC236}">
                      <a16:creationId xmlns:a16="http://schemas.microsoft.com/office/drawing/2014/main" id="{B6505C51-B2A0-4B98-AF49-AD76EEBA4562}"/>
                    </a:ext>
                  </a:extLst>
                </p:cNvPr>
                <p:cNvPicPr/>
                <p:nvPr/>
              </p:nvPicPr>
              <p:blipFill>
                <a:blip r:embed="rId30"/>
                <a:stretch>
                  <a:fillRect/>
                </a:stretch>
              </p:blipFill>
              <p:spPr>
                <a:xfrm>
                  <a:off x="8338027" y="3772454"/>
                  <a:ext cx="486708" cy="63475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7" name="Ink 56">
                  <a:extLst>
                    <a:ext uri="{FF2B5EF4-FFF2-40B4-BE49-F238E27FC236}">
                      <a16:creationId xmlns:a16="http://schemas.microsoft.com/office/drawing/2014/main" id="{A8E47E6E-5600-4CFF-824E-B59174F8F2D6}"/>
                    </a:ext>
                  </a:extLst>
                </p14:cNvPr>
                <p14:cNvContentPartPr/>
                <p14:nvPr/>
              </p14:nvContentPartPr>
              <p14:xfrm>
                <a:off x="8784105" y="4595685"/>
                <a:ext cx="435600" cy="149040"/>
              </p14:xfrm>
            </p:contentPart>
          </mc:Choice>
          <mc:Fallback xmlns="">
            <p:pic>
              <p:nvPicPr>
                <p:cNvPr id="57" name="Ink 56">
                  <a:extLst>
                    <a:ext uri="{FF2B5EF4-FFF2-40B4-BE49-F238E27FC236}">
                      <a16:creationId xmlns:a16="http://schemas.microsoft.com/office/drawing/2014/main" id="{A8E47E6E-5600-4CFF-824E-B59174F8F2D6}"/>
                    </a:ext>
                  </a:extLst>
                </p:cNvPr>
                <p:cNvPicPr/>
                <p:nvPr/>
              </p:nvPicPr>
              <p:blipFill>
                <a:blip r:embed="rId32"/>
                <a:stretch>
                  <a:fillRect/>
                </a:stretch>
              </p:blipFill>
              <p:spPr>
                <a:xfrm>
                  <a:off x="8781906" y="4592888"/>
                  <a:ext cx="439910" cy="154523"/>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8" name="Ink 57">
                  <a:extLst>
                    <a:ext uri="{FF2B5EF4-FFF2-40B4-BE49-F238E27FC236}">
                      <a16:creationId xmlns:a16="http://schemas.microsoft.com/office/drawing/2014/main" id="{F8FBFDBF-FA3C-4E8C-881D-4596201A6734}"/>
                    </a:ext>
                  </a:extLst>
                </p14:cNvPr>
                <p14:cNvContentPartPr/>
                <p14:nvPr/>
              </p14:nvContentPartPr>
              <p14:xfrm>
                <a:off x="8954025" y="4736085"/>
                <a:ext cx="293040" cy="39600"/>
              </p14:xfrm>
            </p:contentPart>
          </mc:Choice>
          <mc:Fallback xmlns="">
            <p:pic>
              <p:nvPicPr>
                <p:cNvPr id="58" name="Ink 57">
                  <a:extLst>
                    <a:ext uri="{FF2B5EF4-FFF2-40B4-BE49-F238E27FC236}">
                      <a16:creationId xmlns:a16="http://schemas.microsoft.com/office/drawing/2014/main" id="{F8FBFDBF-FA3C-4E8C-881D-4596201A6734}"/>
                    </a:ext>
                  </a:extLst>
                </p:cNvPr>
                <p:cNvPicPr/>
                <p:nvPr/>
              </p:nvPicPr>
              <p:blipFill>
                <a:blip r:embed="rId34"/>
                <a:stretch>
                  <a:fillRect/>
                </a:stretch>
              </p:blipFill>
              <p:spPr>
                <a:xfrm>
                  <a:off x="8951826" y="4733264"/>
                  <a:ext cx="297351" cy="4512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9" name="Ink 58">
                  <a:extLst>
                    <a:ext uri="{FF2B5EF4-FFF2-40B4-BE49-F238E27FC236}">
                      <a16:creationId xmlns:a16="http://schemas.microsoft.com/office/drawing/2014/main" id="{109C2B3C-AB36-4AB3-8006-22739D68DE95}"/>
                    </a:ext>
                  </a:extLst>
                </p14:cNvPr>
                <p14:cNvContentPartPr/>
                <p14:nvPr/>
              </p14:nvContentPartPr>
              <p14:xfrm>
                <a:off x="8884905" y="4808085"/>
                <a:ext cx="381960" cy="32400"/>
              </p14:xfrm>
            </p:contentPart>
          </mc:Choice>
          <mc:Fallback xmlns="">
            <p:pic>
              <p:nvPicPr>
                <p:cNvPr id="59" name="Ink 58">
                  <a:extLst>
                    <a:ext uri="{FF2B5EF4-FFF2-40B4-BE49-F238E27FC236}">
                      <a16:creationId xmlns:a16="http://schemas.microsoft.com/office/drawing/2014/main" id="{109C2B3C-AB36-4AB3-8006-22739D68DE95}"/>
                    </a:ext>
                  </a:extLst>
                </p:cNvPr>
                <p:cNvPicPr/>
                <p:nvPr/>
              </p:nvPicPr>
              <p:blipFill>
                <a:blip r:embed="rId36"/>
                <a:stretch>
                  <a:fillRect/>
                </a:stretch>
              </p:blipFill>
              <p:spPr>
                <a:xfrm>
                  <a:off x="8882707" y="4805263"/>
                  <a:ext cx="386268" cy="3793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0" name="Ink 59">
                  <a:extLst>
                    <a:ext uri="{FF2B5EF4-FFF2-40B4-BE49-F238E27FC236}">
                      <a16:creationId xmlns:a16="http://schemas.microsoft.com/office/drawing/2014/main" id="{227116C9-3D1D-4BCB-973E-FE03A6791DFD}"/>
                    </a:ext>
                  </a:extLst>
                </p14:cNvPr>
                <p14:cNvContentPartPr/>
                <p14:nvPr/>
              </p14:nvContentPartPr>
              <p14:xfrm>
                <a:off x="8525625" y="4468245"/>
                <a:ext cx="462600" cy="500760"/>
              </p14:xfrm>
            </p:contentPart>
          </mc:Choice>
          <mc:Fallback xmlns="">
            <p:pic>
              <p:nvPicPr>
                <p:cNvPr id="60" name="Ink 59">
                  <a:extLst>
                    <a:ext uri="{FF2B5EF4-FFF2-40B4-BE49-F238E27FC236}">
                      <a16:creationId xmlns:a16="http://schemas.microsoft.com/office/drawing/2014/main" id="{227116C9-3D1D-4BCB-973E-FE03A6791DFD}"/>
                    </a:ext>
                  </a:extLst>
                </p:cNvPr>
                <p:cNvPicPr/>
                <p:nvPr/>
              </p:nvPicPr>
              <p:blipFill>
                <a:blip r:embed="rId38"/>
                <a:stretch>
                  <a:fillRect/>
                </a:stretch>
              </p:blipFill>
              <p:spPr>
                <a:xfrm>
                  <a:off x="8523428" y="4465454"/>
                  <a:ext cx="466907" cy="506231"/>
                </a:xfrm>
                <a:prstGeom prst="rect">
                  <a:avLst/>
                </a:prstGeom>
              </p:spPr>
            </p:pic>
          </mc:Fallback>
        </mc:AlternateContent>
      </p:grpSp>
      <p:sp>
        <p:nvSpPr>
          <p:cNvPr id="61" name="Freeform: Shape 60">
            <a:extLst>
              <a:ext uri="{FF2B5EF4-FFF2-40B4-BE49-F238E27FC236}">
                <a16:creationId xmlns:a16="http://schemas.microsoft.com/office/drawing/2014/main" id="{7E7329DE-F1C1-4F65-8233-D215334501A1}"/>
              </a:ext>
            </a:extLst>
          </p:cNvPr>
          <p:cNvSpPr/>
          <p:nvPr/>
        </p:nvSpPr>
        <p:spPr>
          <a:xfrm>
            <a:off x="262554" y="4343150"/>
            <a:ext cx="11666891" cy="2117610"/>
          </a:xfrm>
          <a:custGeom>
            <a:avLst/>
            <a:gdLst>
              <a:gd name="connsiteX0" fmla="*/ 128985 w 3959311"/>
              <a:gd name="connsiteY0" fmla="*/ 0 h 912740"/>
              <a:gd name="connsiteX1" fmla="*/ 314468 w 3959311"/>
              <a:gd name="connsiteY1" fmla="*/ 0 h 912740"/>
              <a:gd name="connsiteX2" fmla="*/ 349378 w 3959311"/>
              <a:gd name="connsiteY2" fmla="*/ 1534 h 912740"/>
              <a:gd name="connsiteX3" fmla="*/ 498420 w 3959311"/>
              <a:gd name="connsiteY3" fmla="*/ 49528 h 912740"/>
              <a:gd name="connsiteX4" fmla="*/ 720816 w 3959311"/>
              <a:gd name="connsiteY4" fmla="*/ 192214 h 912740"/>
              <a:gd name="connsiteX5" fmla="*/ 882558 w 3959311"/>
              <a:gd name="connsiteY5" fmla="*/ 268313 h 912740"/>
              <a:gd name="connsiteX6" fmla="*/ 963430 w 3959311"/>
              <a:gd name="connsiteY6" fmla="*/ 287338 h 912740"/>
              <a:gd name="connsiteX7" fmla="*/ 1246479 w 3959311"/>
              <a:gd name="connsiteY7" fmla="*/ 249288 h 912740"/>
              <a:gd name="connsiteX8" fmla="*/ 1347568 w 3959311"/>
              <a:gd name="connsiteY8" fmla="*/ 201726 h 912740"/>
              <a:gd name="connsiteX9" fmla="*/ 1468875 w 3959311"/>
              <a:gd name="connsiteY9" fmla="*/ 135139 h 912740"/>
              <a:gd name="connsiteX10" fmla="*/ 1563225 w 3959311"/>
              <a:gd name="connsiteY10" fmla="*/ 106602 h 912740"/>
              <a:gd name="connsiteX11" fmla="*/ 1799100 w 3959311"/>
              <a:gd name="connsiteY11" fmla="*/ 135139 h 912740"/>
              <a:gd name="connsiteX12" fmla="*/ 1819318 w 3959311"/>
              <a:gd name="connsiteY12" fmla="*/ 154164 h 912740"/>
              <a:gd name="connsiteX13" fmla="*/ 1866492 w 3959311"/>
              <a:gd name="connsiteY13" fmla="*/ 192214 h 912740"/>
              <a:gd name="connsiteX14" fmla="*/ 1920407 w 3959311"/>
              <a:gd name="connsiteY14" fmla="*/ 230263 h 912740"/>
              <a:gd name="connsiteX15" fmla="*/ 1987799 w 3959311"/>
              <a:gd name="connsiteY15" fmla="*/ 287338 h 912740"/>
              <a:gd name="connsiteX16" fmla="*/ 2115846 w 3959311"/>
              <a:gd name="connsiteY16" fmla="*/ 334899 h 912740"/>
              <a:gd name="connsiteX17" fmla="*/ 2338242 w 3959311"/>
              <a:gd name="connsiteY17" fmla="*/ 277825 h 912740"/>
              <a:gd name="connsiteX18" fmla="*/ 2661727 w 3959311"/>
              <a:gd name="connsiteY18" fmla="*/ 220751 h 912740"/>
              <a:gd name="connsiteX19" fmla="*/ 2783034 w 3959311"/>
              <a:gd name="connsiteY19" fmla="*/ 230263 h 912740"/>
              <a:gd name="connsiteX20" fmla="*/ 2904340 w 3959311"/>
              <a:gd name="connsiteY20" fmla="*/ 277825 h 912740"/>
              <a:gd name="connsiteX21" fmla="*/ 2931298 w 3959311"/>
              <a:gd name="connsiteY21" fmla="*/ 306362 h 912740"/>
              <a:gd name="connsiteX22" fmla="*/ 2964994 w 3959311"/>
              <a:gd name="connsiteY22" fmla="*/ 325387 h 912740"/>
              <a:gd name="connsiteX23" fmla="*/ 3126736 w 3959311"/>
              <a:gd name="connsiteY23" fmla="*/ 363437 h 912740"/>
              <a:gd name="connsiteX24" fmla="*/ 3227826 w 3959311"/>
              <a:gd name="connsiteY24" fmla="*/ 344412 h 912740"/>
              <a:gd name="connsiteX25" fmla="*/ 3416525 w 3959311"/>
              <a:gd name="connsiteY25" fmla="*/ 249288 h 912740"/>
              <a:gd name="connsiteX26" fmla="*/ 3524354 w 3959311"/>
              <a:gd name="connsiteY26" fmla="*/ 239776 h 912740"/>
              <a:gd name="connsiteX27" fmla="*/ 3713054 w 3959311"/>
              <a:gd name="connsiteY27" fmla="*/ 296850 h 912740"/>
              <a:gd name="connsiteX28" fmla="*/ 3753489 w 3959311"/>
              <a:gd name="connsiteY28" fmla="*/ 325387 h 912740"/>
              <a:gd name="connsiteX29" fmla="*/ 3793925 w 3959311"/>
              <a:gd name="connsiteY29" fmla="*/ 363437 h 912740"/>
              <a:gd name="connsiteX30" fmla="*/ 3908811 w 3959311"/>
              <a:gd name="connsiteY30" fmla="*/ 391382 h 912740"/>
              <a:gd name="connsiteX31" fmla="*/ 3959311 w 3959311"/>
              <a:gd name="connsiteY31" fmla="*/ 397127 h 912740"/>
              <a:gd name="connsiteX32" fmla="*/ 3959311 w 3959311"/>
              <a:gd name="connsiteY32" fmla="*/ 912740 h 912740"/>
              <a:gd name="connsiteX33" fmla="*/ 1598031 w 3959311"/>
              <a:gd name="connsiteY33" fmla="*/ 912740 h 912740"/>
              <a:gd name="connsiteX34" fmla="*/ 1556486 w 3959311"/>
              <a:gd name="connsiteY34" fmla="*/ 905643 h 912740"/>
              <a:gd name="connsiteX35" fmla="*/ 1334090 w 3959311"/>
              <a:gd name="connsiteY35" fmla="*/ 886618 h 912740"/>
              <a:gd name="connsiteX36" fmla="*/ 1172347 w 3959311"/>
              <a:gd name="connsiteY36" fmla="*/ 896131 h 912740"/>
              <a:gd name="connsiteX37" fmla="*/ 1053251 w 3959311"/>
              <a:gd name="connsiteY37" fmla="*/ 909159 h 912740"/>
              <a:gd name="connsiteX38" fmla="*/ 1019735 w 3959311"/>
              <a:gd name="connsiteY38" fmla="*/ 912740 h 912740"/>
              <a:gd name="connsiteX39" fmla="*/ 60742 w 3959311"/>
              <a:gd name="connsiteY39" fmla="*/ 912740 h 912740"/>
              <a:gd name="connsiteX40" fmla="*/ 40149 w 3959311"/>
              <a:gd name="connsiteY40" fmla="*/ 896131 h 912740"/>
              <a:gd name="connsiteX41" fmla="*/ 3332 w 3959311"/>
              <a:gd name="connsiteY41" fmla="*/ 862033 h 912740"/>
              <a:gd name="connsiteX42" fmla="*/ 0 w 3959311"/>
              <a:gd name="connsiteY42" fmla="*/ 858371 h 912740"/>
              <a:gd name="connsiteX43" fmla="*/ 0 w 3959311"/>
              <a:gd name="connsiteY43" fmla="*/ 49522 h 912740"/>
              <a:gd name="connsiteX44" fmla="*/ 53628 w 3959311"/>
              <a:gd name="connsiteY44" fmla="*/ 20990 h 912740"/>
              <a:gd name="connsiteX45" fmla="*/ 107265 w 3959311"/>
              <a:gd name="connsiteY45" fmla="*/ 5048 h 9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959311" h="912740">
                <a:moveTo>
                  <a:pt x="128985" y="0"/>
                </a:moveTo>
                <a:lnTo>
                  <a:pt x="314468" y="0"/>
                </a:lnTo>
                <a:lnTo>
                  <a:pt x="349378" y="1534"/>
                </a:lnTo>
                <a:cubicBezTo>
                  <a:pt x="392753" y="5604"/>
                  <a:pt x="429647" y="16160"/>
                  <a:pt x="498420" y="49528"/>
                </a:cubicBezTo>
                <a:cubicBezTo>
                  <a:pt x="709619" y="152001"/>
                  <a:pt x="533649" y="72906"/>
                  <a:pt x="720816" y="192214"/>
                </a:cubicBezTo>
                <a:cubicBezTo>
                  <a:pt x="770339" y="223781"/>
                  <a:pt x="827910" y="252886"/>
                  <a:pt x="882558" y="268313"/>
                </a:cubicBezTo>
                <a:cubicBezTo>
                  <a:pt x="909356" y="275878"/>
                  <a:pt x="936473" y="280996"/>
                  <a:pt x="963430" y="287338"/>
                </a:cubicBezTo>
                <a:cubicBezTo>
                  <a:pt x="1090307" y="280450"/>
                  <a:pt x="1134310" y="290146"/>
                  <a:pt x="1246479" y="249288"/>
                </a:cubicBezTo>
                <a:cubicBezTo>
                  <a:pt x="1280872" y="236760"/>
                  <a:pt x="1314188" y="218859"/>
                  <a:pt x="1347568" y="201726"/>
                </a:cubicBezTo>
                <a:cubicBezTo>
                  <a:pt x="1388342" y="180799"/>
                  <a:pt x="1426453" y="147970"/>
                  <a:pt x="1468875" y="135139"/>
                </a:cubicBezTo>
                <a:lnTo>
                  <a:pt x="1563225" y="106602"/>
                </a:lnTo>
                <a:cubicBezTo>
                  <a:pt x="1641850" y="116114"/>
                  <a:pt x="1720860" y="120608"/>
                  <a:pt x="1799100" y="135139"/>
                </a:cubicBezTo>
                <a:cubicBezTo>
                  <a:pt x="1807130" y="136631"/>
                  <a:pt x="1812372" y="148281"/>
                  <a:pt x="1819318" y="154164"/>
                </a:cubicBezTo>
                <a:cubicBezTo>
                  <a:pt x="1834848" y="167317"/>
                  <a:pt x="1850512" y="180183"/>
                  <a:pt x="1866492" y="192214"/>
                </a:cubicBezTo>
                <a:cubicBezTo>
                  <a:pt x="1884222" y="205559"/>
                  <a:pt x="1902842" y="216490"/>
                  <a:pt x="1920407" y="230263"/>
                </a:cubicBezTo>
                <a:cubicBezTo>
                  <a:pt x="1943308" y="248221"/>
                  <a:pt x="1963950" y="272037"/>
                  <a:pt x="1987799" y="287338"/>
                </a:cubicBezTo>
                <a:cubicBezTo>
                  <a:pt x="2046430" y="324954"/>
                  <a:pt x="2061398" y="323921"/>
                  <a:pt x="2115846" y="334899"/>
                </a:cubicBezTo>
                <a:cubicBezTo>
                  <a:pt x="2296435" y="317906"/>
                  <a:pt x="2137638" y="342545"/>
                  <a:pt x="2338242" y="277825"/>
                </a:cubicBezTo>
                <a:cubicBezTo>
                  <a:pt x="2444473" y="243552"/>
                  <a:pt x="2553476" y="233484"/>
                  <a:pt x="2661727" y="220751"/>
                </a:cubicBezTo>
                <a:cubicBezTo>
                  <a:pt x="2702162" y="223922"/>
                  <a:pt x="2742784" y="223951"/>
                  <a:pt x="2783034" y="230263"/>
                </a:cubicBezTo>
                <a:cubicBezTo>
                  <a:pt x="2823762" y="236651"/>
                  <a:pt x="2865948" y="259762"/>
                  <a:pt x="2904340" y="277825"/>
                </a:cubicBezTo>
                <a:cubicBezTo>
                  <a:pt x="2913326" y="287338"/>
                  <a:pt x="2921480" y="298662"/>
                  <a:pt x="2931298" y="306362"/>
                </a:cubicBezTo>
                <a:cubicBezTo>
                  <a:pt x="2941872" y="314655"/>
                  <a:pt x="2953338" y="320817"/>
                  <a:pt x="2964994" y="325387"/>
                </a:cubicBezTo>
                <a:cubicBezTo>
                  <a:pt x="3048661" y="358191"/>
                  <a:pt x="3046037" y="353081"/>
                  <a:pt x="3126736" y="363437"/>
                </a:cubicBezTo>
                <a:cubicBezTo>
                  <a:pt x="3160433" y="357096"/>
                  <a:pt x="3195082" y="357310"/>
                  <a:pt x="3227826" y="344412"/>
                </a:cubicBezTo>
                <a:cubicBezTo>
                  <a:pt x="3292159" y="319071"/>
                  <a:pt x="3349865" y="255169"/>
                  <a:pt x="3416525" y="249288"/>
                </a:cubicBezTo>
                <a:lnTo>
                  <a:pt x="3524354" y="239776"/>
                </a:lnTo>
                <a:cubicBezTo>
                  <a:pt x="3621212" y="258003"/>
                  <a:pt x="3623977" y="250528"/>
                  <a:pt x="3713054" y="296850"/>
                </a:cubicBezTo>
                <a:cubicBezTo>
                  <a:pt x="3727194" y="304204"/>
                  <a:pt x="3740472" y="314670"/>
                  <a:pt x="3753489" y="325387"/>
                </a:cubicBezTo>
                <a:cubicBezTo>
                  <a:pt x="3767481" y="336908"/>
                  <a:pt x="3778884" y="354944"/>
                  <a:pt x="3793925" y="363437"/>
                </a:cubicBezTo>
                <a:cubicBezTo>
                  <a:pt x="3817099" y="376521"/>
                  <a:pt x="3864693" y="385438"/>
                  <a:pt x="3908811" y="391382"/>
                </a:cubicBezTo>
                <a:lnTo>
                  <a:pt x="3959311" y="397127"/>
                </a:lnTo>
                <a:lnTo>
                  <a:pt x="3959311" y="912740"/>
                </a:lnTo>
                <a:lnTo>
                  <a:pt x="1598031" y="912740"/>
                </a:lnTo>
                <a:lnTo>
                  <a:pt x="1556486" y="905643"/>
                </a:lnTo>
                <a:cubicBezTo>
                  <a:pt x="1498128" y="896490"/>
                  <a:pt x="1384315" y="890163"/>
                  <a:pt x="1334090" y="886618"/>
                </a:cubicBezTo>
                <a:lnTo>
                  <a:pt x="1172347" y="896131"/>
                </a:lnTo>
                <a:cubicBezTo>
                  <a:pt x="1086650" y="902497"/>
                  <a:pt x="1090690" y="904392"/>
                  <a:pt x="1053251" y="909159"/>
                </a:cubicBezTo>
                <a:lnTo>
                  <a:pt x="1019735" y="912740"/>
                </a:lnTo>
                <a:lnTo>
                  <a:pt x="60742" y="912740"/>
                </a:lnTo>
                <a:lnTo>
                  <a:pt x="40149" y="896131"/>
                </a:lnTo>
                <a:cubicBezTo>
                  <a:pt x="17771" y="876692"/>
                  <a:pt x="10031" y="869229"/>
                  <a:pt x="3332" y="862033"/>
                </a:cubicBezTo>
                <a:lnTo>
                  <a:pt x="0" y="858371"/>
                </a:lnTo>
                <a:lnTo>
                  <a:pt x="0" y="49522"/>
                </a:lnTo>
                <a:lnTo>
                  <a:pt x="53628" y="20990"/>
                </a:lnTo>
                <a:cubicBezTo>
                  <a:pt x="71230" y="14003"/>
                  <a:pt x="89201" y="9247"/>
                  <a:pt x="107265" y="5048"/>
                </a:cubicBezTo>
                <a:close/>
              </a:path>
            </a:pathLst>
          </a:custGeom>
          <a:solidFill>
            <a:srgbClr val="97D2F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2018BAEC-B10E-44DF-B329-666003062560}"/>
              </a:ext>
            </a:extLst>
          </p:cNvPr>
          <p:cNvSpPr/>
          <p:nvPr/>
        </p:nvSpPr>
        <p:spPr>
          <a:xfrm>
            <a:off x="262554" y="4539140"/>
            <a:ext cx="11666891" cy="1919338"/>
          </a:xfrm>
          <a:custGeom>
            <a:avLst/>
            <a:gdLst>
              <a:gd name="connsiteX0" fmla="*/ 410616 w 3959311"/>
              <a:gd name="connsiteY0" fmla="*/ 0 h 827280"/>
              <a:gd name="connsiteX1" fmla="*/ 596048 w 3959311"/>
              <a:gd name="connsiteY1" fmla="*/ 6906 h 827280"/>
              <a:gd name="connsiteX2" fmla="*/ 653104 w 3959311"/>
              <a:gd name="connsiteY2" fmla="*/ 20717 h 827280"/>
              <a:gd name="connsiteX3" fmla="*/ 695895 w 3959311"/>
              <a:gd name="connsiteY3" fmla="*/ 27622 h 827280"/>
              <a:gd name="connsiteX4" fmla="*/ 731555 w 3959311"/>
              <a:gd name="connsiteY4" fmla="*/ 34528 h 827280"/>
              <a:gd name="connsiteX5" fmla="*/ 760083 w 3959311"/>
              <a:gd name="connsiteY5" fmla="*/ 48339 h 827280"/>
              <a:gd name="connsiteX6" fmla="*/ 788611 w 3959311"/>
              <a:gd name="connsiteY6" fmla="*/ 55244 h 827280"/>
              <a:gd name="connsiteX7" fmla="*/ 824271 w 3959311"/>
              <a:gd name="connsiteY7" fmla="*/ 75961 h 827280"/>
              <a:gd name="connsiteX8" fmla="*/ 895591 w 3959311"/>
              <a:gd name="connsiteY8" fmla="*/ 96678 h 827280"/>
              <a:gd name="connsiteX9" fmla="*/ 924119 w 3959311"/>
              <a:gd name="connsiteY9" fmla="*/ 110489 h 827280"/>
              <a:gd name="connsiteX10" fmla="*/ 959779 w 3959311"/>
              <a:gd name="connsiteY10" fmla="*/ 117394 h 827280"/>
              <a:gd name="connsiteX11" fmla="*/ 988307 w 3959311"/>
              <a:gd name="connsiteY11" fmla="*/ 124300 h 827280"/>
              <a:gd name="connsiteX12" fmla="*/ 1031099 w 3959311"/>
              <a:gd name="connsiteY12" fmla="*/ 138111 h 827280"/>
              <a:gd name="connsiteX13" fmla="*/ 1066759 w 3959311"/>
              <a:gd name="connsiteY13" fmla="*/ 151922 h 827280"/>
              <a:gd name="connsiteX14" fmla="*/ 1102419 w 3959311"/>
              <a:gd name="connsiteY14" fmla="*/ 158827 h 827280"/>
              <a:gd name="connsiteX15" fmla="*/ 1123815 w 3959311"/>
              <a:gd name="connsiteY15" fmla="*/ 172638 h 827280"/>
              <a:gd name="connsiteX16" fmla="*/ 1159475 w 3959311"/>
              <a:gd name="connsiteY16" fmla="*/ 179544 h 827280"/>
              <a:gd name="connsiteX17" fmla="*/ 1188003 w 3959311"/>
              <a:gd name="connsiteY17" fmla="*/ 186449 h 827280"/>
              <a:gd name="connsiteX18" fmla="*/ 1209399 w 3959311"/>
              <a:gd name="connsiteY18" fmla="*/ 193355 h 827280"/>
              <a:gd name="connsiteX19" fmla="*/ 1273587 w 3959311"/>
              <a:gd name="connsiteY19" fmla="*/ 207166 h 827280"/>
              <a:gd name="connsiteX20" fmla="*/ 1302115 w 3959311"/>
              <a:gd name="connsiteY20" fmla="*/ 214071 h 827280"/>
              <a:gd name="connsiteX21" fmla="*/ 1366303 w 3959311"/>
              <a:gd name="connsiteY21" fmla="*/ 227882 h 827280"/>
              <a:gd name="connsiteX22" fmla="*/ 1444755 w 3959311"/>
              <a:gd name="connsiteY22" fmla="*/ 220977 h 827280"/>
              <a:gd name="connsiteX23" fmla="*/ 1466151 w 3959311"/>
              <a:gd name="connsiteY23" fmla="*/ 227882 h 827280"/>
              <a:gd name="connsiteX24" fmla="*/ 1516075 w 3959311"/>
              <a:gd name="connsiteY24" fmla="*/ 234788 h 827280"/>
              <a:gd name="connsiteX25" fmla="*/ 1637319 w 3959311"/>
              <a:gd name="connsiteY25" fmla="*/ 227882 h 827280"/>
              <a:gd name="connsiteX26" fmla="*/ 1680111 w 3959311"/>
              <a:gd name="connsiteY26" fmla="*/ 214071 h 827280"/>
              <a:gd name="connsiteX27" fmla="*/ 1758563 w 3959311"/>
              <a:gd name="connsiteY27" fmla="*/ 207166 h 827280"/>
              <a:gd name="connsiteX28" fmla="*/ 1844146 w 3959311"/>
              <a:gd name="connsiteY28" fmla="*/ 193355 h 827280"/>
              <a:gd name="connsiteX29" fmla="*/ 1901202 w 3959311"/>
              <a:gd name="connsiteY29" fmla="*/ 186449 h 827280"/>
              <a:gd name="connsiteX30" fmla="*/ 2015314 w 3959311"/>
              <a:gd name="connsiteY30" fmla="*/ 172638 h 827280"/>
              <a:gd name="connsiteX31" fmla="*/ 2093766 w 3959311"/>
              <a:gd name="connsiteY31" fmla="*/ 158827 h 827280"/>
              <a:gd name="connsiteX32" fmla="*/ 2143690 w 3959311"/>
              <a:gd name="connsiteY32" fmla="*/ 151922 h 827280"/>
              <a:gd name="connsiteX33" fmla="*/ 2293462 w 3959311"/>
              <a:gd name="connsiteY33" fmla="*/ 158827 h 827280"/>
              <a:gd name="connsiteX34" fmla="*/ 2357650 w 3959311"/>
              <a:gd name="connsiteY34" fmla="*/ 172638 h 827280"/>
              <a:gd name="connsiteX35" fmla="*/ 2464630 w 3959311"/>
              <a:gd name="connsiteY35" fmla="*/ 186449 h 827280"/>
              <a:gd name="connsiteX36" fmla="*/ 2507422 w 3959311"/>
              <a:gd name="connsiteY36" fmla="*/ 193355 h 827280"/>
              <a:gd name="connsiteX37" fmla="*/ 2600138 w 3959311"/>
              <a:gd name="connsiteY37" fmla="*/ 214071 h 827280"/>
              <a:gd name="connsiteX38" fmla="*/ 2642930 w 3959311"/>
              <a:gd name="connsiteY38" fmla="*/ 227882 h 827280"/>
              <a:gd name="connsiteX39" fmla="*/ 2714250 w 3959311"/>
              <a:gd name="connsiteY39" fmla="*/ 241693 h 827280"/>
              <a:gd name="connsiteX40" fmla="*/ 2742778 w 3959311"/>
              <a:gd name="connsiteY40" fmla="*/ 248599 h 827280"/>
              <a:gd name="connsiteX41" fmla="*/ 2913946 w 3959311"/>
              <a:gd name="connsiteY41" fmla="*/ 241693 h 827280"/>
              <a:gd name="connsiteX42" fmla="*/ 2985266 w 3959311"/>
              <a:gd name="connsiteY42" fmla="*/ 227882 h 827280"/>
              <a:gd name="connsiteX43" fmla="*/ 3056586 w 3959311"/>
              <a:gd name="connsiteY43" fmla="*/ 214071 h 827280"/>
              <a:gd name="connsiteX44" fmla="*/ 3120774 w 3959311"/>
              <a:gd name="connsiteY44" fmla="*/ 200260 h 827280"/>
              <a:gd name="connsiteX45" fmla="*/ 3163566 w 3959311"/>
              <a:gd name="connsiteY45" fmla="*/ 186449 h 827280"/>
              <a:gd name="connsiteX46" fmla="*/ 3184962 w 3959311"/>
              <a:gd name="connsiteY46" fmla="*/ 179544 h 827280"/>
              <a:gd name="connsiteX47" fmla="*/ 3213490 w 3959311"/>
              <a:gd name="connsiteY47" fmla="*/ 165733 h 827280"/>
              <a:gd name="connsiteX48" fmla="*/ 3270546 w 3959311"/>
              <a:gd name="connsiteY48" fmla="*/ 151922 h 827280"/>
              <a:gd name="connsiteX49" fmla="*/ 3299074 w 3959311"/>
              <a:gd name="connsiteY49" fmla="*/ 138111 h 827280"/>
              <a:gd name="connsiteX50" fmla="*/ 3356130 w 3959311"/>
              <a:gd name="connsiteY50" fmla="*/ 110489 h 827280"/>
              <a:gd name="connsiteX51" fmla="*/ 3406054 w 3959311"/>
              <a:gd name="connsiteY51" fmla="*/ 103583 h 827280"/>
              <a:gd name="connsiteX52" fmla="*/ 3627146 w 3959311"/>
              <a:gd name="connsiteY52" fmla="*/ 117394 h 827280"/>
              <a:gd name="connsiteX53" fmla="*/ 3669938 w 3959311"/>
              <a:gd name="connsiteY53" fmla="*/ 131205 h 827280"/>
              <a:gd name="connsiteX54" fmla="*/ 3726993 w 3959311"/>
              <a:gd name="connsiteY54" fmla="*/ 145016 h 827280"/>
              <a:gd name="connsiteX55" fmla="*/ 3748389 w 3959311"/>
              <a:gd name="connsiteY55" fmla="*/ 158827 h 827280"/>
              <a:gd name="connsiteX56" fmla="*/ 3905293 w 3959311"/>
              <a:gd name="connsiteY56" fmla="*/ 158827 h 827280"/>
              <a:gd name="connsiteX57" fmla="*/ 3959311 w 3959311"/>
              <a:gd name="connsiteY57" fmla="*/ 154190 h 827280"/>
              <a:gd name="connsiteX58" fmla="*/ 3959311 w 3959311"/>
              <a:gd name="connsiteY58" fmla="*/ 827280 h 827280"/>
              <a:gd name="connsiteX59" fmla="*/ 0 w 3959311"/>
              <a:gd name="connsiteY59" fmla="*/ 827280 h 827280"/>
              <a:gd name="connsiteX60" fmla="*/ 0 w 3959311"/>
              <a:gd name="connsiteY60" fmla="*/ 54263 h 827280"/>
              <a:gd name="connsiteX61" fmla="*/ 18356 w 3959311"/>
              <a:gd name="connsiteY61" fmla="*/ 48339 h 827280"/>
              <a:gd name="connsiteX62" fmla="*/ 111072 w 3959311"/>
              <a:gd name="connsiteY62" fmla="*/ 27622 h 827280"/>
              <a:gd name="connsiteX63" fmla="*/ 182392 w 3959311"/>
              <a:gd name="connsiteY63" fmla="*/ 20717 h 827280"/>
              <a:gd name="connsiteX64" fmla="*/ 346428 w 3959311"/>
              <a:gd name="connsiteY64" fmla="*/ 6906 h 827280"/>
              <a:gd name="connsiteX65" fmla="*/ 410616 w 3959311"/>
              <a:gd name="connsiteY65" fmla="*/ 0 h 82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959311" h="827280">
                <a:moveTo>
                  <a:pt x="410616" y="0"/>
                </a:moveTo>
                <a:cubicBezTo>
                  <a:pt x="472426" y="2302"/>
                  <a:pt x="534431" y="1641"/>
                  <a:pt x="596048" y="6906"/>
                </a:cubicBezTo>
                <a:cubicBezTo>
                  <a:pt x="615576" y="8574"/>
                  <a:pt x="633935" y="16740"/>
                  <a:pt x="653104" y="20717"/>
                </a:cubicBezTo>
                <a:cubicBezTo>
                  <a:pt x="667243" y="23651"/>
                  <a:pt x="681667" y="25118"/>
                  <a:pt x="695895" y="27622"/>
                </a:cubicBezTo>
                <a:cubicBezTo>
                  <a:pt x="707822" y="29722"/>
                  <a:pt x="719669" y="32226"/>
                  <a:pt x="731555" y="34528"/>
                </a:cubicBezTo>
                <a:cubicBezTo>
                  <a:pt x="741065" y="39131"/>
                  <a:pt x="750129" y="44724"/>
                  <a:pt x="760083" y="48339"/>
                </a:cubicBezTo>
                <a:cubicBezTo>
                  <a:pt x="769262" y="51671"/>
                  <a:pt x="779654" y="51390"/>
                  <a:pt x="788611" y="55244"/>
                </a:cubicBezTo>
                <a:cubicBezTo>
                  <a:pt x="801278" y="60696"/>
                  <a:pt x="811873" y="69958"/>
                  <a:pt x="824271" y="75961"/>
                </a:cubicBezTo>
                <a:cubicBezTo>
                  <a:pt x="855548" y="91103"/>
                  <a:pt x="862185" y="90208"/>
                  <a:pt x="895591" y="96678"/>
                </a:cubicBezTo>
                <a:cubicBezTo>
                  <a:pt x="905101" y="101281"/>
                  <a:pt x="914033" y="107234"/>
                  <a:pt x="924119" y="110489"/>
                </a:cubicBezTo>
                <a:cubicBezTo>
                  <a:pt x="935619" y="114200"/>
                  <a:pt x="947946" y="114848"/>
                  <a:pt x="959779" y="117394"/>
                </a:cubicBezTo>
                <a:cubicBezTo>
                  <a:pt x="969347" y="119453"/>
                  <a:pt x="978919" y="121572"/>
                  <a:pt x="988307" y="124300"/>
                </a:cubicBezTo>
                <a:cubicBezTo>
                  <a:pt x="1002708" y="128483"/>
                  <a:pt x="1016969" y="133135"/>
                  <a:pt x="1031099" y="138111"/>
                </a:cubicBezTo>
                <a:cubicBezTo>
                  <a:pt x="1043130" y="142346"/>
                  <a:pt x="1054496" y="148360"/>
                  <a:pt x="1066759" y="151922"/>
                </a:cubicBezTo>
                <a:cubicBezTo>
                  <a:pt x="1078370" y="155294"/>
                  <a:pt x="1090533" y="156525"/>
                  <a:pt x="1102419" y="158827"/>
                </a:cubicBezTo>
                <a:cubicBezTo>
                  <a:pt x="1109551" y="163431"/>
                  <a:pt x="1115789" y="169724"/>
                  <a:pt x="1123815" y="172638"/>
                </a:cubicBezTo>
                <a:cubicBezTo>
                  <a:pt x="1135166" y="176760"/>
                  <a:pt x="1147642" y="176998"/>
                  <a:pt x="1159475" y="179544"/>
                </a:cubicBezTo>
                <a:cubicBezTo>
                  <a:pt x="1169043" y="181602"/>
                  <a:pt x="1178579" y="183841"/>
                  <a:pt x="1188003" y="186449"/>
                </a:cubicBezTo>
                <a:cubicBezTo>
                  <a:pt x="1195232" y="188449"/>
                  <a:pt x="1202170" y="191355"/>
                  <a:pt x="1209399" y="193355"/>
                </a:cubicBezTo>
                <a:cubicBezTo>
                  <a:pt x="1239838" y="201775"/>
                  <a:pt x="1240497" y="200046"/>
                  <a:pt x="1273587" y="207166"/>
                </a:cubicBezTo>
                <a:cubicBezTo>
                  <a:pt x="1283155" y="209224"/>
                  <a:pt x="1292547" y="212013"/>
                  <a:pt x="1302115" y="214071"/>
                </a:cubicBezTo>
                <a:cubicBezTo>
                  <a:pt x="1383604" y="231605"/>
                  <a:pt x="1296730" y="211042"/>
                  <a:pt x="1366303" y="227882"/>
                </a:cubicBezTo>
                <a:cubicBezTo>
                  <a:pt x="1392453" y="225580"/>
                  <a:pt x="1418497" y="220977"/>
                  <a:pt x="1444755" y="220977"/>
                </a:cubicBezTo>
                <a:cubicBezTo>
                  <a:pt x="1452272" y="220977"/>
                  <a:pt x="1458778" y="226455"/>
                  <a:pt x="1466151" y="227882"/>
                </a:cubicBezTo>
                <a:cubicBezTo>
                  <a:pt x="1482634" y="231074"/>
                  <a:pt x="1499433" y="232486"/>
                  <a:pt x="1516075" y="234788"/>
                </a:cubicBezTo>
                <a:cubicBezTo>
                  <a:pt x="1556489" y="232486"/>
                  <a:pt x="1597174" y="232952"/>
                  <a:pt x="1637319" y="227882"/>
                </a:cubicBezTo>
                <a:cubicBezTo>
                  <a:pt x="1652228" y="226000"/>
                  <a:pt x="1665304" y="216601"/>
                  <a:pt x="1680111" y="214071"/>
                </a:cubicBezTo>
                <a:cubicBezTo>
                  <a:pt x="1705970" y="209653"/>
                  <a:pt x="1732525" y="210454"/>
                  <a:pt x="1758563" y="207166"/>
                </a:cubicBezTo>
                <a:cubicBezTo>
                  <a:pt x="1787241" y="203543"/>
                  <a:pt x="1815448" y="196828"/>
                  <a:pt x="1844146" y="193355"/>
                </a:cubicBezTo>
                <a:lnTo>
                  <a:pt x="1901202" y="186449"/>
                </a:lnTo>
                <a:cubicBezTo>
                  <a:pt x="1969010" y="178725"/>
                  <a:pt x="1954298" y="181727"/>
                  <a:pt x="2015314" y="172638"/>
                </a:cubicBezTo>
                <a:cubicBezTo>
                  <a:pt x="2169899" y="149611"/>
                  <a:pt x="1960238" y="180376"/>
                  <a:pt x="2093766" y="158827"/>
                </a:cubicBezTo>
                <a:cubicBezTo>
                  <a:pt x="2110348" y="156151"/>
                  <a:pt x="2127049" y="154224"/>
                  <a:pt x="2143690" y="151922"/>
                </a:cubicBezTo>
                <a:cubicBezTo>
                  <a:pt x="2193614" y="154224"/>
                  <a:pt x="2243629" y="155116"/>
                  <a:pt x="2293462" y="158827"/>
                </a:cubicBezTo>
                <a:cubicBezTo>
                  <a:pt x="2313704" y="160334"/>
                  <a:pt x="2337602" y="168756"/>
                  <a:pt x="2357650" y="172638"/>
                </a:cubicBezTo>
                <a:cubicBezTo>
                  <a:pt x="2407254" y="182244"/>
                  <a:pt x="2407542" y="179079"/>
                  <a:pt x="2464630" y="186449"/>
                </a:cubicBezTo>
                <a:cubicBezTo>
                  <a:pt x="2478964" y="188300"/>
                  <a:pt x="2493393" y="189959"/>
                  <a:pt x="2507422" y="193355"/>
                </a:cubicBezTo>
                <a:cubicBezTo>
                  <a:pt x="2611848" y="218632"/>
                  <a:pt x="2484250" y="198042"/>
                  <a:pt x="2600138" y="214071"/>
                </a:cubicBezTo>
                <a:cubicBezTo>
                  <a:pt x="2614402" y="218675"/>
                  <a:pt x="2628344" y="224351"/>
                  <a:pt x="2642930" y="227882"/>
                </a:cubicBezTo>
                <a:cubicBezTo>
                  <a:pt x="2666450" y="233575"/>
                  <a:pt x="2690730" y="236000"/>
                  <a:pt x="2714250" y="241693"/>
                </a:cubicBezTo>
                <a:lnTo>
                  <a:pt x="2742778" y="248599"/>
                </a:lnTo>
                <a:cubicBezTo>
                  <a:pt x="2799834" y="246297"/>
                  <a:pt x="2857062" y="246553"/>
                  <a:pt x="2913946" y="241693"/>
                </a:cubicBezTo>
                <a:cubicBezTo>
                  <a:pt x="2938096" y="239630"/>
                  <a:pt x="2961492" y="232486"/>
                  <a:pt x="2985266" y="227882"/>
                </a:cubicBezTo>
                <a:lnTo>
                  <a:pt x="3056586" y="214071"/>
                </a:lnTo>
                <a:cubicBezTo>
                  <a:pt x="3076945" y="210129"/>
                  <a:pt x="3100630" y="206112"/>
                  <a:pt x="3120774" y="200260"/>
                </a:cubicBezTo>
                <a:cubicBezTo>
                  <a:pt x="3135175" y="196077"/>
                  <a:pt x="3149302" y="191053"/>
                  <a:pt x="3163566" y="186449"/>
                </a:cubicBezTo>
                <a:cubicBezTo>
                  <a:pt x="3170698" y="184147"/>
                  <a:pt x="3178238" y="182799"/>
                  <a:pt x="3184962" y="179544"/>
                </a:cubicBezTo>
                <a:cubicBezTo>
                  <a:pt x="3194472" y="174940"/>
                  <a:pt x="3203404" y="168988"/>
                  <a:pt x="3213490" y="165733"/>
                </a:cubicBezTo>
                <a:cubicBezTo>
                  <a:pt x="3232088" y="159730"/>
                  <a:pt x="3253011" y="160411"/>
                  <a:pt x="3270546" y="151922"/>
                </a:cubicBezTo>
                <a:cubicBezTo>
                  <a:pt x="3280055" y="147318"/>
                  <a:pt x="3289842" y="143217"/>
                  <a:pt x="3299074" y="138111"/>
                </a:cubicBezTo>
                <a:cubicBezTo>
                  <a:pt x="3326990" y="122665"/>
                  <a:pt x="3318684" y="119553"/>
                  <a:pt x="3356130" y="110489"/>
                </a:cubicBezTo>
                <a:cubicBezTo>
                  <a:pt x="3372438" y="106541"/>
                  <a:pt x="3389412" y="105885"/>
                  <a:pt x="3406054" y="103583"/>
                </a:cubicBezTo>
                <a:cubicBezTo>
                  <a:pt x="3423012" y="104296"/>
                  <a:pt x="3573995" y="106366"/>
                  <a:pt x="3627146" y="117394"/>
                </a:cubicBezTo>
                <a:cubicBezTo>
                  <a:pt x="3641848" y="120444"/>
                  <a:pt x="3655351" y="127674"/>
                  <a:pt x="3669938" y="131205"/>
                </a:cubicBezTo>
                <a:lnTo>
                  <a:pt x="3726993" y="145016"/>
                </a:lnTo>
                <a:cubicBezTo>
                  <a:pt x="3734125" y="149619"/>
                  <a:pt x="3740363" y="155913"/>
                  <a:pt x="3748389" y="158827"/>
                </a:cubicBezTo>
                <a:cubicBezTo>
                  <a:pt x="3793026" y="175034"/>
                  <a:pt x="3874553" y="161032"/>
                  <a:pt x="3905293" y="158827"/>
                </a:cubicBezTo>
                <a:lnTo>
                  <a:pt x="3959311" y="154190"/>
                </a:lnTo>
                <a:lnTo>
                  <a:pt x="3959311" y="827280"/>
                </a:lnTo>
                <a:lnTo>
                  <a:pt x="0" y="827280"/>
                </a:lnTo>
                <a:lnTo>
                  <a:pt x="0" y="54263"/>
                </a:lnTo>
                <a:lnTo>
                  <a:pt x="18356" y="48339"/>
                </a:lnTo>
                <a:cubicBezTo>
                  <a:pt x="36453" y="43959"/>
                  <a:pt x="87551" y="30659"/>
                  <a:pt x="111072" y="27622"/>
                </a:cubicBezTo>
                <a:cubicBezTo>
                  <a:pt x="134755" y="24565"/>
                  <a:pt x="158618" y="23019"/>
                  <a:pt x="182392" y="20717"/>
                </a:cubicBezTo>
                <a:cubicBezTo>
                  <a:pt x="258116" y="2387"/>
                  <a:pt x="185837" y="18012"/>
                  <a:pt x="346428" y="6906"/>
                </a:cubicBezTo>
                <a:cubicBezTo>
                  <a:pt x="367901" y="5420"/>
                  <a:pt x="389220" y="2302"/>
                  <a:pt x="410616" y="0"/>
                </a:cubicBezTo>
                <a:close/>
              </a:path>
            </a:pathLst>
          </a:custGeom>
          <a:solidFill>
            <a:srgbClr val="86A5B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987B4B89-FBA2-4433-82A2-25B5789ED171}"/>
              </a:ext>
            </a:extLst>
          </p:cNvPr>
          <p:cNvSpPr/>
          <p:nvPr/>
        </p:nvSpPr>
        <p:spPr>
          <a:xfrm>
            <a:off x="262554" y="4398061"/>
            <a:ext cx="11666891" cy="2059685"/>
          </a:xfrm>
          <a:custGeom>
            <a:avLst/>
            <a:gdLst>
              <a:gd name="connsiteX0" fmla="*/ 407736 w 3959311"/>
              <a:gd name="connsiteY0" fmla="*/ 0 h 887773"/>
              <a:gd name="connsiteX1" fmla="*/ 536322 w 3959311"/>
              <a:gd name="connsiteY1" fmla="*/ 6350 h 887773"/>
              <a:gd name="connsiteX2" fmla="*/ 651372 w 3959311"/>
              <a:gd name="connsiteY2" fmla="*/ 38100 h 887773"/>
              <a:gd name="connsiteX3" fmla="*/ 691977 w 3959311"/>
              <a:gd name="connsiteY3" fmla="*/ 50800 h 887773"/>
              <a:gd name="connsiteX4" fmla="*/ 752886 w 3959311"/>
              <a:gd name="connsiteY4" fmla="*/ 95250 h 887773"/>
              <a:gd name="connsiteX5" fmla="*/ 800260 w 3959311"/>
              <a:gd name="connsiteY5" fmla="*/ 127000 h 887773"/>
              <a:gd name="connsiteX6" fmla="*/ 834098 w 3959311"/>
              <a:gd name="connsiteY6" fmla="*/ 152400 h 887773"/>
              <a:gd name="connsiteX7" fmla="*/ 881472 w 3959311"/>
              <a:gd name="connsiteY7" fmla="*/ 177800 h 887773"/>
              <a:gd name="connsiteX8" fmla="*/ 942380 w 3959311"/>
              <a:gd name="connsiteY8" fmla="*/ 215900 h 887773"/>
              <a:gd name="connsiteX9" fmla="*/ 1050663 w 3959311"/>
              <a:gd name="connsiteY9" fmla="*/ 241300 h 887773"/>
              <a:gd name="connsiteX10" fmla="*/ 1260460 w 3959311"/>
              <a:gd name="connsiteY10" fmla="*/ 254000 h 887773"/>
              <a:gd name="connsiteX11" fmla="*/ 1463489 w 3959311"/>
              <a:gd name="connsiteY11" fmla="*/ 234950 h 887773"/>
              <a:gd name="connsiteX12" fmla="*/ 1497327 w 3959311"/>
              <a:gd name="connsiteY12" fmla="*/ 222250 h 887773"/>
              <a:gd name="connsiteX13" fmla="*/ 1592074 w 3959311"/>
              <a:gd name="connsiteY13" fmla="*/ 177800 h 887773"/>
              <a:gd name="connsiteX14" fmla="*/ 1652983 w 3959311"/>
              <a:gd name="connsiteY14" fmla="*/ 158750 h 887773"/>
              <a:gd name="connsiteX15" fmla="*/ 1768033 w 3959311"/>
              <a:gd name="connsiteY15" fmla="*/ 127000 h 887773"/>
              <a:gd name="connsiteX16" fmla="*/ 1849245 w 3959311"/>
              <a:gd name="connsiteY16" fmla="*/ 101600 h 887773"/>
              <a:gd name="connsiteX17" fmla="*/ 2065810 w 3959311"/>
              <a:gd name="connsiteY17" fmla="*/ 139700 h 887773"/>
              <a:gd name="connsiteX18" fmla="*/ 2133486 w 3959311"/>
              <a:gd name="connsiteY18" fmla="*/ 152400 h 887773"/>
              <a:gd name="connsiteX19" fmla="*/ 2167324 w 3959311"/>
              <a:gd name="connsiteY19" fmla="*/ 165100 h 887773"/>
              <a:gd name="connsiteX20" fmla="*/ 2221466 w 3959311"/>
              <a:gd name="connsiteY20" fmla="*/ 177800 h 887773"/>
              <a:gd name="connsiteX21" fmla="*/ 2282374 w 3959311"/>
              <a:gd name="connsiteY21" fmla="*/ 203200 h 887773"/>
              <a:gd name="connsiteX22" fmla="*/ 2492172 w 3959311"/>
              <a:gd name="connsiteY22" fmla="*/ 273050 h 887773"/>
              <a:gd name="connsiteX23" fmla="*/ 2539545 w 3959311"/>
              <a:gd name="connsiteY23" fmla="*/ 285750 h 887773"/>
              <a:gd name="connsiteX24" fmla="*/ 2607222 w 3959311"/>
              <a:gd name="connsiteY24" fmla="*/ 298450 h 887773"/>
              <a:gd name="connsiteX25" fmla="*/ 2729039 w 3959311"/>
              <a:gd name="connsiteY25" fmla="*/ 292100 h 887773"/>
              <a:gd name="connsiteX26" fmla="*/ 3006513 w 3959311"/>
              <a:gd name="connsiteY26" fmla="*/ 234950 h 887773"/>
              <a:gd name="connsiteX27" fmla="*/ 3135098 w 3959311"/>
              <a:gd name="connsiteY27" fmla="*/ 177800 h 887773"/>
              <a:gd name="connsiteX28" fmla="*/ 3216310 w 3959311"/>
              <a:gd name="connsiteY28" fmla="*/ 146050 h 887773"/>
              <a:gd name="connsiteX29" fmla="*/ 3297522 w 3959311"/>
              <a:gd name="connsiteY29" fmla="*/ 120650 h 887773"/>
              <a:gd name="connsiteX30" fmla="*/ 3358430 w 3959311"/>
              <a:gd name="connsiteY30" fmla="*/ 107950 h 887773"/>
              <a:gd name="connsiteX31" fmla="*/ 3419340 w 3959311"/>
              <a:gd name="connsiteY31" fmla="*/ 82550 h 887773"/>
              <a:gd name="connsiteX32" fmla="*/ 3466713 w 3959311"/>
              <a:gd name="connsiteY32" fmla="*/ 69850 h 887773"/>
              <a:gd name="connsiteX33" fmla="*/ 3662975 w 3959311"/>
              <a:gd name="connsiteY33" fmla="*/ 95250 h 887773"/>
              <a:gd name="connsiteX34" fmla="*/ 3778025 w 3959311"/>
              <a:gd name="connsiteY34" fmla="*/ 133350 h 887773"/>
              <a:gd name="connsiteX35" fmla="*/ 3947216 w 3959311"/>
              <a:gd name="connsiteY35" fmla="*/ 215900 h 887773"/>
              <a:gd name="connsiteX36" fmla="*/ 3959311 w 3959311"/>
              <a:gd name="connsiteY36" fmla="*/ 218737 h 887773"/>
              <a:gd name="connsiteX37" fmla="*/ 3959311 w 3959311"/>
              <a:gd name="connsiteY37" fmla="*/ 887773 h 887773"/>
              <a:gd name="connsiteX38" fmla="*/ 0 w 3959311"/>
              <a:gd name="connsiteY38" fmla="*/ 887773 h 887773"/>
              <a:gd name="connsiteX39" fmla="*/ 0 w 3959311"/>
              <a:gd name="connsiteY39" fmla="*/ 199252 h 887773"/>
              <a:gd name="connsiteX40" fmla="*/ 10876 w 3959311"/>
              <a:gd name="connsiteY40" fmla="*/ 192697 h 887773"/>
              <a:gd name="connsiteX41" fmla="*/ 130263 w 3959311"/>
              <a:gd name="connsiteY41" fmla="*/ 107950 h 887773"/>
              <a:gd name="connsiteX42" fmla="*/ 272383 w 3959311"/>
              <a:gd name="connsiteY42" fmla="*/ 38100 h 887773"/>
              <a:gd name="connsiteX43" fmla="*/ 319757 w 3959311"/>
              <a:gd name="connsiteY43" fmla="*/ 19050 h 887773"/>
              <a:gd name="connsiteX44" fmla="*/ 407736 w 3959311"/>
              <a:gd name="connsiteY44" fmla="*/ 0 h 88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59311" h="887773">
                <a:moveTo>
                  <a:pt x="407736" y="0"/>
                </a:moveTo>
                <a:cubicBezTo>
                  <a:pt x="450598" y="2117"/>
                  <a:pt x="493645" y="2060"/>
                  <a:pt x="536322" y="6350"/>
                </a:cubicBezTo>
                <a:cubicBezTo>
                  <a:pt x="585021" y="11246"/>
                  <a:pt x="606508" y="23066"/>
                  <a:pt x="651372" y="38100"/>
                </a:cubicBezTo>
                <a:cubicBezTo>
                  <a:pt x="664808" y="42603"/>
                  <a:pt x="679216" y="44813"/>
                  <a:pt x="691977" y="50800"/>
                </a:cubicBezTo>
                <a:cubicBezTo>
                  <a:pt x="749604" y="77835"/>
                  <a:pt x="715752" y="67376"/>
                  <a:pt x="752886" y="95250"/>
                </a:cubicBezTo>
                <a:cubicBezTo>
                  <a:pt x="768039" y="106625"/>
                  <a:pt x="784735" y="116075"/>
                  <a:pt x="800260" y="127000"/>
                </a:cubicBezTo>
                <a:cubicBezTo>
                  <a:pt x="811816" y="135132"/>
                  <a:pt x="822079" y="144882"/>
                  <a:pt x="834098" y="152400"/>
                </a:cubicBezTo>
                <a:cubicBezTo>
                  <a:pt x="849231" y="161866"/>
                  <a:pt x="866339" y="168334"/>
                  <a:pt x="881472" y="177800"/>
                </a:cubicBezTo>
                <a:cubicBezTo>
                  <a:pt x="922574" y="203511"/>
                  <a:pt x="902819" y="201052"/>
                  <a:pt x="942380" y="215900"/>
                </a:cubicBezTo>
                <a:cubicBezTo>
                  <a:pt x="980860" y="230342"/>
                  <a:pt x="1007616" y="234172"/>
                  <a:pt x="1050663" y="241300"/>
                </a:cubicBezTo>
                <a:cubicBezTo>
                  <a:pt x="1126491" y="253856"/>
                  <a:pt x="1167666" y="250372"/>
                  <a:pt x="1260460" y="254000"/>
                </a:cubicBezTo>
                <a:cubicBezTo>
                  <a:pt x="1328136" y="247650"/>
                  <a:pt x="1396159" y="243975"/>
                  <a:pt x="1463489" y="234950"/>
                </a:cubicBezTo>
                <a:cubicBezTo>
                  <a:pt x="1475515" y="233338"/>
                  <a:pt x="1486349" y="227130"/>
                  <a:pt x="1497327" y="222250"/>
                </a:cubicBezTo>
                <a:cubicBezTo>
                  <a:pt x="1529239" y="208067"/>
                  <a:pt x="1558576" y="188277"/>
                  <a:pt x="1592074" y="177800"/>
                </a:cubicBezTo>
                <a:cubicBezTo>
                  <a:pt x="1612377" y="171450"/>
                  <a:pt x="1632529" y="164655"/>
                  <a:pt x="1652983" y="158750"/>
                </a:cubicBezTo>
                <a:cubicBezTo>
                  <a:pt x="1691190" y="147720"/>
                  <a:pt x="1733756" y="146297"/>
                  <a:pt x="1768033" y="127000"/>
                </a:cubicBezTo>
                <a:cubicBezTo>
                  <a:pt x="1815550" y="100249"/>
                  <a:pt x="1788850" y="109695"/>
                  <a:pt x="1849245" y="101600"/>
                </a:cubicBezTo>
                <a:cubicBezTo>
                  <a:pt x="2105512" y="124500"/>
                  <a:pt x="1897893" y="94684"/>
                  <a:pt x="2065810" y="139700"/>
                </a:cubicBezTo>
                <a:cubicBezTo>
                  <a:pt x="2087930" y="145630"/>
                  <a:pt x="2112126" y="144383"/>
                  <a:pt x="2133486" y="152400"/>
                </a:cubicBezTo>
                <a:cubicBezTo>
                  <a:pt x="2144765" y="156633"/>
                  <a:pt x="2155688" y="161825"/>
                  <a:pt x="2167324" y="165100"/>
                </a:cubicBezTo>
                <a:cubicBezTo>
                  <a:pt x="2207206" y="176326"/>
                  <a:pt x="2190841" y="165827"/>
                  <a:pt x="2221466" y="177800"/>
                </a:cubicBezTo>
                <a:cubicBezTo>
                  <a:pt x="2241974" y="185818"/>
                  <a:pt x="2261572" y="195880"/>
                  <a:pt x="2282374" y="203200"/>
                </a:cubicBezTo>
                <a:cubicBezTo>
                  <a:pt x="2351854" y="227647"/>
                  <a:pt x="2420822" y="253923"/>
                  <a:pt x="2492172" y="273050"/>
                </a:cubicBezTo>
                <a:cubicBezTo>
                  <a:pt x="2507963" y="277283"/>
                  <a:pt x="2523558" y="282221"/>
                  <a:pt x="2539545" y="285750"/>
                </a:cubicBezTo>
                <a:cubicBezTo>
                  <a:pt x="2561939" y="290694"/>
                  <a:pt x="2584662" y="294217"/>
                  <a:pt x="2607222" y="298450"/>
                </a:cubicBezTo>
                <a:cubicBezTo>
                  <a:pt x="2647828" y="296333"/>
                  <a:pt x="2688718" y="297078"/>
                  <a:pt x="2729039" y="292100"/>
                </a:cubicBezTo>
                <a:cubicBezTo>
                  <a:pt x="2777529" y="286114"/>
                  <a:pt x="2962108" y="246668"/>
                  <a:pt x="3006513" y="234950"/>
                </a:cubicBezTo>
                <a:cubicBezTo>
                  <a:pt x="3119647" y="205095"/>
                  <a:pt x="3043502" y="220771"/>
                  <a:pt x="3135098" y="177800"/>
                </a:cubicBezTo>
                <a:cubicBezTo>
                  <a:pt x="3161329" y="165494"/>
                  <a:pt x="3189192" y="156527"/>
                  <a:pt x="3216310" y="146050"/>
                </a:cubicBezTo>
                <a:cubicBezTo>
                  <a:pt x="3252183" y="132191"/>
                  <a:pt x="3256332" y="130312"/>
                  <a:pt x="3297522" y="120650"/>
                </a:cubicBezTo>
                <a:cubicBezTo>
                  <a:pt x="3317699" y="115917"/>
                  <a:pt x="3338700" y="114121"/>
                  <a:pt x="3358430" y="107950"/>
                </a:cubicBezTo>
                <a:cubicBezTo>
                  <a:pt x="3379508" y="101358"/>
                  <a:pt x="3398536" y="89870"/>
                  <a:pt x="3419340" y="82550"/>
                </a:cubicBezTo>
                <a:cubicBezTo>
                  <a:pt x="3434716" y="77139"/>
                  <a:pt x="3450922" y="74083"/>
                  <a:pt x="3466713" y="69850"/>
                </a:cubicBezTo>
                <a:cubicBezTo>
                  <a:pt x="3548780" y="75350"/>
                  <a:pt x="3581745" y="73814"/>
                  <a:pt x="3662975" y="95250"/>
                </a:cubicBezTo>
                <a:cubicBezTo>
                  <a:pt x="3702125" y="105581"/>
                  <a:pt x="3742474" y="114818"/>
                  <a:pt x="3778025" y="133350"/>
                </a:cubicBezTo>
                <a:cubicBezTo>
                  <a:pt x="3813437" y="151810"/>
                  <a:pt x="3923751" y="210396"/>
                  <a:pt x="3947216" y="215900"/>
                </a:cubicBezTo>
                <a:lnTo>
                  <a:pt x="3959311" y="218737"/>
                </a:lnTo>
                <a:lnTo>
                  <a:pt x="3959311" y="887773"/>
                </a:lnTo>
                <a:lnTo>
                  <a:pt x="0" y="887773"/>
                </a:lnTo>
                <a:lnTo>
                  <a:pt x="0" y="199252"/>
                </a:lnTo>
                <a:lnTo>
                  <a:pt x="10876" y="192697"/>
                </a:lnTo>
                <a:cubicBezTo>
                  <a:pt x="134578" y="117680"/>
                  <a:pt x="3526" y="192890"/>
                  <a:pt x="130263" y="107950"/>
                </a:cubicBezTo>
                <a:cubicBezTo>
                  <a:pt x="161545" y="86984"/>
                  <a:pt x="266336" y="40532"/>
                  <a:pt x="272383" y="38100"/>
                </a:cubicBezTo>
                <a:cubicBezTo>
                  <a:pt x="288175" y="31750"/>
                  <a:pt x="303458" y="24148"/>
                  <a:pt x="319757" y="19050"/>
                </a:cubicBezTo>
                <a:cubicBezTo>
                  <a:pt x="344245" y="11391"/>
                  <a:pt x="380894" y="5037"/>
                  <a:pt x="407736" y="0"/>
                </a:cubicBezTo>
                <a:close/>
              </a:path>
            </a:pathLst>
          </a:custGeom>
          <a:solidFill>
            <a:srgbClr val="97C7D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4" name="Group 63">
            <a:extLst>
              <a:ext uri="{FF2B5EF4-FFF2-40B4-BE49-F238E27FC236}">
                <a16:creationId xmlns:a16="http://schemas.microsoft.com/office/drawing/2014/main" id="{EF2A64BE-A66D-4EC0-96E7-07FBF55E0B7D}"/>
              </a:ext>
            </a:extLst>
          </p:cNvPr>
          <p:cNvGrpSpPr/>
          <p:nvPr/>
        </p:nvGrpSpPr>
        <p:grpSpPr>
          <a:xfrm>
            <a:off x="8345793" y="4939774"/>
            <a:ext cx="2649906" cy="1515091"/>
            <a:chOff x="9833865" y="5062245"/>
            <a:chExt cx="899280" cy="653040"/>
          </a:xfrm>
        </p:grpSpPr>
        <mc:AlternateContent xmlns:mc="http://schemas.openxmlformats.org/markup-compatibility/2006" xmlns:p14="http://schemas.microsoft.com/office/powerpoint/2010/main">
          <mc:Choice Requires="p14">
            <p:contentPart p14:bwMode="auto" r:id="rId39">
              <p14:nvContentPartPr>
                <p14:cNvPr id="65" name="Ink 64">
                  <a:extLst>
                    <a:ext uri="{FF2B5EF4-FFF2-40B4-BE49-F238E27FC236}">
                      <a16:creationId xmlns:a16="http://schemas.microsoft.com/office/drawing/2014/main" id="{FC310316-2136-42C8-956C-DC3744A8218C}"/>
                    </a:ext>
                  </a:extLst>
                </p14:cNvPr>
                <p14:cNvContentPartPr/>
                <p14:nvPr/>
              </p14:nvContentPartPr>
              <p14:xfrm>
                <a:off x="9833865" y="5062245"/>
                <a:ext cx="285840" cy="59400"/>
              </p14:xfrm>
            </p:contentPart>
          </mc:Choice>
          <mc:Fallback xmlns="">
            <p:pic>
              <p:nvPicPr>
                <p:cNvPr id="65" name="Ink 64">
                  <a:extLst>
                    <a:ext uri="{FF2B5EF4-FFF2-40B4-BE49-F238E27FC236}">
                      <a16:creationId xmlns:a16="http://schemas.microsoft.com/office/drawing/2014/main" id="{FC310316-2136-42C8-956C-DC3744A8218C}"/>
                    </a:ext>
                  </a:extLst>
                </p:cNvPr>
                <p:cNvPicPr/>
                <p:nvPr/>
              </p:nvPicPr>
              <p:blipFill>
                <a:blip r:embed="rId40"/>
                <a:stretch>
                  <a:fillRect/>
                </a:stretch>
              </p:blipFill>
              <p:spPr>
                <a:xfrm>
                  <a:off x="9830810" y="5058358"/>
                  <a:ext cx="291828" cy="67019"/>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6" name="Ink 65">
                  <a:extLst>
                    <a:ext uri="{FF2B5EF4-FFF2-40B4-BE49-F238E27FC236}">
                      <a16:creationId xmlns:a16="http://schemas.microsoft.com/office/drawing/2014/main" id="{7FD5F537-3EA5-4ED5-BA3E-4D3C4707BF0D}"/>
                    </a:ext>
                  </a:extLst>
                </p14:cNvPr>
                <p14:cNvContentPartPr/>
                <p14:nvPr/>
              </p14:nvContentPartPr>
              <p14:xfrm>
                <a:off x="9874905" y="5118045"/>
                <a:ext cx="282600" cy="86040"/>
              </p14:xfrm>
            </p:contentPart>
          </mc:Choice>
          <mc:Fallback xmlns="">
            <p:pic>
              <p:nvPicPr>
                <p:cNvPr id="66" name="Ink 65">
                  <a:extLst>
                    <a:ext uri="{FF2B5EF4-FFF2-40B4-BE49-F238E27FC236}">
                      <a16:creationId xmlns:a16="http://schemas.microsoft.com/office/drawing/2014/main" id="{7FD5F537-3EA5-4ED5-BA3E-4D3C4707BF0D}"/>
                    </a:ext>
                  </a:extLst>
                </p:cNvPr>
                <p:cNvPicPr/>
                <p:nvPr/>
              </p:nvPicPr>
              <p:blipFill>
                <a:blip r:embed="rId42"/>
                <a:stretch>
                  <a:fillRect/>
                </a:stretch>
              </p:blipFill>
              <p:spPr>
                <a:xfrm>
                  <a:off x="9871849" y="5114162"/>
                  <a:ext cx="288589" cy="9365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7" name="Ink 66">
                  <a:extLst>
                    <a:ext uri="{FF2B5EF4-FFF2-40B4-BE49-F238E27FC236}">
                      <a16:creationId xmlns:a16="http://schemas.microsoft.com/office/drawing/2014/main" id="{12E6BCFB-B0BA-49FA-AA29-8D9DE69FFC21}"/>
                    </a:ext>
                  </a:extLst>
                </p14:cNvPr>
                <p14:cNvContentPartPr/>
                <p14:nvPr/>
              </p14:nvContentPartPr>
              <p14:xfrm>
                <a:off x="9860865" y="5218845"/>
                <a:ext cx="285120" cy="123480"/>
              </p14:xfrm>
            </p:contentPart>
          </mc:Choice>
          <mc:Fallback xmlns="">
            <p:pic>
              <p:nvPicPr>
                <p:cNvPr id="67" name="Ink 66">
                  <a:extLst>
                    <a:ext uri="{FF2B5EF4-FFF2-40B4-BE49-F238E27FC236}">
                      <a16:creationId xmlns:a16="http://schemas.microsoft.com/office/drawing/2014/main" id="{12E6BCFB-B0BA-49FA-AA29-8D9DE69FFC21}"/>
                    </a:ext>
                  </a:extLst>
                </p:cNvPr>
                <p:cNvPicPr/>
                <p:nvPr/>
              </p:nvPicPr>
              <p:blipFill>
                <a:blip r:embed="rId44"/>
                <a:stretch>
                  <a:fillRect/>
                </a:stretch>
              </p:blipFill>
              <p:spPr>
                <a:xfrm>
                  <a:off x="9857811" y="5214962"/>
                  <a:ext cx="291106" cy="13109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8" name="Ink 67">
                  <a:extLst>
                    <a:ext uri="{FF2B5EF4-FFF2-40B4-BE49-F238E27FC236}">
                      <a16:creationId xmlns:a16="http://schemas.microsoft.com/office/drawing/2014/main" id="{729538D9-8FC4-4608-90BF-4D8E7C99AC2F}"/>
                    </a:ext>
                  </a:extLst>
                </p14:cNvPr>
                <p14:cNvContentPartPr/>
                <p14:nvPr/>
              </p14:nvContentPartPr>
              <p14:xfrm>
                <a:off x="9862665" y="5311725"/>
                <a:ext cx="254520" cy="144000"/>
              </p14:xfrm>
            </p:contentPart>
          </mc:Choice>
          <mc:Fallback xmlns="">
            <p:pic>
              <p:nvPicPr>
                <p:cNvPr id="68" name="Ink 67">
                  <a:extLst>
                    <a:ext uri="{FF2B5EF4-FFF2-40B4-BE49-F238E27FC236}">
                      <a16:creationId xmlns:a16="http://schemas.microsoft.com/office/drawing/2014/main" id="{729538D9-8FC4-4608-90BF-4D8E7C99AC2F}"/>
                    </a:ext>
                  </a:extLst>
                </p:cNvPr>
                <p:cNvPicPr/>
                <p:nvPr/>
              </p:nvPicPr>
              <p:blipFill>
                <a:blip r:embed="rId46"/>
                <a:stretch>
                  <a:fillRect/>
                </a:stretch>
              </p:blipFill>
              <p:spPr>
                <a:xfrm>
                  <a:off x="9859609" y="5307846"/>
                  <a:ext cx="260510" cy="15160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9" name="Ink 68">
                  <a:extLst>
                    <a:ext uri="{FF2B5EF4-FFF2-40B4-BE49-F238E27FC236}">
                      <a16:creationId xmlns:a16="http://schemas.microsoft.com/office/drawing/2014/main" id="{C6492C91-316F-4ECD-8354-7AA705D975D9}"/>
                    </a:ext>
                  </a:extLst>
                </p14:cNvPr>
                <p14:cNvContentPartPr/>
                <p14:nvPr/>
              </p14:nvContentPartPr>
              <p14:xfrm>
                <a:off x="10079745" y="5502525"/>
                <a:ext cx="340920" cy="162360"/>
              </p14:xfrm>
            </p:contentPart>
          </mc:Choice>
          <mc:Fallback xmlns="">
            <p:pic>
              <p:nvPicPr>
                <p:cNvPr id="69" name="Ink 68">
                  <a:extLst>
                    <a:ext uri="{FF2B5EF4-FFF2-40B4-BE49-F238E27FC236}">
                      <a16:creationId xmlns:a16="http://schemas.microsoft.com/office/drawing/2014/main" id="{C6492C91-316F-4ECD-8354-7AA705D975D9}"/>
                    </a:ext>
                  </a:extLst>
                </p:cNvPr>
                <p:cNvPicPr/>
                <p:nvPr/>
              </p:nvPicPr>
              <p:blipFill>
                <a:blip r:embed="rId48"/>
                <a:stretch>
                  <a:fillRect/>
                </a:stretch>
              </p:blipFill>
              <p:spPr>
                <a:xfrm>
                  <a:off x="10076689" y="5498637"/>
                  <a:ext cx="346910" cy="1699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0" name="Ink 69">
                  <a:extLst>
                    <a:ext uri="{FF2B5EF4-FFF2-40B4-BE49-F238E27FC236}">
                      <a16:creationId xmlns:a16="http://schemas.microsoft.com/office/drawing/2014/main" id="{81CCB328-642F-4A13-9A9D-32F0213BBB62}"/>
                    </a:ext>
                  </a:extLst>
                </p14:cNvPr>
                <p14:cNvContentPartPr/>
                <p14:nvPr/>
              </p14:nvContentPartPr>
              <p14:xfrm>
                <a:off x="10304025" y="5493885"/>
                <a:ext cx="429120" cy="221400"/>
              </p14:xfrm>
            </p:contentPart>
          </mc:Choice>
          <mc:Fallback xmlns="">
            <p:pic>
              <p:nvPicPr>
                <p:cNvPr id="70" name="Ink 69">
                  <a:extLst>
                    <a:ext uri="{FF2B5EF4-FFF2-40B4-BE49-F238E27FC236}">
                      <a16:creationId xmlns:a16="http://schemas.microsoft.com/office/drawing/2014/main" id="{81CCB328-642F-4A13-9A9D-32F0213BBB62}"/>
                    </a:ext>
                  </a:extLst>
                </p:cNvPr>
                <p:cNvPicPr/>
                <p:nvPr/>
              </p:nvPicPr>
              <p:blipFill>
                <a:blip r:embed="rId50"/>
                <a:stretch>
                  <a:fillRect/>
                </a:stretch>
              </p:blipFill>
              <p:spPr>
                <a:xfrm>
                  <a:off x="10300970" y="5490006"/>
                  <a:ext cx="435107" cy="229002"/>
                </a:xfrm>
                <a:prstGeom prst="rect">
                  <a:avLst/>
                </a:prstGeom>
              </p:spPr>
            </p:pic>
          </mc:Fallback>
        </mc:AlternateContent>
      </p:grpSp>
      <p:grpSp>
        <p:nvGrpSpPr>
          <p:cNvPr id="72" name="Group 71">
            <a:extLst>
              <a:ext uri="{FF2B5EF4-FFF2-40B4-BE49-F238E27FC236}">
                <a16:creationId xmlns:a16="http://schemas.microsoft.com/office/drawing/2014/main" id="{CC17D68E-D84C-4E83-AAC2-37F5B5F00C77}"/>
              </a:ext>
            </a:extLst>
          </p:cNvPr>
          <p:cNvGrpSpPr/>
          <p:nvPr/>
        </p:nvGrpSpPr>
        <p:grpSpPr>
          <a:xfrm>
            <a:off x="821226" y="4458832"/>
            <a:ext cx="2649906" cy="1515091"/>
            <a:chOff x="9833865" y="5062245"/>
            <a:chExt cx="899280" cy="653040"/>
          </a:xfrm>
        </p:grpSpPr>
        <mc:AlternateContent xmlns:mc="http://schemas.openxmlformats.org/markup-compatibility/2006" xmlns:p14="http://schemas.microsoft.com/office/powerpoint/2010/main">
          <mc:Choice Requires="p14">
            <p:contentPart p14:bwMode="auto" r:id="rId51">
              <p14:nvContentPartPr>
                <p14:cNvPr id="73" name="Ink 72">
                  <a:extLst>
                    <a:ext uri="{FF2B5EF4-FFF2-40B4-BE49-F238E27FC236}">
                      <a16:creationId xmlns:a16="http://schemas.microsoft.com/office/drawing/2014/main" id="{D858B688-1CFE-42A4-8800-DB12CC805691}"/>
                    </a:ext>
                  </a:extLst>
                </p14:cNvPr>
                <p14:cNvContentPartPr/>
                <p14:nvPr/>
              </p14:nvContentPartPr>
              <p14:xfrm>
                <a:off x="9833865" y="5062245"/>
                <a:ext cx="285840" cy="59400"/>
              </p14:xfrm>
            </p:contentPart>
          </mc:Choice>
          <mc:Fallback xmlns="">
            <p:pic>
              <p:nvPicPr>
                <p:cNvPr id="73" name="Ink 72">
                  <a:extLst>
                    <a:ext uri="{FF2B5EF4-FFF2-40B4-BE49-F238E27FC236}">
                      <a16:creationId xmlns:a16="http://schemas.microsoft.com/office/drawing/2014/main" id="{D858B688-1CFE-42A4-8800-DB12CC805691}"/>
                    </a:ext>
                  </a:extLst>
                </p:cNvPr>
                <p:cNvPicPr/>
                <p:nvPr/>
              </p:nvPicPr>
              <p:blipFill>
                <a:blip r:embed="rId40"/>
                <a:stretch>
                  <a:fillRect/>
                </a:stretch>
              </p:blipFill>
              <p:spPr>
                <a:xfrm>
                  <a:off x="9830810" y="5058358"/>
                  <a:ext cx="291828" cy="67019"/>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4" name="Ink 73">
                  <a:extLst>
                    <a:ext uri="{FF2B5EF4-FFF2-40B4-BE49-F238E27FC236}">
                      <a16:creationId xmlns:a16="http://schemas.microsoft.com/office/drawing/2014/main" id="{5EB62580-DEBF-44B9-87D8-9F6F17E69644}"/>
                    </a:ext>
                  </a:extLst>
                </p14:cNvPr>
                <p14:cNvContentPartPr/>
                <p14:nvPr/>
              </p14:nvContentPartPr>
              <p14:xfrm>
                <a:off x="9874905" y="5118045"/>
                <a:ext cx="282600" cy="86040"/>
              </p14:xfrm>
            </p:contentPart>
          </mc:Choice>
          <mc:Fallback xmlns="">
            <p:pic>
              <p:nvPicPr>
                <p:cNvPr id="74" name="Ink 73">
                  <a:extLst>
                    <a:ext uri="{FF2B5EF4-FFF2-40B4-BE49-F238E27FC236}">
                      <a16:creationId xmlns:a16="http://schemas.microsoft.com/office/drawing/2014/main" id="{5EB62580-DEBF-44B9-87D8-9F6F17E69644}"/>
                    </a:ext>
                  </a:extLst>
                </p:cNvPr>
                <p:cNvPicPr/>
                <p:nvPr/>
              </p:nvPicPr>
              <p:blipFill>
                <a:blip r:embed="rId42"/>
                <a:stretch>
                  <a:fillRect/>
                </a:stretch>
              </p:blipFill>
              <p:spPr>
                <a:xfrm>
                  <a:off x="9871849" y="5114162"/>
                  <a:ext cx="288589" cy="9365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5" name="Ink 74">
                  <a:extLst>
                    <a:ext uri="{FF2B5EF4-FFF2-40B4-BE49-F238E27FC236}">
                      <a16:creationId xmlns:a16="http://schemas.microsoft.com/office/drawing/2014/main" id="{2BCEB93E-62BE-4322-9CA8-706820CF2562}"/>
                    </a:ext>
                  </a:extLst>
                </p14:cNvPr>
                <p14:cNvContentPartPr/>
                <p14:nvPr/>
              </p14:nvContentPartPr>
              <p14:xfrm>
                <a:off x="9860865" y="5218845"/>
                <a:ext cx="285120" cy="123480"/>
              </p14:xfrm>
            </p:contentPart>
          </mc:Choice>
          <mc:Fallback xmlns="">
            <p:pic>
              <p:nvPicPr>
                <p:cNvPr id="75" name="Ink 74">
                  <a:extLst>
                    <a:ext uri="{FF2B5EF4-FFF2-40B4-BE49-F238E27FC236}">
                      <a16:creationId xmlns:a16="http://schemas.microsoft.com/office/drawing/2014/main" id="{2BCEB93E-62BE-4322-9CA8-706820CF2562}"/>
                    </a:ext>
                  </a:extLst>
                </p:cNvPr>
                <p:cNvPicPr/>
                <p:nvPr/>
              </p:nvPicPr>
              <p:blipFill>
                <a:blip r:embed="rId44"/>
                <a:stretch>
                  <a:fillRect/>
                </a:stretch>
              </p:blipFill>
              <p:spPr>
                <a:xfrm>
                  <a:off x="9857811" y="5214962"/>
                  <a:ext cx="291106" cy="131091"/>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6" name="Ink 75">
                  <a:extLst>
                    <a:ext uri="{FF2B5EF4-FFF2-40B4-BE49-F238E27FC236}">
                      <a16:creationId xmlns:a16="http://schemas.microsoft.com/office/drawing/2014/main" id="{9A65C743-03B0-4B7A-8F62-BF8E9F40E3F0}"/>
                    </a:ext>
                  </a:extLst>
                </p14:cNvPr>
                <p14:cNvContentPartPr/>
                <p14:nvPr/>
              </p14:nvContentPartPr>
              <p14:xfrm>
                <a:off x="9862665" y="5311725"/>
                <a:ext cx="254520" cy="144000"/>
              </p14:xfrm>
            </p:contentPart>
          </mc:Choice>
          <mc:Fallback xmlns="">
            <p:pic>
              <p:nvPicPr>
                <p:cNvPr id="76" name="Ink 75">
                  <a:extLst>
                    <a:ext uri="{FF2B5EF4-FFF2-40B4-BE49-F238E27FC236}">
                      <a16:creationId xmlns:a16="http://schemas.microsoft.com/office/drawing/2014/main" id="{9A65C743-03B0-4B7A-8F62-BF8E9F40E3F0}"/>
                    </a:ext>
                  </a:extLst>
                </p:cNvPr>
                <p:cNvPicPr/>
                <p:nvPr/>
              </p:nvPicPr>
              <p:blipFill>
                <a:blip r:embed="rId46"/>
                <a:stretch>
                  <a:fillRect/>
                </a:stretch>
              </p:blipFill>
              <p:spPr>
                <a:xfrm>
                  <a:off x="9859609" y="5307846"/>
                  <a:ext cx="260510" cy="151603"/>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7" name="Ink 76">
                  <a:extLst>
                    <a:ext uri="{FF2B5EF4-FFF2-40B4-BE49-F238E27FC236}">
                      <a16:creationId xmlns:a16="http://schemas.microsoft.com/office/drawing/2014/main" id="{F2200EFA-F254-41C9-9987-0003CE888300}"/>
                    </a:ext>
                  </a:extLst>
                </p14:cNvPr>
                <p14:cNvContentPartPr/>
                <p14:nvPr/>
              </p14:nvContentPartPr>
              <p14:xfrm>
                <a:off x="10079745" y="5502525"/>
                <a:ext cx="340920" cy="162360"/>
              </p14:xfrm>
            </p:contentPart>
          </mc:Choice>
          <mc:Fallback xmlns="">
            <p:pic>
              <p:nvPicPr>
                <p:cNvPr id="77" name="Ink 76">
                  <a:extLst>
                    <a:ext uri="{FF2B5EF4-FFF2-40B4-BE49-F238E27FC236}">
                      <a16:creationId xmlns:a16="http://schemas.microsoft.com/office/drawing/2014/main" id="{F2200EFA-F254-41C9-9987-0003CE888300}"/>
                    </a:ext>
                  </a:extLst>
                </p:cNvPr>
                <p:cNvPicPr/>
                <p:nvPr/>
              </p:nvPicPr>
              <p:blipFill>
                <a:blip r:embed="rId48"/>
                <a:stretch>
                  <a:fillRect/>
                </a:stretch>
              </p:blipFill>
              <p:spPr>
                <a:xfrm>
                  <a:off x="10076689" y="5498637"/>
                  <a:ext cx="346910" cy="1699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8" name="Ink 77">
                  <a:extLst>
                    <a:ext uri="{FF2B5EF4-FFF2-40B4-BE49-F238E27FC236}">
                      <a16:creationId xmlns:a16="http://schemas.microsoft.com/office/drawing/2014/main" id="{AB27AA0B-7C19-4FE9-8388-90B0E8EC1439}"/>
                    </a:ext>
                  </a:extLst>
                </p14:cNvPr>
                <p14:cNvContentPartPr/>
                <p14:nvPr/>
              </p14:nvContentPartPr>
              <p14:xfrm>
                <a:off x="10304025" y="5493885"/>
                <a:ext cx="429120" cy="221400"/>
              </p14:xfrm>
            </p:contentPart>
          </mc:Choice>
          <mc:Fallback xmlns="">
            <p:pic>
              <p:nvPicPr>
                <p:cNvPr id="78" name="Ink 77">
                  <a:extLst>
                    <a:ext uri="{FF2B5EF4-FFF2-40B4-BE49-F238E27FC236}">
                      <a16:creationId xmlns:a16="http://schemas.microsoft.com/office/drawing/2014/main" id="{AB27AA0B-7C19-4FE9-8388-90B0E8EC1439}"/>
                    </a:ext>
                  </a:extLst>
                </p:cNvPr>
                <p:cNvPicPr/>
                <p:nvPr/>
              </p:nvPicPr>
              <p:blipFill>
                <a:blip r:embed="rId50"/>
                <a:stretch>
                  <a:fillRect/>
                </a:stretch>
              </p:blipFill>
              <p:spPr>
                <a:xfrm>
                  <a:off x="10300970" y="5490006"/>
                  <a:ext cx="435107" cy="229002"/>
                </a:xfrm>
                <a:prstGeom prst="rect">
                  <a:avLst/>
                </a:prstGeom>
              </p:spPr>
            </p:pic>
          </mc:Fallback>
        </mc:AlternateContent>
      </p:grpSp>
      <p:grpSp>
        <p:nvGrpSpPr>
          <p:cNvPr id="79" name="Group 78">
            <a:extLst>
              <a:ext uri="{FF2B5EF4-FFF2-40B4-BE49-F238E27FC236}">
                <a16:creationId xmlns:a16="http://schemas.microsoft.com/office/drawing/2014/main" id="{66BA7684-7213-4E88-8EA9-BAC9F7C0629C}"/>
              </a:ext>
            </a:extLst>
          </p:cNvPr>
          <p:cNvGrpSpPr/>
          <p:nvPr/>
        </p:nvGrpSpPr>
        <p:grpSpPr>
          <a:xfrm>
            <a:off x="4288533" y="4618835"/>
            <a:ext cx="2649906" cy="1515091"/>
            <a:chOff x="9833865" y="5062245"/>
            <a:chExt cx="899280" cy="653040"/>
          </a:xfrm>
        </p:grpSpPr>
        <mc:AlternateContent xmlns:mc="http://schemas.openxmlformats.org/markup-compatibility/2006" xmlns:p14="http://schemas.microsoft.com/office/powerpoint/2010/main">
          <mc:Choice Requires="p14">
            <p:contentPart p14:bwMode="auto" r:id="rId57">
              <p14:nvContentPartPr>
                <p14:cNvPr id="80" name="Ink 79">
                  <a:extLst>
                    <a:ext uri="{FF2B5EF4-FFF2-40B4-BE49-F238E27FC236}">
                      <a16:creationId xmlns:a16="http://schemas.microsoft.com/office/drawing/2014/main" id="{77775ADD-938C-4735-B580-2C9B7BEA8DB1}"/>
                    </a:ext>
                  </a:extLst>
                </p14:cNvPr>
                <p14:cNvContentPartPr/>
                <p14:nvPr/>
              </p14:nvContentPartPr>
              <p14:xfrm>
                <a:off x="9833865" y="5062245"/>
                <a:ext cx="285840" cy="59400"/>
              </p14:xfrm>
            </p:contentPart>
          </mc:Choice>
          <mc:Fallback xmlns="">
            <p:pic>
              <p:nvPicPr>
                <p:cNvPr id="80" name="Ink 79">
                  <a:extLst>
                    <a:ext uri="{FF2B5EF4-FFF2-40B4-BE49-F238E27FC236}">
                      <a16:creationId xmlns:a16="http://schemas.microsoft.com/office/drawing/2014/main" id="{77775ADD-938C-4735-B580-2C9B7BEA8DB1}"/>
                    </a:ext>
                  </a:extLst>
                </p:cNvPr>
                <p:cNvPicPr/>
                <p:nvPr/>
              </p:nvPicPr>
              <p:blipFill>
                <a:blip r:embed="rId40"/>
                <a:stretch>
                  <a:fillRect/>
                </a:stretch>
              </p:blipFill>
              <p:spPr>
                <a:xfrm>
                  <a:off x="9830810" y="5058358"/>
                  <a:ext cx="291828" cy="67019"/>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1" name="Ink 80">
                  <a:extLst>
                    <a:ext uri="{FF2B5EF4-FFF2-40B4-BE49-F238E27FC236}">
                      <a16:creationId xmlns:a16="http://schemas.microsoft.com/office/drawing/2014/main" id="{76120363-FF6D-4866-89FA-2EDD17EC5C3B}"/>
                    </a:ext>
                  </a:extLst>
                </p14:cNvPr>
                <p14:cNvContentPartPr/>
                <p14:nvPr/>
              </p14:nvContentPartPr>
              <p14:xfrm>
                <a:off x="9874905" y="5118045"/>
                <a:ext cx="282600" cy="86040"/>
              </p14:xfrm>
            </p:contentPart>
          </mc:Choice>
          <mc:Fallback xmlns="">
            <p:pic>
              <p:nvPicPr>
                <p:cNvPr id="81" name="Ink 80">
                  <a:extLst>
                    <a:ext uri="{FF2B5EF4-FFF2-40B4-BE49-F238E27FC236}">
                      <a16:creationId xmlns:a16="http://schemas.microsoft.com/office/drawing/2014/main" id="{76120363-FF6D-4866-89FA-2EDD17EC5C3B}"/>
                    </a:ext>
                  </a:extLst>
                </p:cNvPr>
                <p:cNvPicPr/>
                <p:nvPr/>
              </p:nvPicPr>
              <p:blipFill>
                <a:blip r:embed="rId42"/>
                <a:stretch>
                  <a:fillRect/>
                </a:stretch>
              </p:blipFill>
              <p:spPr>
                <a:xfrm>
                  <a:off x="9871849" y="5114162"/>
                  <a:ext cx="288589" cy="9365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2" name="Ink 81">
                  <a:extLst>
                    <a:ext uri="{FF2B5EF4-FFF2-40B4-BE49-F238E27FC236}">
                      <a16:creationId xmlns:a16="http://schemas.microsoft.com/office/drawing/2014/main" id="{0890EAC1-39BF-4C6F-8BF2-4AA97A84CEBE}"/>
                    </a:ext>
                  </a:extLst>
                </p14:cNvPr>
                <p14:cNvContentPartPr/>
                <p14:nvPr/>
              </p14:nvContentPartPr>
              <p14:xfrm>
                <a:off x="9860865" y="5218845"/>
                <a:ext cx="285120" cy="123480"/>
              </p14:xfrm>
            </p:contentPart>
          </mc:Choice>
          <mc:Fallback xmlns="">
            <p:pic>
              <p:nvPicPr>
                <p:cNvPr id="82" name="Ink 81">
                  <a:extLst>
                    <a:ext uri="{FF2B5EF4-FFF2-40B4-BE49-F238E27FC236}">
                      <a16:creationId xmlns:a16="http://schemas.microsoft.com/office/drawing/2014/main" id="{0890EAC1-39BF-4C6F-8BF2-4AA97A84CEBE}"/>
                    </a:ext>
                  </a:extLst>
                </p:cNvPr>
                <p:cNvPicPr/>
                <p:nvPr/>
              </p:nvPicPr>
              <p:blipFill>
                <a:blip r:embed="rId44"/>
                <a:stretch>
                  <a:fillRect/>
                </a:stretch>
              </p:blipFill>
              <p:spPr>
                <a:xfrm>
                  <a:off x="9857811" y="5214962"/>
                  <a:ext cx="291106" cy="131091"/>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3" name="Ink 82">
                  <a:extLst>
                    <a:ext uri="{FF2B5EF4-FFF2-40B4-BE49-F238E27FC236}">
                      <a16:creationId xmlns:a16="http://schemas.microsoft.com/office/drawing/2014/main" id="{E744AB24-69DB-4FA6-8C77-35F7B35E0EB7}"/>
                    </a:ext>
                  </a:extLst>
                </p14:cNvPr>
                <p14:cNvContentPartPr/>
                <p14:nvPr/>
              </p14:nvContentPartPr>
              <p14:xfrm>
                <a:off x="9862665" y="5311725"/>
                <a:ext cx="254520" cy="144000"/>
              </p14:xfrm>
            </p:contentPart>
          </mc:Choice>
          <mc:Fallback xmlns="">
            <p:pic>
              <p:nvPicPr>
                <p:cNvPr id="83" name="Ink 82">
                  <a:extLst>
                    <a:ext uri="{FF2B5EF4-FFF2-40B4-BE49-F238E27FC236}">
                      <a16:creationId xmlns:a16="http://schemas.microsoft.com/office/drawing/2014/main" id="{E744AB24-69DB-4FA6-8C77-35F7B35E0EB7}"/>
                    </a:ext>
                  </a:extLst>
                </p:cNvPr>
                <p:cNvPicPr/>
                <p:nvPr/>
              </p:nvPicPr>
              <p:blipFill>
                <a:blip r:embed="rId46"/>
                <a:stretch>
                  <a:fillRect/>
                </a:stretch>
              </p:blipFill>
              <p:spPr>
                <a:xfrm>
                  <a:off x="9859609" y="5307846"/>
                  <a:ext cx="260510" cy="151603"/>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4" name="Ink 83">
                  <a:extLst>
                    <a:ext uri="{FF2B5EF4-FFF2-40B4-BE49-F238E27FC236}">
                      <a16:creationId xmlns:a16="http://schemas.microsoft.com/office/drawing/2014/main" id="{06806112-3235-4E9C-A18A-2268522B32A7}"/>
                    </a:ext>
                  </a:extLst>
                </p14:cNvPr>
                <p14:cNvContentPartPr/>
                <p14:nvPr/>
              </p14:nvContentPartPr>
              <p14:xfrm>
                <a:off x="10079745" y="5502525"/>
                <a:ext cx="340920" cy="162360"/>
              </p14:xfrm>
            </p:contentPart>
          </mc:Choice>
          <mc:Fallback xmlns="">
            <p:pic>
              <p:nvPicPr>
                <p:cNvPr id="84" name="Ink 83">
                  <a:extLst>
                    <a:ext uri="{FF2B5EF4-FFF2-40B4-BE49-F238E27FC236}">
                      <a16:creationId xmlns:a16="http://schemas.microsoft.com/office/drawing/2014/main" id="{06806112-3235-4E9C-A18A-2268522B32A7}"/>
                    </a:ext>
                  </a:extLst>
                </p:cNvPr>
                <p:cNvPicPr/>
                <p:nvPr/>
              </p:nvPicPr>
              <p:blipFill>
                <a:blip r:embed="rId48"/>
                <a:stretch>
                  <a:fillRect/>
                </a:stretch>
              </p:blipFill>
              <p:spPr>
                <a:xfrm>
                  <a:off x="10076689" y="5498637"/>
                  <a:ext cx="346910" cy="1699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5" name="Ink 84">
                  <a:extLst>
                    <a:ext uri="{FF2B5EF4-FFF2-40B4-BE49-F238E27FC236}">
                      <a16:creationId xmlns:a16="http://schemas.microsoft.com/office/drawing/2014/main" id="{F8344A3C-AAD9-4646-8C21-FB5B355532C8}"/>
                    </a:ext>
                  </a:extLst>
                </p14:cNvPr>
                <p14:cNvContentPartPr/>
                <p14:nvPr/>
              </p14:nvContentPartPr>
              <p14:xfrm>
                <a:off x="10304025" y="5493885"/>
                <a:ext cx="429120" cy="221400"/>
              </p14:xfrm>
            </p:contentPart>
          </mc:Choice>
          <mc:Fallback xmlns="">
            <p:pic>
              <p:nvPicPr>
                <p:cNvPr id="85" name="Ink 84">
                  <a:extLst>
                    <a:ext uri="{FF2B5EF4-FFF2-40B4-BE49-F238E27FC236}">
                      <a16:creationId xmlns:a16="http://schemas.microsoft.com/office/drawing/2014/main" id="{F8344A3C-AAD9-4646-8C21-FB5B355532C8}"/>
                    </a:ext>
                  </a:extLst>
                </p:cNvPr>
                <p:cNvPicPr/>
                <p:nvPr/>
              </p:nvPicPr>
              <p:blipFill>
                <a:blip r:embed="rId50"/>
                <a:stretch>
                  <a:fillRect/>
                </a:stretch>
              </p:blipFill>
              <p:spPr>
                <a:xfrm>
                  <a:off x="10300970" y="5490006"/>
                  <a:ext cx="435107" cy="229002"/>
                </a:xfrm>
                <a:prstGeom prst="rect">
                  <a:avLst/>
                </a:prstGeom>
              </p:spPr>
            </p:pic>
          </mc:Fallback>
        </mc:AlternateContent>
      </p:grpSp>
      <p:pic>
        <p:nvPicPr>
          <p:cNvPr id="86" name="Picture 85">
            <a:extLst>
              <a:ext uri="{FF2B5EF4-FFF2-40B4-BE49-F238E27FC236}">
                <a16:creationId xmlns:a16="http://schemas.microsoft.com/office/drawing/2014/main" id="{8C2C6F13-6C87-4FCC-B0B7-BA3EED3C3B24}"/>
              </a:ext>
            </a:extLst>
          </p:cNvPr>
          <p:cNvPicPr>
            <a:picLocks noChangeAspect="1"/>
          </p:cNvPicPr>
          <p:nvPr/>
        </p:nvPicPr>
        <p:blipFill>
          <a:blip r:embed="rId63">
            <a:extLst>
              <a:ext uri="{28A0092B-C50C-407E-A947-70E740481C1C}">
                <a14:useLocalDpi xmlns:a14="http://schemas.microsoft.com/office/drawing/2010/main" val="0"/>
              </a:ext>
            </a:extLst>
          </a:blip>
          <a:srcRect/>
          <a:stretch/>
        </p:blipFill>
        <p:spPr>
          <a:xfrm>
            <a:off x="-7108167" y="378276"/>
            <a:ext cx="9187057" cy="4816642"/>
          </a:xfrm>
          <a:prstGeom prst="rect">
            <a:avLst/>
          </a:prstGeom>
          <a:effectLst>
            <a:softEdge rad="63500"/>
          </a:effectLst>
        </p:spPr>
      </p:pic>
      <p:pic>
        <p:nvPicPr>
          <p:cNvPr id="88" name="Picture 87">
            <a:extLst>
              <a:ext uri="{FF2B5EF4-FFF2-40B4-BE49-F238E27FC236}">
                <a16:creationId xmlns:a16="http://schemas.microsoft.com/office/drawing/2014/main" id="{179C646E-88BF-4ECD-B8EB-9B3F6D7266C1}"/>
              </a:ext>
            </a:extLst>
          </p:cNvPr>
          <p:cNvPicPr>
            <a:picLocks noChangeAspect="1"/>
          </p:cNvPicPr>
          <p:nvPr/>
        </p:nvPicPr>
        <p:blipFill rotWithShape="1">
          <a:blip r:embed="rId64">
            <a:extLst>
              <a:ext uri="{28A0092B-C50C-407E-A947-70E740481C1C}">
                <a14:useLocalDpi xmlns:a14="http://schemas.microsoft.com/office/drawing/2010/main" val="0"/>
              </a:ext>
            </a:extLst>
          </a:blip>
          <a:srcRect t="61953" r="79854"/>
          <a:stretch/>
        </p:blipFill>
        <p:spPr>
          <a:xfrm>
            <a:off x="304739" y="4122515"/>
            <a:ext cx="2310928" cy="2288172"/>
          </a:xfrm>
          <a:prstGeom prst="rect">
            <a:avLst/>
          </a:prstGeom>
        </p:spPr>
      </p:pic>
      <p:pic>
        <p:nvPicPr>
          <p:cNvPr id="92" name="Picture 91">
            <a:extLst>
              <a:ext uri="{FF2B5EF4-FFF2-40B4-BE49-F238E27FC236}">
                <a16:creationId xmlns:a16="http://schemas.microsoft.com/office/drawing/2014/main" id="{AC288EF2-3464-463B-8060-741E1CDCEE14}"/>
              </a:ext>
            </a:extLst>
          </p:cNvPr>
          <p:cNvPicPr>
            <a:picLocks noChangeAspect="1"/>
          </p:cNvPicPr>
          <p:nvPr/>
        </p:nvPicPr>
        <p:blipFill rotWithShape="1">
          <a:blip r:embed="rId65">
            <a:extLst>
              <a:ext uri="{28A0092B-C50C-407E-A947-70E740481C1C}">
                <a14:useLocalDpi xmlns:a14="http://schemas.microsoft.com/office/drawing/2010/main" val="0"/>
              </a:ext>
            </a:extLst>
          </a:blip>
          <a:srcRect l="17498" t="74876" r="43158"/>
          <a:stretch/>
        </p:blipFill>
        <p:spPr>
          <a:xfrm>
            <a:off x="2411126" y="4950288"/>
            <a:ext cx="4449172" cy="1489591"/>
          </a:xfrm>
          <a:prstGeom prst="rect">
            <a:avLst/>
          </a:prstGeom>
        </p:spPr>
      </p:pic>
      <p:pic>
        <p:nvPicPr>
          <p:cNvPr id="94" name="Picture 93">
            <a:extLst>
              <a:ext uri="{FF2B5EF4-FFF2-40B4-BE49-F238E27FC236}">
                <a16:creationId xmlns:a16="http://schemas.microsoft.com/office/drawing/2014/main" id="{2968E07F-1E75-4A12-A82E-794B23D90946}"/>
              </a:ext>
            </a:extLst>
          </p:cNvPr>
          <p:cNvPicPr>
            <a:picLocks noChangeAspect="1"/>
          </p:cNvPicPr>
          <p:nvPr/>
        </p:nvPicPr>
        <p:blipFill rotWithShape="1">
          <a:blip r:embed="rId66">
            <a:extLst>
              <a:ext uri="{28A0092B-C50C-407E-A947-70E740481C1C}">
                <a14:useLocalDpi xmlns:a14="http://schemas.microsoft.com/office/drawing/2010/main" val="0"/>
              </a:ext>
            </a:extLst>
          </a:blip>
          <a:srcRect l="47866" t="43124"/>
          <a:stretch/>
        </p:blipFill>
        <p:spPr>
          <a:xfrm>
            <a:off x="5868532" y="3087405"/>
            <a:ext cx="6082409" cy="3478958"/>
          </a:xfrm>
          <a:prstGeom prst="rect">
            <a:avLst/>
          </a:prstGeom>
        </p:spPr>
      </p:pic>
      <p:pic>
        <p:nvPicPr>
          <p:cNvPr id="3" name="Picture 2">
            <a:extLst>
              <a:ext uri="{FF2B5EF4-FFF2-40B4-BE49-F238E27FC236}">
                <a16:creationId xmlns:a16="http://schemas.microsoft.com/office/drawing/2014/main" id="{61288FBE-68AF-43A1-BC74-B41E78C2FEE3}"/>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204233" y="319987"/>
            <a:ext cx="11725212" cy="6236141"/>
          </a:xfrm>
          <a:prstGeom prst="rect">
            <a:avLst/>
          </a:prstGeom>
        </p:spPr>
      </p:pic>
      <p:pic>
        <p:nvPicPr>
          <p:cNvPr id="5" name="Picture 4">
            <a:extLst>
              <a:ext uri="{FF2B5EF4-FFF2-40B4-BE49-F238E27FC236}">
                <a16:creationId xmlns:a16="http://schemas.microsoft.com/office/drawing/2014/main" id="{3475BEDB-120A-49FB-BCAB-7CD0C383B670}"/>
              </a:ext>
            </a:extLst>
          </p:cNvPr>
          <p:cNvPicPr>
            <a:picLocks noChangeAspect="1"/>
          </p:cNvPicPr>
          <p:nvPr/>
        </p:nvPicPr>
        <p:blipFill rotWithShape="1">
          <a:blip r:embed="rId68">
            <a:extLst>
              <a:ext uri="{BEBA8EAE-BF5A-486C-A8C5-ECC9F3942E4B}">
                <a14:imgProps xmlns:a14="http://schemas.microsoft.com/office/drawing/2010/main">
                  <a14:imgLayer r:embed="rId69">
                    <a14:imgEffect>
                      <a14:backgroundRemoval t="9767" b="97839" l="1094" r="99896">
                        <a14:foregroundMark x1="91146" y1="59291" x2="52031" y2="79602"/>
                        <a14:foregroundMark x1="52031" y1="79602" x2="1094" y2="66984"/>
                        <a14:foregroundMark x1="1094" y1="66984" x2="18125" y2="61711"/>
                        <a14:foregroundMark x1="18125" y1="61711" x2="36667" y2="65601"/>
                        <a14:foregroundMark x1="4688" y1="75108" x2="18125" y2="94641"/>
                        <a14:foregroundMark x1="18125" y1="94641" x2="89531" y2="99222"/>
                        <a14:foregroundMark x1="89531" y1="99222" x2="95938" y2="80035"/>
                        <a14:foregroundMark x1="95938" y1="80035" x2="94167" y2="58686"/>
                        <a14:foregroundMark x1="94167" y1="50475" x2="99635" y2="65255"/>
                        <a14:foregroundMark x1="99635" y1="65255" x2="97969" y2="86171"/>
                        <a14:foregroundMark x1="97969" y1="86171" x2="83281" y2="95851"/>
                        <a14:foregroundMark x1="83281" y1="95851" x2="4688" y2="94641"/>
                        <a14:foregroundMark x1="99479" y1="50475" x2="99896" y2="97839"/>
                        <a14:foregroundMark x1="52604" y1="55143" x2="51979" y2="57822"/>
                        <a14:foregroundMark x1="51354" y1="54192" x2="56771" y2="52982"/>
                        <a14:foregroundMark x1="56771" y1="52982" x2="56823" y2="52809"/>
                        <a14:foregroundMark x1="44115" y1="55143" x2="36875" y2="54451"/>
                        <a14:foregroundMark x1="42708" y1="53846" x2="35938" y2="55488"/>
                        <a14:foregroundMark x1="41719" y1="54192" x2="52812" y2="51772"/>
                        <a14:foregroundMark x1="52812" y1="51772" x2="53385" y2="52463"/>
                        <a14:backgroundMark x1="42396" y1="19447" x2="41615" y2="33362"/>
                        <a14:backgroundMark x1="35885" y1="44771" x2="58750" y2="46672"/>
                        <a14:backgroundMark x1="65625" y1="45981" x2="68281" y2="49179"/>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1580" t="37685" r="1929" b="18305"/>
          <a:stretch/>
        </p:blipFill>
        <p:spPr>
          <a:xfrm>
            <a:off x="204233" y="4000803"/>
            <a:ext cx="11683028" cy="2493581"/>
          </a:xfrm>
          <a:prstGeom prst="rect">
            <a:avLst/>
          </a:prstGeom>
          <a:ln>
            <a:noFill/>
          </a:ln>
          <a:effectLst>
            <a:softEdge rad="112500"/>
          </a:effectLst>
        </p:spPr>
      </p:pic>
    </p:spTree>
    <p:extLst>
      <p:ext uri="{BB962C8B-B14F-4D97-AF65-F5344CB8AC3E}">
        <p14:creationId xmlns:p14="http://schemas.microsoft.com/office/powerpoint/2010/main" val="4143384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22" presetClass="entr" presetSubtype="2" repeatCount="indefinite"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right)">
                                      <p:cBhvr>
                                        <p:cTn id="13" dur="2000"/>
                                        <p:tgtEl>
                                          <p:spTgt spid="43"/>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up)">
                                      <p:cBhvr>
                                        <p:cTn id="16" dur="2000"/>
                                        <p:tgtEl>
                                          <p:spTgt spid="64"/>
                                        </p:tgtEl>
                                      </p:cBhvr>
                                    </p:animEffect>
                                  </p:childTnLst>
                                </p:cTn>
                              </p:par>
                              <p:par>
                                <p:cTn id="17" presetID="63" presetClass="path" presetSubtype="0" accel="50000" decel="50000" fill="hold" nodeType="withEffect">
                                  <p:stCondLst>
                                    <p:cond delay="0"/>
                                  </p:stCondLst>
                                  <p:childTnLst>
                                    <p:animMotion origin="layout" path="M -2.77556E-17 0 L 0.66146 -0.00486 " pathEditMode="relative" rAng="0" ptsTypes="AA">
                                      <p:cBhvr>
                                        <p:cTn id="18" dur="2000" fill="hold"/>
                                        <p:tgtEl>
                                          <p:spTgt spid="86"/>
                                        </p:tgtEl>
                                        <p:attrNameLst>
                                          <p:attrName>ppt_x</p:attrName>
                                          <p:attrName>ppt_y</p:attrName>
                                        </p:attrNameLst>
                                      </p:cBhvr>
                                      <p:rCtr x="33073" y="-255"/>
                                    </p:animMotion>
                                  </p:childTnLst>
                                </p:cTn>
                              </p:par>
                            </p:childTnLst>
                          </p:cTn>
                        </p:par>
                        <p:par>
                          <p:cTn id="19" fill="hold">
                            <p:stCondLst>
                              <p:cond delay="2500"/>
                            </p:stCondLst>
                            <p:childTnLst>
                              <p:par>
                                <p:cTn id="20" presetID="31" presetClass="path" presetSubtype="0" accel="50000" decel="50000" fill="hold" nodeType="afterEffect">
                                  <p:stCondLst>
                                    <p:cond delay="0"/>
                                  </p:stCondLst>
                                  <p:childTnLst>
                                    <p:animMotion origin="layout" path="M 0.66146 -0.00486 C 0.66367 -0.00787 0.67461 -0.03889 0.70221 -0.03681 C 0.74401 -0.0338 0.76055 -0.01181 0.79896 -0.0338 C 0.82318 -0.04676 0.85182 -0.07986 0.87279 -0.07894 C 0.92005 -0.07778 0.93008 -0.04375 0.93008 -0.01296 C 0.93112 0.03125 0.86953 0.06806 0.79453 0.07222 C 0.71875 0.07523 0.65599 0.02824 0.66146 -0.00486 Z " pathEditMode="relative" rAng="0" ptsTypes="AAAAAAA">
                                      <p:cBhvr>
                                        <p:cTn id="21" dur="2000" fill="hold"/>
                                        <p:tgtEl>
                                          <p:spTgt spid="86"/>
                                        </p:tgtEl>
                                        <p:attrNameLst>
                                          <p:attrName>ppt_x</p:attrName>
                                          <p:attrName>ppt_y</p:attrName>
                                        </p:attrNameLst>
                                      </p:cBhvr>
                                      <p:rCtr x="13411" y="139"/>
                                    </p:animMotion>
                                  </p:childTnLst>
                                </p:cTn>
                              </p:par>
                              <p:par>
                                <p:cTn id="22" presetID="10" presetClass="entr" presetSubtype="0" repeatCount="indefinite" fill="hold" grpId="0" nodeType="withEffect">
                                  <p:stCondLst>
                                    <p:cond delay="40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2000"/>
                                        <p:tgtEl>
                                          <p:spTgt spid="63"/>
                                        </p:tgtEl>
                                      </p:cBhvr>
                                    </p:animEffect>
                                  </p:childTnLst>
                                </p:cTn>
                              </p:par>
                              <p:par>
                                <p:cTn id="25" presetID="10" presetClass="entr" presetSubtype="0" repeatCount="indefinite" fill="hold" grpId="0" nodeType="withEffect">
                                  <p:stCondLst>
                                    <p:cond delay="60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2000"/>
                                        <p:tgtEl>
                                          <p:spTgt spid="62"/>
                                        </p:tgtEl>
                                      </p:cBhvr>
                                    </p:animEffect>
                                  </p:childTnLst>
                                </p:cTn>
                              </p:par>
                              <p:par>
                                <p:cTn id="28" presetID="10" presetClass="entr" presetSubtype="0" repeatCount="indefinite" fill="hold" grpId="0" nodeType="withEffect">
                                  <p:stCondLst>
                                    <p:cond delay="130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2000"/>
                                        <p:tgtEl>
                                          <p:spTgt spid="61"/>
                                        </p:tgtEl>
                                      </p:cBhvr>
                                    </p:animEffect>
                                  </p:childTnLst>
                                </p:cTn>
                              </p:par>
                              <p:par>
                                <p:cTn id="31" presetID="22" presetClass="entr" presetSubtype="1" repeatCount="indefinite" fill="hold" nodeType="withEffect">
                                  <p:stCondLst>
                                    <p:cond delay="400"/>
                                  </p:stCondLst>
                                  <p:childTnLst>
                                    <p:set>
                                      <p:cBhvr>
                                        <p:cTn id="32" dur="1" fill="hold">
                                          <p:stCondLst>
                                            <p:cond delay="0"/>
                                          </p:stCondLst>
                                        </p:cTn>
                                        <p:tgtEl>
                                          <p:spTgt spid="72"/>
                                        </p:tgtEl>
                                        <p:attrNameLst>
                                          <p:attrName>style.visibility</p:attrName>
                                        </p:attrNameLst>
                                      </p:cBhvr>
                                      <p:to>
                                        <p:strVal val="visible"/>
                                      </p:to>
                                    </p:set>
                                    <p:animEffect transition="in" filter="wipe(up)">
                                      <p:cBhvr>
                                        <p:cTn id="33" dur="2000"/>
                                        <p:tgtEl>
                                          <p:spTgt spid="72"/>
                                        </p:tgtEl>
                                      </p:cBhvr>
                                    </p:animEffect>
                                  </p:childTnLst>
                                </p:cTn>
                              </p:par>
                              <p:par>
                                <p:cTn id="34" presetID="22" presetClass="entr" presetSubtype="1" repeatCount="indefinite" fill="hold"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wipe(up)">
                                      <p:cBhvr>
                                        <p:cTn id="36" dur="2000"/>
                                        <p:tgtEl>
                                          <p:spTgt spid="79"/>
                                        </p:tgtEl>
                                      </p:cBhvr>
                                    </p:animEffect>
                                  </p:childTnLst>
                                </p:cTn>
                              </p:par>
                              <p:par>
                                <p:cTn id="37" presetID="2" presetClass="entr" presetSubtype="8" fill="hold" nodeType="withEffect">
                                  <p:stCondLst>
                                    <p:cond delay="1300"/>
                                  </p:stCondLst>
                                  <p:childTnLst>
                                    <p:set>
                                      <p:cBhvr>
                                        <p:cTn id="38" dur="1" fill="hold">
                                          <p:stCondLst>
                                            <p:cond delay="0"/>
                                          </p:stCondLst>
                                        </p:cTn>
                                        <p:tgtEl>
                                          <p:spTgt spid="88"/>
                                        </p:tgtEl>
                                        <p:attrNameLst>
                                          <p:attrName>style.visibility</p:attrName>
                                        </p:attrNameLst>
                                      </p:cBhvr>
                                      <p:to>
                                        <p:strVal val="visible"/>
                                      </p:to>
                                    </p:set>
                                    <p:anim calcmode="lin" valueType="num">
                                      <p:cBhvr additive="base">
                                        <p:cTn id="39" dur="1000" fill="hold"/>
                                        <p:tgtEl>
                                          <p:spTgt spid="88"/>
                                        </p:tgtEl>
                                        <p:attrNameLst>
                                          <p:attrName>ppt_x</p:attrName>
                                        </p:attrNameLst>
                                      </p:cBhvr>
                                      <p:tavLst>
                                        <p:tav tm="0">
                                          <p:val>
                                            <p:strVal val="0-#ppt_w/2"/>
                                          </p:val>
                                        </p:tav>
                                        <p:tav tm="100000">
                                          <p:val>
                                            <p:strVal val="#ppt_x"/>
                                          </p:val>
                                        </p:tav>
                                      </p:tavLst>
                                    </p:anim>
                                    <p:anim calcmode="lin" valueType="num">
                                      <p:cBhvr additive="base">
                                        <p:cTn id="40" dur="1000" fill="hold"/>
                                        <p:tgtEl>
                                          <p:spTgt spid="88"/>
                                        </p:tgtEl>
                                        <p:attrNameLst>
                                          <p:attrName>ppt_y</p:attrName>
                                        </p:attrNameLst>
                                      </p:cBhvr>
                                      <p:tavLst>
                                        <p:tav tm="0">
                                          <p:val>
                                            <p:strVal val="#ppt_y"/>
                                          </p:val>
                                        </p:tav>
                                        <p:tav tm="100000">
                                          <p:val>
                                            <p:strVal val="#ppt_y"/>
                                          </p:val>
                                        </p:tav>
                                      </p:tavLst>
                                    </p:anim>
                                  </p:childTnLst>
                                </p:cTn>
                              </p:par>
                              <p:par>
                                <p:cTn id="41" presetID="10" presetClass="entr" presetSubtype="0" fill="hold" nodeType="withEffect">
                                  <p:stCondLst>
                                    <p:cond delay="4000"/>
                                  </p:stCondLst>
                                  <p:childTnLst>
                                    <p:set>
                                      <p:cBhvr>
                                        <p:cTn id="42" dur="1" fill="hold">
                                          <p:stCondLst>
                                            <p:cond delay="0"/>
                                          </p:stCondLst>
                                        </p:cTn>
                                        <p:tgtEl>
                                          <p:spTgt spid="92"/>
                                        </p:tgtEl>
                                        <p:attrNameLst>
                                          <p:attrName>style.visibility</p:attrName>
                                        </p:attrNameLst>
                                      </p:cBhvr>
                                      <p:to>
                                        <p:strVal val="visible"/>
                                      </p:to>
                                    </p:set>
                                    <p:animEffect transition="in" filter="fade">
                                      <p:cBhvr>
                                        <p:cTn id="43" dur="1000"/>
                                        <p:tgtEl>
                                          <p:spTgt spid="92"/>
                                        </p:tgtEl>
                                      </p:cBhvr>
                                    </p:animEffect>
                                  </p:childTnLst>
                                </p:cTn>
                              </p:par>
                              <p:par>
                                <p:cTn id="44" presetID="10" presetClass="entr" presetSubtype="0" fill="hold" nodeType="withEffect">
                                  <p:stCondLst>
                                    <p:cond delay="600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1000"/>
                                        <p:tgtEl>
                                          <p:spTgt spid="94"/>
                                        </p:tgtEl>
                                      </p:cBhvr>
                                    </p:animEffect>
                                  </p:childTnLst>
                                </p:cTn>
                              </p:par>
                              <p:par>
                                <p:cTn id="47" presetID="10" presetClass="exit" presetSubtype="0" fill="hold" nodeType="withEffect">
                                  <p:stCondLst>
                                    <p:cond delay="10000"/>
                                  </p:stCondLst>
                                  <p:childTnLst>
                                    <p:animEffect transition="out" filter="fade">
                                      <p:cBhvr>
                                        <p:cTn id="48" dur="2000"/>
                                        <p:tgtEl>
                                          <p:spTgt spid="64"/>
                                        </p:tgtEl>
                                      </p:cBhvr>
                                    </p:animEffect>
                                    <p:set>
                                      <p:cBhvr>
                                        <p:cTn id="49" dur="1" fill="hold">
                                          <p:stCondLst>
                                            <p:cond delay="1999"/>
                                          </p:stCondLst>
                                        </p:cTn>
                                        <p:tgtEl>
                                          <p:spTgt spid="64"/>
                                        </p:tgtEl>
                                        <p:attrNameLst>
                                          <p:attrName>style.visibility</p:attrName>
                                        </p:attrNameLst>
                                      </p:cBhvr>
                                      <p:to>
                                        <p:strVal val="hidden"/>
                                      </p:to>
                                    </p:set>
                                  </p:childTnLst>
                                </p:cTn>
                              </p:par>
                              <p:par>
                                <p:cTn id="50" presetID="10" presetClass="exit" presetSubtype="0" fill="hold" grpId="1" nodeType="withEffect">
                                  <p:stCondLst>
                                    <p:cond delay="10000"/>
                                  </p:stCondLst>
                                  <p:childTnLst>
                                    <p:animEffect transition="out" filter="fade">
                                      <p:cBhvr>
                                        <p:cTn id="51" dur="2000"/>
                                        <p:tgtEl>
                                          <p:spTgt spid="63"/>
                                        </p:tgtEl>
                                      </p:cBhvr>
                                    </p:animEffect>
                                    <p:set>
                                      <p:cBhvr>
                                        <p:cTn id="52" dur="1" fill="hold">
                                          <p:stCondLst>
                                            <p:cond delay="1999"/>
                                          </p:stCondLst>
                                        </p:cTn>
                                        <p:tgtEl>
                                          <p:spTgt spid="63"/>
                                        </p:tgtEl>
                                        <p:attrNameLst>
                                          <p:attrName>style.visibility</p:attrName>
                                        </p:attrNameLst>
                                      </p:cBhvr>
                                      <p:to>
                                        <p:strVal val="hidden"/>
                                      </p:to>
                                    </p:set>
                                  </p:childTnLst>
                                </p:cTn>
                              </p:par>
                              <p:par>
                                <p:cTn id="53" presetID="10" presetClass="exit" presetSubtype="0" fill="hold" grpId="1" nodeType="withEffect">
                                  <p:stCondLst>
                                    <p:cond delay="10000"/>
                                  </p:stCondLst>
                                  <p:childTnLst>
                                    <p:animEffect transition="out" filter="fade">
                                      <p:cBhvr>
                                        <p:cTn id="54" dur="2000"/>
                                        <p:tgtEl>
                                          <p:spTgt spid="62"/>
                                        </p:tgtEl>
                                      </p:cBhvr>
                                    </p:animEffect>
                                    <p:set>
                                      <p:cBhvr>
                                        <p:cTn id="55" dur="1" fill="hold">
                                          <p:stCondLst>
                                            <p:cond delay="1999"/>
                                          </p:stCondLst>
                                        </p:cTn>
                                        <p:tgtEl>
                                          <p:spTgt spid="62"/>
                                        </p:tgtEl>
                                        <p:attrNameLst>
                                          <p:attrName>style.visibility</p:attrName>
                                        </p:attrNameLst>
                                      </p:cBhvr>
                                      <p:to>
                                        <p:strVal val="hidden"/>
                                      </p:to>
                                    </p:set>
                                  </p:childTnLst>
                                </p:cTn>
                              </p:par>
                              <p:par>
                                <p:cTn id="56" presetID="10" presetClass="exit" presetSubtype="0" fill="hold" grpId="1" nodeType="withEffect">
                                  <p:stCondLst>
                                    <p:cond delay="10000"/>
                                  </p:stCondLst>
                                  <p:childTnLst>
                                    <p:animEffect transition="out" filter="fade">
                                      <p:cBhvr>
                                        <p:cTn id="57" dur="2000"/>
                                        <p:tgtEl>
                                          <p:spTgt spid="61"/>
                                        </p:tgtEl>
                                      </p:cBhvr>
                                    </p:animEffect>
                                    <p:set>
                                      <p:cBhvr>
                                        <p:cTn id="58" dur="1" fill="hold">
                                          <p:stCondLst>
                                            <p:cond delay="1999"/>
                                          </p:stCondLst>
                                        </p:cTn>
                                        <p:tgtEl>
                                          <p:spTgt spid="61"/>
                                        </p:tgtEl>
                                        <p:attrNameLst>
                                          <p:attrName>style.visibility</p:attrName>
                                        </p:attrNameLst>
                                      </p:cBhvr>
                                      <p:to>
                                        <p:strVal val="hidden"/>
                                      </p:to>
                                    </p:set>
                                  </p:childTnLst>
                                </p:cTn>
                              </p:par>
                              <p:par>
                                <p:cTn id="59" presetID="10" presetClass="exit" presetSubtype="0" fill="hold" nodeType="withEffect">
                                  <p:stCondLst>
                                    <p:cond delay="10000"/>
                                  </p:stCondLst>
                                  <p:childTnLst>
                                    <p:animEffect transition="out" filter="fade">
                                      <p:cBhvr>
                                        <p:cTn id="60" dur="2000"/>
                                        <p:tgtEl>
                                          <p:spTgt spid="72"/>
                                        </p:tgtEl>
                                      </p:cBhvr>
                                    </p:animEffect>
                                    <p:set>
                                      <p:cBhvr>
                                        <p:cTn id="61" dur="1" fill="hold">
                                          <p:stCondLst>
                                            <p:cond delay="1999"/>
                                          </p:stCondLst>
                                        </p:cTn>
                                        <p:tgtEl>
                                          <p:spTgt spid="72"/>
                                        </p:tgtEl>
                                        <p:attrNameLst>
                                          <p:attrName>style.visibility</p:attrName>
                                        </p:attrNameLst>
                                      </p:cBhvr>
                                      <p:to>
                                        <p:strVal val="hidden"/>
                                      </p:to>
                                    </p:set>
                                  </p:childTnLst>
                                </p:cTn>
                              </p:par>
                              <p:par>
                                <p:cTn id="62" presetID="10" presetClass="exit" presetSubtype="0" fill="hold" nodeType="withEffect">
                                  <p:stCondLst>
                                    <p:cond delay="10000"/>
                                  </p:stCondLst>
                                  <p:childTnLst>
                                    <p:animEffect transition="out" filter="fade">
                                      <p:cBhvr>
                                        <p:cTn id="63" dur="2000"/>
                                        <p:tgtEl>
                                          <p:spTgt spid="79"/>
                                        </p:tgtEl>
                                      </p:cBhvr>
                                    </p:animEffect>
                                    <p:set>
                                      <p:cBhvr>
                                        <p:cTn id="64" dur="1" fill="hold">
                                          <p:stCondLst>
                                            <p:cond delay="1999"/>
                                          </p:stCondLst>
                                        </p:cTn>
                                        <p:tgtEl>
                                          <p:spTgt spid="79"/>
                                        </p:tgtEl>
                                        <p:attrNameLst>
                                          <p:attrName>style.visibility</p:attrName>
                                        </p:attrNameLst>
                                      </p:cBhvr>
                                      <p:to>
                                        <p:strVal val="hidden"/>
                                      </p:to>
                                    </p:set>
                                  </p:childTnLst>
                                </p:cTn>
                              </p:par>
                              <p:par>
                                <p:cTn id="65" presetID="10" presetClass="exit" presetSubtype="0" fill="hold" nodeType="withEffect">
                                  <p:stCondLst>
                                    <p:cond delay="13000"/>
                                  </p:stCondLst>
                                  <p:childTnLst>
                                    <p:animEffect transition="out" filter="fade">
                                      <p:cBhvr>
                                        <p:cTn id="66" dur="1750"/>
                                        <p:tgtEl>
                                          <p:spTgt spid="42"/>
                                        </p:tgtEl>
                                      </p:cBhvr>
                                    </p:animEffect>
                                    <p:set>
                                      <p:cBhvr>
                                        <p:cTn id="67" dur="1" fill="hold">
                                          <p:stCondLst>
                                            <p:cond delay="1749"/>
                                          </p:stCondLst>
                                        </p:cTn>
                                        <p:tgtEl>
                                          <p:spTgt spid="42"/>
                                        </p:tgtEl>
                                        <p:attrNameLst>
                                          <p:attrName>style.visibility</p:attrName>
                                        </p:attrNameLst>
                                      </p:cBhvr>
                                      <p:to>
                                        <p:strVal val="hidden"/>
                                      </p:to>
                                    </p:set>
                                  </p:childTnLst>
                                </p:cTn>
                              </p:par>
                              <p:par>
                                <p:cTn id="68" presetID="10" presetClass="exit" presetSubtype="0" fill="hold" nodeType="withEffect">
                                  <p:stCondLst>
                                    <p:cond delay="13000"/>
                                  </p:stCondLst>
                                  <p:childTnLst>
                                    <p:animEffect transition="out" filter="fade">
                                      <p:cBhvr>
                                        <p:cTn id="69" dur="1750"/>
                                        <p:tgtEl>
                                          <p:spTgt spid="43"/>
                                        </p:tgtEl>
                                      </p:cBhvr>
                                    </p:animEffect>
                                    <p:set>
                                      <p:cBhvr>
                                        <p:cTn id="70" dur="1" fill="hold">
                                          <p:stCondLst>
                                            <p:cond delay="1749"/>
                                          </p:stCondLst>
                                        </p:cTn>
                                        <p:tgtEl>
                                          <p:spTgt spid="43"/>
                                        </p:tgtEl>
                                        <p:attrNameLst>
                                          <p:attrName>style.visibility</p:attrName>
                                        </p:attrNameLst>
                                      </p:cBhvr>
                                      <p:to>
                                        <p:strVal val="hidden"/>
                                      </p:to>
                                    </p:set>
                                  </p:childTnLst>
                                </p:cTn>
                              </p:par>
                              <p:par>
                                <p:cTn id="71" presetID="10" presetClass="entr" presetSubtype="0" fill="hold" nodeType="withEffect">
                                  <p:stCondLst>
                                    <p:cond delay="1600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750"/>
                                        <p:tgtEl>
                                          <p:spTgt spid="3"/>
                                        </p:tgtEl>
                                      </p:cBhvr>
                                    </p:animEffect>
                                  </p:childTnLst>
                                </p:cTn>
                              </p:par>
                              <p:par>
                                <p:cTn id="74" presetID="10" presetClass="entr" presetSubtype="0" fill="hold" nodeType="withEffect">
                                  <p:stCondLst>
                                    <p:cond delay="1700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2" grpId="0" animBg="1"/>
      <p:bldP spid="62" grpId="1" animBg="1"/>
      <p:bldP spid="63" grpId="0" animBg="1"/>
      <p:bldP spid="6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0647" y="498874"/>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2058" y="1775392"/>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287" y="498874"/>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002" y="1703040"/>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1620648" y="3123678"/>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04" y="3650975"/>
            <a:ext cx="3344479"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7282059" y="523782"/>
            <a:ext cx="4737817" cy="2241777"/>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7524513" y="659718"/>
            <a:ext cx="4324587" cy="1938992"/>
          </a:xfrm>
          <a:prstGeom prst="rect">
            <a:avLst/>
          </a:prstGeom>
          <a:noFill/>
        </p:spPr>
        <p:txBody>
          <a:bodyPr wrap="square" rtlCol="0">
            <a:spAutoFit/>
          </a:bodyPr>
          <a:lstStyle/>
          <a:p>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anh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em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Cẩu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chiến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thắng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được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tinh</a:t>
            </a:r>
            <a:r>
              <a:rPr lang="en-US" alt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2625143" y="610682"/>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777543" y="619918"/>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2535089" y="506251"/>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2954301" y="734836"/>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0" y="5286181"/>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flipV="1">
            <a:off x="9462433" y="2987401"/>
            <a:ext cx="0" cy="75699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511960"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780892" y="5318555"/>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5313" y="3683348"/>
            <a:ext cx="1870236" cy="1635207"/>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0119" y="3754895"/>
            <a:ext cx="3744630" cy="1963256"/>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7675692" y="5560781"/>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6626461" y="4736523"/>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67357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par>
                          <p:cTn id="96" fill="hold">
                            <p:stCondLst>
                              <p:cond delay="9500"/>
                            </p:stCondLst>
                            <p:childTnLst>
                              <p:par>
                                <p:cTn id="97" presetID="22" presetClass="entr" presetSubtype="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par>
                          <p:cTn id="100" fill="hold">
                            <p:stCondLst>
                              <p:cond delay="10000"/>
                            </p:stCondLst>
                            <p:childTnLst>
                              <p:par>
                                <p:cTn id="101" presetID="10" presetClass="entr" presetSubtype="0" fill="hold" grpId="0" nodeType="afterEffect">
                                  <p:stCondLst>
                                    <p:cond delay="0"/>
                                  </p:stCondLst>
                                  <p:childTnLst>
                                    <p:set>
                                      <p:cBhvr>
                                        <p:cTn id="102" dur="1" fill="hold">
                                          <p:stCondLst>
                                            <p:cond delay="0"/>
                                          </p:stCondLst>
                                        </p:cTn>
                                        <p:tgtEl>
                                          <p:spTgt spid="98"/>
                                        </p:tgtEl>
                                        <p:attrNameLst>
                                          <p:attrName>style.visibility</p:attrName>
                                        </p:attrNameLst>
                                      </p:cBhvr>
                                      <p:to>
                                        <p:strVal val="visible"/>
                                      </p:to>
                                    </p:set>
                                    <p:animEffect transition="in" filter="fade">
                                      <p:cBhvr>
                                        <p:cTn id="103" dur="500"/>
                                        <p:tgtEl>
                                          <p:spTgt spid="98"/>
                                        </p:tgtEl>
                                      </p:cBhvr>
                                    </p:animEffect>
                                  </p:childTnLst>
                                </p:cTn>
                              </p:par>
                            </p:childTnLst>
                          </p:cTn>
                        </p:par>
                        <p:par>
                          <p:cTn id="104" fill="hold">
                            <p:stCondLst>
                              <p:cond delay="10500"/>
                            </p:stCondLst>
                            <p:childTnLst>
                              <p:par>
                                <p:cTn id="105" presetID="10" presetClass="entr" presetSubtype="0" fill="hold" grpId="0" nodeType="afterEffect">
                                  <p:stCondLst>
                                    <p:cond delay="0"/>
                                  </p:stCondLst>
                                  <p:childTnLst>
                                    <p:set>
                                      <p:cBhvr>
                                        <p:cTn id="106" dur="1" fill="hold">
                                          <p:stCondLst>
                                            <p:cond delay="0"/>
                                          </p:stCondLst>
                                        </p:cTn>
                                        <p:tgtEl>
                                          <p:spTgt spid="99"/>
                                        </p:tgtEl>
                                        <p:attrNameLst>
                                          <p:attrName>style.visibility</p:attrName>
                                        </p:attrNameLst>
                                      </p:cBhvr>
                                      <p:to>
                                        <p:strVal val="visible"/>
                                      </p:to>
                                    </p:set>
                                    <p:animEffect transition="in" filter="fade">
                                      <p:cBhvr>
                                        <p:cTn id="10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3295" y="2122940"/>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0900" y="2163923"/>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534" y="2132698"/>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86182" y="2132698"/>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2115303" y="3276601"/>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55" y="3729848"/>
            <a:ext cx="2766688"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9722501" y="7428631"/>
            <a:ext cx="4737817" cy="2241777"/>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9964955" y="7564567"/>
            <a:ext cx="4513045" cy="1938992"/>
          </a:xfrm>
          <a:prstGeom prst="rect">
            <a:avLst/>
          </a:prstGeom>
          <a:noFill/>
        </p:spPr>
        <p:txBody>
          <a:bodyPr wrap="square" rtlCol="0">
            <a:spAutoFit/>
          </a:bodyPr>
          <a:lstStyle/>
          <a:p>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anh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em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Cẩu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chiến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thắng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được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tinh</a:t>
            </a:r>
            <a:r>
              <a:rPr lang="en-US" alt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90054" y="455886"/>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42454" y="465122"/>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0" y="351455"/>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19212" y="580040"/>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339377" y="5318555"/>
            <a:ext cx="273746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flipV="1">
            <a:off x="8217441" y="3094181"/>
            <a:ext cx="0" cy="806621"/>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029255"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281964" y="5105083"/>
            <a:ext cx="26647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295" y="4068341"/>
            <a:ext cx="1185753" cy="1036742"/>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0121" y="3914749"/>
            <a:ext cx="3118920" cy="1635205"/>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6149018" y="5549954"/>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5398151" y="4896378"/>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7" name="nama">
            <a:extLst>
              <a:ext uri="{FF2B5EF4-FFF2-40B4-BE49-F238E27FC236}">
                <a16:creationId xmlns:a16="http://schemas.microsoft.com/office/drawing/2014/main" id="{9A7C574E-FF9F-443B-B178-4AEAE996E303}"/>
              </a:ext>
            </a:extLst>
          </p:cNvPr>
          <p:cNvSpPr txBox="1"/>
          <p:nvPr/>
        </p:nvSpPr>
        <p:spPr>
          <a:xfrm>
            <a:off x="5174648" y="614073"/>
            <a:ext cx="5912103" cy="2246769"/>
          </a:xfrm>
          <a:prstGeom prst="rect">
            <a:avLst/>
          </a:prstGeom>
          <a:noFill/>
        </p:spPr>
        <p:txBody>
          <a:bodyPr wrap="square">
            <a:spAutoFit/>
          </a:bodyPr>
          <a:lstStyle/>
          <a:p>
            <a:pPr lvl="0" algn="ctr">
              <a:defRPr/>
            </a:pPr>
            <a:r>
              <a:rPr lang="vi-VN" sz="2800" b="1" spc="300" dirty="0">
                <a:solidFill>
                  <a:prstClr val="white"/>
                </a:solidFill>
                <a:latin typeface="Tahoma" panose="020B0604030504040204" pitchFamily="34" charset="0"/>
                <a:ea typeface="Tahoma" panose="020B0604030504040204" pitchFamily="34" charset="0"/>
                <a:cs typeface="Tahoma" panose="020B0604030504040204" pitchFamily="34" charset="0"/>
              </a:rPr>
              <a:t>Anh em Cẩu Khây đã chiến thắng được yêu tinh vì họ có sức mạnh và đặc biệt là biết đoàn kết hiệp lực trong chiến đấu.</a:t>
            </a:r>
          </a:p>
        </p:txBody>
      </p:sp>
    </p:spTree>
    <p:extLst>
      <p:ext uri="{BB962C8B-B14F-4D97-AF65-F5344CB8AC3E}">
        <p14:creationId xmlns:p14="http://schemas.microsoft.com/office/powerpoint/2010/main" val="4177221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3295" y="2122940"/>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0900" y="2163923"/>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534" y="2132698"/>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86182" y="2132698"/>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2115303" y="3276601"/>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55" y="3729848"/>
            <a:ext cx="2766688"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5545947" y="606353"/>
            <a:ext cx="5382758" cy="2297225"/>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6030855" y="966990"/>
            <a:ext cx="4745505" cy="1446550"/>
          </a:xfrm>
          <a:prstGeom prst="rect">
            <a:avLst/>
          </a:prstGeom>
          <a:noFill/>
        </p:spPr>
        <p:txBody>
          <a:bodyPr wrap="square" rtlCol="0">
            <a:spAutoFit/>
          </a:bodyPr>
          <a:lstStyle/>
          <a:p>
            <a:r>
              <a:rPr lang="en-US" altLang="en-US" sz="4400" b="1">
                <a:solidFill>
                  <a:srgbClr val="000000"/>
                </a:solidFill>
                <a:latin typeface="Times New Roman" panose="02020603050405020304" pitchFamily="18" charset="0"/>
              </a:rPr>
              <a:t>Ý nghĩa của câu chuyện này là gì?</a:t>
            </a:r>
            <a:endParaRPr lang="en-US" sz="4400">
              <a:latin typeface="Tahoma" panose="020B0604030504040204" pitchFamily="34" charset="0"/>
              <a:ea typeface="Tahoma" panose="020B0604030504040204" pitchFamily="34" charset="0"/>
              <a:cs typeface="Tahoma" panose="020B0604030504040204" pitchFamily="34"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90054" y="455886"/>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42454" y="465122"/>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0" y="351455"/>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19212" y="580040"/>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339377" y="5318555"/>
            <a:ext cx="273746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9266303" y="4856441"/>
            <a:ext cx="564499" cy="21415"/>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029255"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281964" y="5105083"/>
            <a:ext cx="26647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295" y="4068341"/>
            <a:ext cx="1185753" cy="1036742"/>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7383" y="3954417"/>
            <a:ext cx="3118920" cy="1635205"/>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5826280" y="5589622"/>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5398151" y="4896378"/>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7" name="nama">
            <a:extLst>
              <a:ext uri="{FF2B5EF4-FFF2-40B4-BE49-F238E27FC236}">
                <a16:creationId xmlns:a16="http://schemas.microsoft.com/office/drawing/2014/main" id="{9A7C574E-FF9F-443B-B178-4AEAE996E303}"/>
              </a:ext>
            </a:extLst>
          </p:cNvPr>
          <p:cNvSpPr txBox="1"/>
          <p:nvPr/>
        </p:nvSpPr>
        <p:spPr>
          <a:xfrm>
            <a:off x="9855390" y="3311328"/>
            <a:ext cx="2336610" cy="3170099"/>
          </a:xfrm>
          <a:prstGeom prst="rect">
            <a:avLst/>
          </a:prstGeom>
          <a:noFill/>
        </p:spPr>
        <p:txBody>
          <a:bodyPr wrap="square">
            <a:spAutoFit/>
          </a:bodyPr>
          <a:lstStyle/>
          <a:p>
            <a:pPr lvl="0" algn="ctr">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Nhờ</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 có sức mạnh và biết đoàn kết hiệp lực trong chiến đấu</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 a</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nh em Cẩu Khây đã chiến thắng được yêu tin</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h.</a:t>
            </a:r>
            <a:endPar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233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98"/>
                                        </p:tgtEl>
                                        <p:attrNameLst>
                                          <p:attrName>style.visibility</p:attrName>
                                        </p:attrNameLst>
                                      </p:cBhvr>
                                      <p:to>
                                        <p:strVal val="visible"/>
                                      </p:to>
                                    </p:set>
                                    <p:animEffect transition="in" filter="fade">
                                      <p:cBhvr>
                                        <p:cTn id="100" dur="500"/>
                                        <p:tgtEl>
                                          <p:spTgt spid="98"/>
                                        </p:tgtEl>
                                      </p:cBhvr>
                                    </p:animEffec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99"/>
                                        </p:tgtEl>
                                        <p:attrNameLst>
                                          <p:attrName>style.visibility</p:attrName>
                                        </p:attrNameLst>
                                      </p:cBhvr>
                                      <p:to>
                                        <p:strVal val="visible"/>
                                      </p:to>
                                    </p:set>
                                    <p:animEffect transition="in" filter="fade">
                                      <p:cBhvr>
                                        <p:cTn id="10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3295" y="2122940"/>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0900" y="2163923"/>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534" y="2132698"/>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86182" y="2132698"/>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2115303" y="3276601"/>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55" y="3729848"/>
            <a:ext cx="2766688"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4355731" y="351455"/>
            <a:ext cx="7791023" cy="2552123"/>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4532490" y="472515"/>
            <a:ext cx="7493885" cy="2308324"/>
          </a:xfrm>
          <a:prstGeom prst="rect">
            <a:avLst/>
          </a:prstGeom>
          <a:noFill/>
        </p:spPr>
        <p:txBody>
          <a:bodyPr wrap="square" rtlCol="0">
            <a:spAutoFit/>
          </a:bodyPr>
          <a:lstStyle/>
          <a:p>
            <a:pPr lvl="0" algn="just" eaLnBrk="0" fontAlgn="base" hangingPunct="0">
              <a:spcBef>
                <a:spcPct val="0"/>
              </a:spcBef>
              <a:spcAft>
                <a:spcPct val="0"/>
              </a:spcAft>
            </a:pPr>
            <a:r>
              <a:rPr lang="en-US" altLang="en-US" sz="3600" b="1" u="sng">
                <a:solidFill>
                  <a:srgbClr val="C00000"/>
                </a:solidFill>
                <a:latin typeface="Times New Roman" panose="02020603050405020304" pitchFamily="18" charset="0"/>
              </a:rPr>
              <a:t>Nội dung</a:t>
            </a:r>
            <a:r>
              <a:rPr lang="en-US" altLang="en-US" sz="3600" b="1">
                <a:solidFill>
                  <a:srgbClr val="C00000"/>
                </a:solidFill>
                <a:latin typeface="Times New Roman" panose="02020603050405020304" pitchFamily="18" charset="0"/>
              </a:rPr>
              <a:t>: </a:t>
            </a:r>
            <a:r>
              <a:rPr lang="en-US" altLang="en-US" sz="3600" b="1">
                <a:solidFill>
                  <a:srgbClr val="000000"/>
                </a:solidFill>
                <a:latin typeface="Times New Roman" panose="02020603050405020304" pitchFamily="18" charset="0"/>
              </a:rPr>
              <a:t>ca ngợi sức khỏe, tài năng, tinh thần đoàn kết, hiệp lực chiến đấu quy phục yêu tinh, cứu dân bản của bốn anh em Cẩu Khây.</a:t>
            </a:r>
            <a:endParaRPr lang="en-US" altLang="en-US" sz="3600" b="1">
              <a:solidFill>
                <a:srgbClr val="0000FF"/>
              </a:solidFill>
              <a:latin typeface="Times New Roman" panose="02020603050405020304" pitchFamily="18"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90054" y="455886"/>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42454" y="465122"/>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0" y="351455"/>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19212" y="580040"/>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339377" y="5318555"/>
            <a:ext cx="273746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9266303" y="4856441"/>
            <a:ext cx="564499" cy="21415"/>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029255"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281964" y="5105083"/>
            <a:ext cx="26647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295" y="4068341"/>
            <a:ext cx="1185753" cy="1036742"/>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7383" y="3954417"/>
            <a:ext cx="3118920" cy="1635205"/>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5826280" y="5589622"/>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5398151" y="4896378"/>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7" name="nama">
            <a:extLst>
              <a:ext uri="{FF2B5EF4-FFF2-40B4-BE49-F238E27FC236}">
                <a16:creationId xmlns:a16="http://schemas.microsoft.com/office/drawing/2014/main" id="{9A7C574E-FF9F-443B-B178-4AEAE996E303}"/>
              </a:ext>
            </a:extLst>
          </p:cNvPr>
          <p:cNvSpPr txBox="1"/>
          <p:nvPr/>
        </p:nvSpPr>
        <p:spPr>
          <a:xfrm>
            <a:off x="9855390" y="3311328"/>
            <a:ext cx="2336610" cy="3170099"/>
          </a:xfrm>
          <a:prstGeom prst="rect">
            <a:avLst/>
          </a:prstGeom>
          <a:noFill/>
        </p:spPr>
        <p:txBody>
          <a:bodyPr wrap="square">
            <a:spAutoFit/>
          </a:bodyPr>
          <a:lstStyle/>
          <a:p>
            <a:pPr lvl="0" algn="ctr">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Nhờ</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 có sức mạnh và biết đoàn kết hiệp lực trong chiến đấu</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 a</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nh em Cẩu Khây đã chiến thắng được yêu tin</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h.</a:t>
            </a:r>
            <a:endPar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599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60891" y="2250132"/>
            <a:ext cx="4967437" cy="292387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9200" spc="300" noProof="0">
                <a:solidFill>
                  <a:prstClr val="white"/>
                </a:solidFill>
                <a:latin typeface="UTM Iron Gothic" panose="02040603050506020204" pitchFamily="18" charset="0"/>
              </a:rPr>
              <a:t>3. Luyện đọc diễn cảm</a:t>
            </a:r>
            <a:endParaRPr kumimoji="0" lang="en-US" sz="92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16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par>
                                <p:cTn id="16" presetID="8" presetClass="emph" presetSubtype="0" fill="hold" grpId="1" nodeType="withEffect">
                                  <p:stCondLst>
                                    <p:cond delay="0"/>
                                  </p:stCondLst>
                                  <p:childTnLst>
                                    <p:animRot by="21600000">
                                      <p:cBhvr>
                                        <p:cTn id="17" dur="1750" fill="hold"/>
                                        <p:tgtEl>
                                          <p:spTgt spid="6"/>
                                        </p:tgtEl>
                                        <p:attrNameLst>
                                          <p:attrName>r</p:attrName>
                                        </p:attrNameLst>
                                      </p:cBhvr>
                                    </p:animRo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750" fill="hold"/>
                                        <p:tgtEl>
                                          <p:spTgt spid="7"/>
                                        </p:tgtEl>
                                        <p:attrNameLst>
                                          <p:attrName>ppt_w</p:attrName>
                                        </p:attrNameLst>
                                      </p:cBhvr>
                                      <p:tavLst>
                                        <p:tav tm="0">
                                          <p:val>
                                            <p:fltVal val="0"/>
                                          </p:val>
                                        </p:tav>
                                        <p:tav tm="100000">
                                          <p:val>
                                            <p:strVal val="#ppt_w"/>
                                          </p:val>
                                        </p:tav>
                                      </p:tavLst>
                                    </p:anim>
                                    <p:anim calcmode="lin" valueType="num">
                                      <p:cBhvr>
                                        <p:cTn id="21" dur="1750" fill="hold"/>
                                        <p:tgtEl>
                                          <p:spTgt spid="7"/>
                                        </p:tgtEl>
                                        <p:attrNameLst>
                                          <p:attrName>ppt_h</p:attrName>
                                        </p:attrNameLst>
                                      </p:cBhvr>
                                      <p:tavLst>
                                        <p:tav tm="0">
                                          <p:val>
                                            <p:fltVal val="0"/>
                                          </p:val>
                                        </p:tav>
                                        <p:tav tm="100000">
                                          <p:val>
                                            <p:strVal val="#ppt_h"/>
                                          </p:val>
                                        </p:tav>
                                      </p:tavLst>
                                    </p:anim>
                                    <p:animEffect transition="in" filter="fade">
                                      <p:cBhvr>
                                        <p:cTn id="22" dur="1750"/>
                                        <p:tgtEl>
                                          <p:spTgt spid="7"/>
                                        </p:tgtEl>
                                      </p:cBhvr>
                                    </p:animEffect>
                                  </p:childTnLst>
                                </p:cTn>
                              </p:par>
                              <p:par>
                                <p:cTn id="23" presetID="8" presetClass="emph" presetSubtype="0" fill="hold" grpId="1" nodeType="withEffect">
                                  <p:stCondLst>
                                    <p:cond delay="0"/>
                                  </p:stCondLst>
                                  <p:childTnLst>
                                    <p:animRot by="-21600000">
                                      <p:cBhvr>
                                        <p:cTn id="24" dur="1750" fill="hold"/>
                                        <p:tgtEl>
                                          <p:spTgt spid="7"/>
                                        </p:tgtEl>
                                        <p:attrNameLst>
                                          <p:attrName>r</p:attrName>
                                        </p:attrNameLst>
                                      </p:cBhvr>
                                    </p:animRot>
                                  </p:childTnLst>
                                </p:cTn>
                              </p:par>
                              <p:par>
                                <p:cTn id="25" presetID="53" presetClass="entr" presetSubtype="16"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8" presetClass="emph" presetSubtype="0" fill="hold" grpId="1" nodeType="withEffect">
                                  <p:stCondLst>
                                    <p:cond delay="1000"/>
                                  </p:stCondLst>
                                  <p:childTnLst>
                                    <p:animRot by="43200000">
                                      <p:cBhvr>
                                        <p:cTn id="31"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B51E-C0CF-42F4-9EC9-B6BD4EE487E3}"/>
              </a:ext>
            </a:extLst>
          </p:cNvPr>
          <p:cNvSpPr>
            <a:spLocks noGrp="1"/>
          </p:cNvSpPr>
          <p:nvPr>
            <p:ph type="title"/>
          </p:nvPr>
        </p:nvSpPr>
        <p:spPr/>
        <p:txBody>
          <a:bodyPr/>
          <a:lstStyle/>
          <a:p>
            <a:endParaRPr lang="en-US" spc="300"/>
          </a:p>
        </p:txBody>
      </p:sp>
      <p:sp>
        <p:nvSpPr>
          <p:cNvPr id="4" name="Rectangle 3">
            <a:extLst>
              <a:ext uri="{FF2B5EF4-FFF2-40B4-BE49-F238E27FC236}">
                <a16:creationId xmlns:a16="http://schemas.microsoft.com/office/drawing/2014/main" id="{8D37FA76-5E6E-4A64-831D-697196E99AB7}"/>
              </a:ext>
            </a:extLst>
          </p:cNvPr>
          <p:cNvSpPr/>
          <p:nvPr/>
        </p:nvSpPr>
        <p:spPr>
          <a:xfrm>
            <a:off x="386254" y="1813731"/>
            <a:ext cx="11477296" cy="3416320"/>
          </a:xfrm>
          <a:prstGeom prst="rect">
            <a:avLst/>
          </a:prstGeom>
          <a:solidFill>
            <a:schemeClr val="bg1"/>
          </a:solidFill>
        </p:spPr>
        <p:txBody>
          <a:bodyPr wrap="square">
            <a:spAutoFit/>
          </a:bodyPr>
          <a:lstStyle/>
          <a:p>
            <a:pPr indent="400050"/>
            <a:r>
              <a:rPr lang="nl-NL" sz="3600" b="1">
                <a:solidFill>
                  <a:srgbClr val="C00000"/>
                </a:solidFill>
                <a:latin typeface="Times New Roman" pitchFamily="18" charset="0"/>
                <a:cs typeface="Times New Roman" pitchFamily="18" charset="0"/>
              </a:rPr>
              <a:t>Giọng hồi hộp </a:t>
            </a:r>
            <a:r>
              <a:rPr lang="nl-NL" sz="3600" b="1">
                <a:latin typeface="Times New Roman" pitchFamily="18" charset="0"/>
                <a:cs typeface="Times New Roman" pitchFamily="18" charset="0"/>
              </a:rPr>
              <a:t>ở đoạn anh em Cẩu Khây tới chỗ yêu tinh</a:t>
            </a:r>
          </a:p>
          <a:p>
            <a:pPr indent="400050"/>
            <a:r>
              <a:rPr lang="nl-NL" sz="3600" b="1">
                <a:solidFill>
                  <a:srgbClr val="C00000"/>
                </a:solidFill>
                <a:latin typeface="Times New Roman" pitchFamily="18" charset="0"/>
                <a:cs typeface="Times New Roman" pitchFamily="18" charset="0"/>
              </a:rPr>
              <a:t>Giọng gấp gáp, dồn dập </a:t>
            </a:r>
            <a:r>
              <a:rPr lang="nl-NL" sz="3600" b="1">
                <a:latin typeface="Times New Roman" pitchFamily="18" charset="0"/>
                <a:cs typeface="Times New Roman" pitchFamily="18" charset="0"/>
              </a:rPr>
              <a:t>ở đoạn miêu tả cuộc chiến đấu của bốn anh em với yêu tinh </a:t>
            </a:r>
          </a:p>
          <a:p>
            <a:pPr indent="400050"/>
            <a:r>
              <a:rPr lang="nl-NL" sz="3600" b="1">
                <a:solidFill>
                  <a:srgbClr val="C00000"/>
                </a:solidFill>
                <a:latin typeface="Times New Roman" pitchFamily="18" charset="0"/>
                <a:cs typeface="Times New Roman" pitchFamily="18" charset="0"/>
              </a:rPr>
              <a:t>Giọng khoan thai </a:t>
            </a:r>
            <a:r>
              <a:rPr lang="nl-NL" sz="3600" b="1">
                <a:latin typeface="Times New Roman" pitchFamily="18" charset="0"/>
                <a:cs typeface="Times New Roman" pitchFamily="18" charset="0"/>
              </a:rPr>
              <a:t>ở đoạn yêu tinh quy hàng, bản làng lại đông vui.</a:t>
            </a:r>
          </a:p>
        </p:txBody>
      </p:sp>
      <p:sp>
        <p:nvSpPr>
          <p:cNvPr id="5" name="Rectangle: Rounded Corners 4">
            <a:extLst>
              <a:ext uri="{FF2B5EF4-FFF2-40B4-BE49-F238E27FC236}">
                <a16:creationId xmlns:a16="http://schemas.microsoft.com/office/drawing/2014/main" id="{8035A79E-7B35-4031-B11E-07D07FBCCEE3}"/>
              </a:ext>
            </a:extLst>
          </p:cNvPr>
          <p:cNvSpPr/>
          <p:nvPr/>
        </p:nvSpPr>
        <p:spPr>
          <a:xfrm>
            <a:off x="476308" y="624385"/>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0C5D08-3D72-48A7-A59C-50DCCCC2F557}"/>
              </a:ext>
            </a:extLst>
          </p:cNvPr>
          <p:cNvSpPr txBox="1"/>
          <p:nvPr/>
        </p:nvSpPr>
        <p:spPr>
          <a:xfrm>
            <a:off x="1294458" y="504574"/>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Luyện đọc diễn cảm</a:t>
            </a:r>
          </a:p>
        </p:txBody>
      </p:sp>
      <p:sp>
        <p:nvSpPr>
          <p:cNvPr id="7" name="Rectangle: Rounded Corners 6">
            <a:extLst>
              <a:ext uri="{FF2B5EF4-FFF2-40B4-BE49-F238E27FC236}">
                <a16:creationId xmlns:a16="http://schemas.microsoft.com/office/drawing/2014/main" id="{225D6A2A-BCCF-4567-A9D4-80DBCE9F19EE}"/>
              </a:ext>
            </a:extLst>
          </p:cNvPr>
          <p:cNvSpPr/>
          <p:nvPr/>
        </p:nvSpPr>
        <p:spPr>
          <a:xfrm>
            <a:off x="532456" y="561432"/>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210493F-E084-41EA-8E83-677A8130D8C7}"/>
              </a:ext>
            </a:extLst>
          </p:cNvPr>
          <p:cNvSpPr/>
          <p:nvPr/>
        </p:nvSpPr>
        <p:spPr>
          <a:xfrm>
            <a:off x="386254" y="519954"/>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C19DD138-052A-4E79-9D82-62AEA1580F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57739" y="4293031"/>
            <a:ext cx="3738638" cy="2750949"/>
          </a:xfrm>
        </p:spPr>
      </p:pic>
    </p:spTree>
    <p:extLst>
      <p:ext uri="{BB962C8B-B14F-4D97-AF65-F5344CB8AC3E}">
        <p14:creationId xmlns:p14="http://schemas.microsoft.com/office/powerpoint/2010/main" val="394639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80000" y="1938320"/>
            <a:ext cx="2852754" cy="3662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3255" y="1636366"/>
            <a:ext cx="1267891" cy="1700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38924" y="1731171"/>
            <a:ext cx="1711652" cy="2151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62178" y="1662016"/>
            <a:ext cx="1711653" cy="2289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9" name="TextBox 328">
            <a:extLst>
              <a:ext uri="{FF2B5EF4-FFF2-40B4-BE49-F238E27FC236}">
                <a16:creationId xmlns:a16="http://schemas.microsoft.com/office/drawing/2014/main" id="{5DE5197B-84A7-4628-8877-7402CF25C3AF}"/>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2952853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B51E-C0CF-42F4-9EC9-B6BD4EE487E3}"/>
              </a:ext>
            </a:extLst>
          </p:cNvPr>
          <p:cNvSpPr>
            <a:spLocks noGrp="1"/>
          </p:cNvSpPr>
          <p:nvPr>
            <p:ph type="title"/>
          </p:nvPr>
        </p:nvSpPr>
        <p:spPr/>
        <p:txBody>
          <a:bodyPr/>
          <a:lstStyle/>
          <a:p>
            <a:endParaRPr lang="en-US" spc="300"/>
          </a:p>
        </p:txBody>
      </p:sp>
      <p:sp>
        <p:nvSpPr>
          <p:cNvPr id="3" name="Content Placeholder 2">
            <a:extLst>
              <a:ext uri="{FF2B5EF4-FFF2-40B4-BE49-F238E27FC236}">
                <a16:creationId xmlns:a16="http://schemas.microsoft.com/office/drawing/2014/main" id="{36C006A1-84F5-4F54-8C7E-6C71E6BE4900}"/>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8D37FA76-5E6E-4A64-831D-697196E99AB7}"/>
              </a:ext>
            </a:extLst>
          </p:cNvPr>
          <p:cNvSpPr/>
          <p:nvPr/>
        </p:nvSpPr>
        <p:spPr>
          <a:xfrm>
            <a:off x="386254" y="1813731"/>
            <a:ext cx="11477296" cy="4462760"/>
          </a:xfrm>
          <a:prstGeom prst="rect">
            <a:avLst/>
          </a:prstGeom>
          <a:solidFill>
            <a:schemeClr val="bg1"/>
          </a:solidFill>
        </p:spPr>
        <p:txBody>
          <a:bodyPr wrap="square">
            <a:spAutoFit/>
          </a:bodyPr>
          <a:lstStyle/>
          <a:p>
            <a:pPr algn="just"/>
            <a:r>
              <a:rPr lang="nl-NL" sz="4400" dirty="0">
                <a:latin typeface="Times New Roman" pitchFamily="18" charset="0"/>
                <a:cs typeface="Times New Roman" pitchFamily="18" charset="0"/>
              </a:rPr>
              <a:t>	</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Cẩu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hé</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cửa</a:t>
            </a:r>
            <a:r>
              <a:rPr lang="en-US" altLang="en-US" sz="4000" dirty="0">
                <a:latin typeface="Times New Roman" panose="02020603050405020304" pitchFamily="18" charset="0"/>
              </a:rPr>
              <a:t>.</a:t>
            </a:r>
            <a:r>
              <a:rPr lang="en-US" altLang="en-US" sz="4000" dirty="0">
                <a:solidFill>
                  <a:srgbClr val="FF3399"/>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Yêu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thò</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đầu</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vào</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lè</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lưỡi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dài</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như</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quả</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núc</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nác</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trợn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mắt</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xanh</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lè</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Nắm</a:t>
            </a:r>
            <a:r>
              <a:rPr lang="en-US" altLang="en-US" sz="4000" dirty="0">
                <a:solidFill>
                  <a:srgbClr val="000000"/>
                </a:solidFill>
                <a:latin typeface="Times New Roman" panose="02020603050405020304" pitchFamily="18" charset="0"/>
              </a:rPr>
              <a:t> Tay </a:t>
            </a:r>
            <a:r>
              <a:rPr lang="en-US" altLang="en-US" sz="4000" dirty="0" err="1">
                <a:solidFill>
                  <a:srgbClr val="000000"/>
                </a:solidFill>
                <a:latin typeface="Times New Roman" panose="02020603050405020304" pitchFamily="18" charset="0"/>
              </a:rPr>
              <a:t>Đóng</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Cọc</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đấm</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một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cái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làm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gãy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gần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hết</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hàm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răng</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Yêu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bỏ</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chạy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Bốn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anh</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em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Cẩu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liền</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đuổi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theo</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Cẩu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nhổ</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cây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bên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đường</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quật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túi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bụi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Yêu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đau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quá</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hét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lên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gió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bão</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nổi</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ầm</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ầm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đất</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trời</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tối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sầm</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lại</a:t>
            </a:r>
            <a:r>
              <a:rPr lang="en-US" altLang="en-US" sz="4000" dirty="0">
                <a:solidFill>
                  <a:srgbClr val="000000"/>
                </a:solidFill>
                <a:latin typeface="Times New Roman" panose="02020603050405020304" pitchFamily="18" charset="0"/>
              </a:rPr>
              <a:t>.</a:t>
            </a:r>
            <a:endParaRPr lang="en-US" sz="4400" b="1" dirty="0">
              <a:solidFill>
                <a:srgbClr val="FF0000"/>
              </a:solidFill>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id="{8035A79E-7B35-4031-B11E-07D07FBCCEE3}"/>
              </a:ext>
            </a:extLst>
          </p:cNvPr>
          <p:cNvSpPr/>
          <p:nvPr/>
        </p:nvSpPr>
        <p:spPr>
          <a:xfrm>
            <a:off x="476308" y="624385"/>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0C5D08-3D72-48A7-A59C-50DCCCC2F557}"/>
              </a:ext>
            </a:extLst>
          </p:cNvPr>
          <p:cNvSpPr txBox="1"/>
          <p:nvPr/>
        </p:nvSpPr>
        <p:spPr>
          <a:xfrm>
            <a:off x="1294458" y="504574"/>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Luyện đọc diễn cảm</a:t>
            </a:r>
          </a:p>
        </p:txBody>
      </p:sp>
      <p:sp>
        <p:nvSpPr>
          <p:cNvPr id="7" name="Rectangle: Rounded Corners 6">
            <a:extLst>
              <a:ext uri="{FF2B5EF4-FFF2-40B4-BE49-F238E27FC236}">
                <a16:creationId xmlns:a16="http://schemas.microsoft.com/office/drawing/2014/main" id="{225D6A2A-BCCF-4567-A9D4-80DBCE9F19EE}"/>
              </a:ext>
            </a:extLst>
          </p:cNvPr>
          <p:cNvSpPr/>
          <p:nvPr/>
        </p:nvSpPr>
        <p:spPr>
          <a:xfrm>
            <a:off x="532456" y="561432"/>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210493F-E084-41EA-8E83-677A8130D8C7}"/>
              </a:ext>
            </a:extLst>
          </p:cNvPr>
          <p:cNvSpPr/>
          <p:nvPr/>
        </p:nvSpPr>
        <p:spPr>
          <a:xfrm>
            <a:off x="386254" y="519954"/>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39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60891" y="2250132"/>
            <a:ext cx="4967437" cy="186204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11500" spc="300">
                <a:solidFill>
                  <a:prstClr val="white"/>
                </a:solidFill>
                <a:latin typeface="UTM Iron Gothic" panose="02040603050506020204" pitchFamily="18" charset="0"/>
              </a:rPr>
              <a:t>4</a:t>
            </a:r>
            <a:r>
              <a:rPr lang="en-US" sz="11500" spc="300" noProof="0">
                <a:solidFill>
                  <a:prstClr val="white"/>
                </a:solidFill>
                <a:latin typeface="UTM Iron Gothic" panose="02040603050506020204" pitchFamily="18" charset="0"/>
              </a:rPr>
              <a:t>. Dặn dò</a:t>
            </a:r>
            <a:endParaRPr kumimoji="0" lang="en-US" sz="115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41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par>
                                <p:cTn id="16" presetID="8" presetClass="emph" presetSubtype="0" fill="hold" grpId="1" nodeType="withEffect">
                                  <p:stCondLst>
                                    <p:cond delay="0"/>
                                  </p:stCondLst>
                                  <p:childTnLst>
                                    <p:animRot by="21600000">
                                      <p:cBhvr>
                                        <p:cTn id="17" dur="1750" fill="hold"/>
                                        <p:tgtEl>
                                          <p:spTgt spid="6"/>
                                        </p:tgtEl>
                                        <p:attrNameLst>
                                          <p:attrName>r</p:attrName>
                                        </p:attrNameLst>
                                      </p:cBhvr>
                                    </p:animRo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750" fill="hold"/>
                                        <p:tgtEl>
                                          <p:spTgt spid="7"/>
                                        </p:tgtEl>
                                        <p:attrNameLst>
                                          <p:attrName>ppt_w</p:attrName>
                                        </p:attrNameLst>
                                      </p:cBhvr>
                                      <p:tavLst>
                                        <p:tav tm="0">
                                          <p:val>
                                            <p:fltVal val="0"/>
                                          </p:val>
                                        </p:tav>
                                        <p:tav tm="100000">
                                          <p:val>
                                            <p:strVal val="#ppt_w"/>
                                          </p:val>
                                        </p:tav>
                                      </p:tavLst>
                                    </p:anim>
                                    <p:anim calcmode="lin" valueType="num">
                                      <p:cBhvr>
                                        <p:cTn id="21" dur="1750" fill="hold"/>
                                        <p:tgtEl>
                                          <p:spTgt spid="7"/>
                                        </p:tgtEl>
                                        <p:attrNameLst>
                                          <p:attrName>ppt_h</p:attrName>
                                        </p:attrNameLst>
                                      </p:cBhvr>
                                      <p:tavLst>
                                        <p:tav tm="0">
                                          <p:val>
                                            <p:fltVal val="0"/>
                                          </p:val>
                                        </p:tav>
                                        <p:tav tm="100000">
                                          <p:val>
                                            <p:strVal val="#ppt_h"/>
                                          </p:val>
                                        </p:tav>
                                      </p:tavLst>
                                    </p:anim>
                                    <p:animEffect transition="in" filter="fade">
                                      <p:cBhvr>
                                        <p:cTn id="22" dur="1750"/>
                                        <p:tgtEl>
                                          <p:spTgt spid="7"/>
                                        </p:tgtEl>
                                      </p:cBhvr>
                                    </p:animEffect>
                                  </p:childTnLst>
                                </p:cTn>
                              </p:par>
                              <p:par>
                                <p:cTn id="23" presetID="8" presetClass="emph" presetSubtype="0" fill="hold" grpId="1" nodeType="withEffect">
                                  <p:stCondLst>
                                    <p:cond delay="0"/>
                                  </p:stCondLst>
                                  <p:childTnLst>
                                    <p:animRot by="-21600000">
                                      <p:cBhvr>
                                        <p:cTn id="24" dur="1750" fill="hold"/>
                                        <p:tgtEl>
                                          <p:spTgt spid="7"/>
                                        </p:tgtEl>
                                        <p:attrNameLst>
                                          <p:attrName>r</p:attrName>
                                        </p:attrNameLst>
                                      </p:cBhvr>
                                    </p:animRot>
                                  </p:childTnLst>
                                </p:cTn>
                              </p:par>
                              <p:par>
                                <p:cTn id="25" presetID="53" presetClass="entr" presetSubtype="16"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8" presetClass="emph" presetSubtype="0" fill="hold" grpId="1" nodeType="withEffect">
                                  <p:stCondLst>
                                    <p:cond delay="1000"/>
                                  </p:stCondLst>
                                  <p:childTnLst>
                                    <p:animRot by="43200000">
                                      <p:cBhvr>
                                        <p:cTn id="31"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3242972" y="-383672"/>
            <a:ext cx="16863721" cy="8095375"/>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2752830" y="1787507"/>
            <a:ext cx="5969559" cy="363176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11500" spc="300" noProof="0">
                <a:solidFill>
                  <a:prstClr val="white"/>
                </a:solidFill>
                <a:latin typeface="UTM Iron Gothic" panose="02040603050506020204" pitchFamily="18" charset="0"/>
              </a:rPr>
              <a:t>Chúc các em học tốt</a:t>
            </a:r>
            <a:endParaRPr kumimoji="0" lang="en-US" sz="115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425771" y="199300"/>
            <a:ext cx="6623680" cy="6673194"/>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620066" y="548079"/>
            <a:ext cx="6235089" cy="6110621"/>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119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par>
                                <p:cTn id="10" presetID="8" presetClass="emph" presetSubtype="0" fill="hold" grpId="1" nodeType="withEffect">
                                  <p:stCondLst>
                                    <p:cond delay="0"/>
                                  </p:stCondLst>
                                  <p:childTnLst>
                                    <p:animRot by="21600000">
                                      <p:cBhvr>
                                        <p:cTn id="11" dur="1750" fill="hold"/>
                                        <p:tgtEl>
                                          <p:spTgt spid="6"/>
                                        </p:tgtEl>
                                        <p:attrNameLst>
                                          <p:attrName>r</p:attrName>
                                        </p:attrNameLst>
                                      </p:cBhvr>
                                    </p:animRo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750" fill="hold"/>
                                        <p:tgtEl>
                                          <p:spTgt spid="7"/>
                                        </p:tgtEl>
                                        <p:attrNameLst>
                                          <p:attrName>ppt_w</p:attrName>
                                        </p:attrNameLst>
                                      </p:cBhvr>
                                      <p:tavLst>
                                        <p:tav tm="0">
                                          <p:val>
                                            <p:fltVal val="0"/>
                                          </p:val>
                                        </p:tav>
                                        <p:tav tm="100000">
                                          <p:val>
                                            <p:strVal val="#ppt_w"/>
                                          </p:val>
                                        </p:tav>
                                      </p:tavLst>
                                    </p:anim>
                                    <p:anim calcmode="lin" valueType="num">
                                      <p:cBhvr>
                                        <p:cTn id="15" dur="1750" fill="hold"/>
                                        <p:tgtEl>
                                          <p:spTgt spid="7"/>
                                        </p:tgtEl>
                                        <p:attrNameLst>
                                          <p:attrName>ppt_h</p:attrName>
                                        </p:attrNameLst>
                                      </p:cBhvr>
                                      <p:tavLst>
                                        <p:tav tm="0">
                                          <p:val>
                                            <p:fltVal val="0"/>
                                          </p:val>
                                        </p:tav>
                                        <p:tav tm="100000">
                                          <p:val>
                                            <p:strVal val="#ppt_h"/>
                                          </p:val>
                                        </p:tav>
                                      </p:tavLst>
                                    </p:anim>
                                    <p:animEffect transition="in" filter="fade">
                                      <p:cBhvr>
                                        <p:cTn id="16" dur="1750"/>
                                        <p:tgtEl>
                                          <p:spTgt spid="7"/>
                                        </p:tgtEl>
                                      </p:cBhvr>
                                    </p:animEffect>
                                  </p:childTnLst>
                                </p:cTn>
                              </p:par>
                              <p:par>
                                <p:cTn id="17" presetID="8" presetClass="emph" presetSubtype="0" fill="hold" grpId="1" nodeType="withEffect">
                                  <p:stCondLst>
                                    <p:cond delay="0"/>
                                  </p:stCondLst>
                                  <p:childTnLst>
                                    <p:animRot by="-21600000">
                                      <p:cBhvr>
                                        <p:cTn id="18" dur="1750" fill="hold"/>
                                        <p:tgtEl>
                                          <p:spTgt spid="7"/>
                                        </p:tgtEl>
                                        <p:attrNameLst>
                                          <p:attrName>r</p:attrName>
                                        </p:attrNameLst>
                                      </p:cBhvr>
                                    </p:animRot>
                                  </p:childTnLst>
                                </p:cTn>
                              </p:par>
                              <p:par>
                                <p:cTn id="19" presetID="53" presetClass="entr" presetSubtype="16" fill="hold" grpId="0"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Effect transition="in" filter="fade">
                                      <p:cBhvr>
                                        <p:cTn id="23" dur="1000"/>
                                        <p:tgtEl>
                                          <p:spTgt spid="4"/>
                                        </p:tgtEl>
                                      </p:cBhvr>
                                    </p:animEffect>
                                  </p:childTnLst>
                                </p:cTn>
                              </p:par>
                              <p:par>
                                <p:cTn id="24" presetID="8" presetClass="emph" presetSubtype="0" fill="hold" grpId="1" nodeType="withEffect">
                                  <p:stCondLst>
                                    <p:cond delay="1000"/>
                                  </p:stCondLst>
                                  <p:childTnLst>
                                    <p:animRot by="43200000">
                                      <p:cBhvr>
                                        <p:cTn id="25"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5466" y="1791975"/>
            <a:ext cx="1711652" cy="2029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0419" y="1658734"/>
            <a:ext cx="1711652" cy="229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7303" y="1690023"/>
            <a:ext cx="1267890" cy="1593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57391" y="1721722"/>
            <a:ext cx="2852755" cy="3816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a:extLst>
              <a:ext uri="{FF2B5EF4-FFF2-40B4-BE49-F238E27FC236}">
                <a16:creationId xmlns:a16="http://schemas.microsoft.com/office/drawing/2014/main" id="{92958E4F-0FC1-4C81-B1F7-D5717BDE5A72}"/>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1055035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6449" y="1735063"/>
            <a:ext cx="1267890" cy="1693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42678" y="1716253"/>
            <a:ext cx="2852753" cy="3827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99784" y="1690023"/>
            <a:ext cx="1267890" cy="1593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32682" y="1662016"/>
            <a:ext cx="1711653" cy="2289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a:extLst>
              <a:ext uri="{FF2B5EF4-FFF2-40B4-BE49-F238E27FC236}">
                <a16:creationId xmlns:a16="http://schemas.microsoft.com/office/drawing/2014/main" id="{A29F6B34-67C1-4BA7-A4CA-9F05F4D4FAA7}"/>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1952226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9A6A5AD-24AD-44C9-B291-3A095648A4E0}"/>
              </a:ext>
            </a:extLst>
          </p:cNvPr>
          <p:cNvSpPr/>
          <p:nvPr/>
        </p:nvSpPr>
        <p:spPr>
          <a:xfrm>
            <a:off x="406535" y="800100"/>
            <a:ext cx="534656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Rounded Corners 90">
            <a:extLst>
              <a:ext uri="{FF2B5EF4-FFF2-40B4-BE49-F238E27FC236}">
                <a16:creationId xmlns:a16="http://schemas.microsoft.com/office/drawing/2014/main" id="{EEA17BD6-07F8-4990-A75D-85C12A314A5B}"/>
              </a:ext>
            </a:extLst>
          </p:cNvPr>
          <p:cNvSpPr/>
          <p:nvPr/>
        </p:nvSpPr>
        <p:spPr>
          <a:xfrm>
            <a:off x="377115" y="3597830"/>
            <a:ext cx="537598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Rounded Corners 91">
            <a:extLst>
              <a:ext uri="{FF2B5EF4-FFF2-40B4-BE49-F238E27FC236}">
                <a16:creationId xmlns:a16="http://schemas.microsoft.com/office/drawing/2014/main" id="{949FEE4A-8432-4CF8-950A-F49CC3F65CAD}"/>
              </a:ext>
            </a:extLst>
          </p:cNvPr>
          <p:cNvSpPr/>
          <p:nvPr/>
        </p:nvSpPr>
        <p:spPr>
          <a:xfrm>
            <a:off x="5973799" y="3597830"/>
            <a:ext cx="584108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88EEE78D-FE13-4F6E-A556-22BE3E809B80}"/>
              </a:ext>
            </a:extLst>
          </p:cNvPr>
          <p:cNvSpPr/>
          <p:nvPr/>
        </p:nvSpPr>
        <p:spPr>
          <a:xfrm>
            <a:off x="5973799" y="778430"/>
            <a:ext cx="581166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490" y="3812782"/>
            <a:ext cx="1645920" cy="2198997"/>
          </a:xfrm>
          <a:prstGeom prst="roundRect">
            <a:avLst>
              <a:gd name="adj" fmla="val 8594"/>
            </a:avLst>
          </a:prstGeom>
          <a:solidFill>
            <a:srgbClr val="FFFFFF">
              <a:shade val="85000"/>
            </a:srgbClr>
          </a:solidFill>
          <a:ln>
            <a:solidFill>
              <a:schemeClr val="tx1"/>
            </a:solidFill>
          </a:ln>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3812782"/>
            <a:ext cx="1645920" cy="2208141"/>
          </a:xfrm>
          <a:prstGeom prst="roundRect">
            <a:avLst>
              <a:gd name="adj" fmla="val 8594"/>
            </a:avLst>
          </a:prstGeom>
          <a:solidFill>
            <a:srgbClr val="FFFFFF">
              <a:shade val="85000"/>
            </a:srgbClr>
          </a:solidFill>
          <a:ln>
            <a:solidFill>
              <a:schemeClr val="tx1"/>
            </a:solidFill>
          </a:ln>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9436" y="1076751"/>
            <a:ext cx="1645920" cy="2068830"/>
          </a:xfrm>
          <a:prstGeom prst="roundRect">
            <a:avLst>
              <a:gd name="adj" fmla="val 8594"/>
            </a:avLst>
          </a:prstGeom>
          <a:solidFill>
            <a:srgbClr val="FFFFFF">
              <a:shade val="85000"/>
            </a:srgbClr>
          </a:solidFill>
          <a:ln>
            <a:solidFill>
              <a:schemeClr val="tx1"/>
            </a:solidFill>
          </a:ln>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6000" y="1010253"/>
            <a:ext cx="1645920" cy="2201825"/>
          </a:xfrm>
          <a:prstGeom prst="roundRect">
            <a:avLst>
              <a:gd name="adj" fmla="val 8594"/>
            </a:avLst>
          </a:prstGeom>
          <a:solidFill>
            <a:srgbClr val="FFFFFF">
              <a:shade val="85000"/>
            </a:srgbClr>
          </a:solidFill>
          <a:ln>
            <a:solidFill>
              <a:schemeClr val="tx1"/>
            </a:solidFill>
          </a:ln>
          <a:effectLst/>
        </p:spPr>
      </p:pic>
      <p:sp>
        <p:nvSpPr>
          <p:cNvPr id="85" name="nama">
            <a:extLst>
              <a:ext uri="{FF2B5EF4-FFF2-40B4-BE49-F238E27FC236}">
                <a16:creationId xmlns:a16="http://schemas.microsoft.com/office/drawing/2014/main" id="{51006AE1-B3E5-4392-8E88-0BD7974406A9}"/>
              </a:ext>
            </a:extLst>
          </p:cNvPr>
          <p:cNvSpPr txBox="1"/>
          <p:nvPr/>
        </p:nvSpPr>
        <p:spPr>
          <a:xfrm>
            <a:off x="2431386" y="3736184"/>
            <a:ext cx="333252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NẮM TAY ĐÓNG CỌC</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86" name="Rectangle 85">
            <a:extLst>
              <a:ext uri="{FF2B5EF4-FFF2-40B4-BE49-F238E27FC236}">
                <a16:creationId xmlns:a16="http://schemas.microsoft.com/office/drawing/2014/main" id="{EB074039-0398-4415-B17F-1D1BB9056DA3}"/>
              </a:ext>
            </a:extLst>
          </p:cNvPr>
          <p:cNvSpPr/>
          <p:nvPr/>
        </p:nvSpPr>
        <p:spPr>
          <a:xfrm>
            <a:off x="2387439" y="4768089"/>
            <a:ext cx="3332522" cy="1384995"/>
          </a:xfrm>
          <a:prstGeom prst="rect">
            <a:avLst/>
          </a:prstGeom>
        </p:spPr>
        <p:txBody>
          <a:bodyPr wrap="square">
            <a:spAutoFit/>
          </a:bodyPr>
          <a:lstStyle/>
          <a:p>
            <a:r>
              <a:rPr lang="nl-NL" sz="2800">
                <a:solidFill>
                  <a:srgbClr val="002060"/>
                </a:solidFill>
                <a:latin typeface="Times New Roman" pitchFamily="18" charset="0"/>
                <a:cs typeface="Times New Roman" pitchFamily="18" charset="0"/>
              </a:rPr>
              <a:t>Dùng nắm tay làm vồ để đóng cọc xuống đất.</a:t>
            </a:r>
          </a:p>
        </p:txBody>
      </p:sp>
      <p:sp>
        <p:nvSpPr>
          <p:cNvPr id="87" name="nama">
            <a:extLst>
              <a:ext uri="{FF2B5EF4-FFF2-40B4-BE49-F238E27FC236}">
                <a16:creationId xmlns:a16="http://schemas.microsoft.com/office/drawing/2014/main" id="{939CFF59-A13A-4951-8FF0-0090B33C0752}"/>
              </a:ext>
            </a:extLst>
          </p:cNvPr>
          <p:cNvSpPr txBox="1"/>
          <p:nvPr/>
        </p:nvSpPr>
        <p:spPr>
          <a:xfrm>
            <a:off x="7819832" y="968240"/>
            <a:ext cx="262767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LẤY</a:t>
            </a:r>
            <a:r>
              <a:rPr kumimoji="0" lang="en-US" sz="3600" b="1" i="0" u="none" strike="noStrike" kern="1200" cap="none" spc="300" normalizeH="0" noProof="0">
                <a:ln>
                  <a:noFill/>
                </a:ln>
                <a:solidFill>
                  <a:srgbClr val="002060"/>
                </a:solidFill>
                <a:effectLst/>
                <a:uLnTx/>
                <a:uFillTx/>
                <a:latin typeface="UVN Vung Tau" panose="03080702040302070203" pitchFamily="66" charset="0"/>
                <a:ea typeface="+mn-ea"/>
                <a:cs typeface="+mn-cs"/>
              </a:rPr>
              <a:t> TAI TÁT NƯỚC</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88" name="Rectangle 87">
            <a:extLst>
              <a:ext uri="{FF2B5EF4-FFF2-40B4-BE49-F238E27FC236}">
                <a16:creationId xmlns:a16="http://schemas.microsoft.com/office/drawing/2014/main" id="{E823F6A7-F16D-44DE-AE99-A9F2924EB248}"/>
              </a:ext>
            </a:extLst>
          </p:cNvPr>
          <p:cNvSpPr/>
          <p:nvPr/>
        </p:nvSpPr>
        <p:spPr>
          <a:xfrm>
            <a:off x="7773544" y="2205173"/>
            <a:ext cx="3866913" cy="954107"/>
          </a:xfrm>
          <a:prstGeom prst="rect">
            <a:avLst/>
          </a:prstGeom>
        </p:spPr>
        <p:txBody>
          <a:bodyPr wrap="square">
            <a:spAutoFit/>
          </a:bodyPr>
          <a:lstStyle/>
          <a:p>
            <a:r>
              <a:rPr lang="en-US" sz="2800" dirty="0">
                <a:solidFill>
                  <a:srgbClr val="002060"/>
                </a:solidFill>
                <a:latin typeface="Times New Roman" pitchFamily="18" charset="0"/>
                <a:cs typeface="Times New Roman" pitchFamily="18" charset="0"/>
              </a:rPr>
              <a:t>D</a:t>
            </a:r>
            <a:r>
              <a:rPr lang="vi-VN" sz="2800" dirty="0">
                <a:solidFill>
                  <a:srgbClr val="002060"/>
                </a:solidFill>
                <a:latin typeface="Times New Roman" pitchFamily="18" charset="0"/>
                <a:cs typeface="Times New Roman" pitchFamily="18" charset="0"/>
              </a:rPr>
              <a:t>ùng tai của mình để tát nước</a:t>
            </a:r>
            <a:r>
              <a:rPr lang="en-US" sz="2800" dirty="0">
                <a:solidFill>
                  <a:srgbClr val="002060"/>
                </a:solidFill>
                <a:latin typeface="Times New Roman" pitchFamily="18" charset="0"/>
                <a:cs typeface="Times New Roman" pitchFamily="18" charset="0"/>
              </a:rPr>
              <a:t>.</a:t>
            </a:r>
            <a:endParaRPr lang="nl-NL" sz="2800" dirty="0">
              <a:solidFill>
                <a:srgbClr val="002060"/>
              </a:solidFill>
              <a:latin typeface="Times New Roman" pitchFamily="18" charset="0"/>
              <a:cs typeface="Times New Roman" pitchFamily="18" charset="0"/>
            </a:endParaRPr>
          </a:p>
        </p:txBody>
      </p:sp>
      <p:sp>
        <p:nvSpPr>
          <p:cNvPr id="89" name="nama">
            <a:extLst>
              <a:ext uri="{FF2B5EF4-FFF2-40B4-BE49-F238E27FC236}">
                <a16:creationId xmlns:a16="http://schemas.microsoft.com/office/drawing/2014/main" id="{B282529C-BFFF-4888-96BF-F517755A1D0E}"/>
              </a:ext>
            </a:extLst>
          </p:cNvPr>
          <p:cNvSpPr txBox="1"/>
          <p:nvPr/>
        </p:nvSpPr>
        <p:spPr>
          <a:xfrm>
            <a:off x="8013252" y="3711951"/>
            <a:ext cx="30749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MÓNG</a:t>
            </a:r>
            <a:r>
              <a:rPr kumimoji="0" lang="en-US" sz="3600" b="1" i="0" u="none" strike="noStrike" kern="1200" cap="none" spc="300" normalizeH="0" noProof="0">
                <a:ln>
                  <a:noFill/>
                </a:ln>
                <a:solidFill>
                  <a:srgbClr val="002060"/>
                </a:solidFill>
                <a:effectLst/>
                <a:uLnTx/>
                <a:uFillTx/>
                <a:latin typeface="UVN Vung Tau" panose="03080702040302070203" pitchFamily="66" charset="0"/>
                <a:ea typeface="+mn-ea"/>
                <a:cs typeface="+mn-cs"/>
              </a:rPr>
              <a:t> TAY ĐỤC MÁNG</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90" name="Rectangle 89">
            <a:extLst>
              <a:ext uri="{FF2B5EF4-FFF2-40B4-BE49-F238E27FC236}">
                <a16:creationId xmlns:a16="http://schemas.microsoft.com/office/drawing/2014/main" id="{B9F92A8D-469B-409B-8B8F-805874EF05AA}"/>
              </a:ext>
            </a:extLst>
          </p:cNvPr>
          <p:cNvSpPr/>
          <p:nvPr/>
        </p:nvSpPr>
        <p:spPr>
          <a:xfrm>
            <a:off x="8013252" y="4746834"/>
            <a:ext cx="3780020" cy="1384995"/>
          </a:xfrm>
          <a:prstGeom prst="rect">
            <a:avLst/>
          </a:prstGeom>
        </p:spPr>
        <p:txBody>
          <a:bodyPr wrap="square">
            <a:spAutoFit/>
          </a:bodyPr>
          <a:lstStyle/>
          <a:p>
            <a:r>
              <a:rPr lang="en-US" sz="2800">
                <a:solidFill>
                  <a:srgbClr val="002060"/>
                </a:solidFill>
                <a:latin typeface="Times New Roman" pitchFamily="18" charset="0"/>
                <a:cs typeface="Times New Roman" pitchFamily="18" charset="0"/>
              </a:rPr>
              <a:t>D</a:t>
            </a:r>
            <a:r>
              <a:rPr lang="vi-VN" sz="2800">
                <a:solidFill>
                  <a:srgbClr val="002060"/>
                </a:solidFill>
                <a:latin typeface="Times New Roman" pitchFamily="18" charset="0"/>
                <a:cs typeface="Times New Roman" pitchFamily="18" charset="0"/>
              </a:rPr>
              <a:t>ùng móng tay của mình đục gỗ thành lòng máng để dẫn nước.</a:t>
            </a:r>
            <a:endParaRPr lang="nl-NL" sz="2800">
              <a:solidFill>
                <a:srgbClr val="002060"/>
              </a:solidFill>
              <a:latin typeface="Times New Roman" pitchFamily="18" charset="0"/>
              <a:cs typeface="Times New Roman" pitchFamily="18" charset="0"/>
            </a:endParaRPr>
          </a:p>
        </p:txBody>
      </p:sp>
      <p:sp>
        <p:nvSpPr>
          <p:cNvPr id="94" name="nama">
            <a:extLst>
              <a:ext uri="{FF2B5EF4-FFF2-40B4-BE49-F238E27FC236}">
                <a16:creationId xmlns:a16="http://schemas.microsoft.com/office/drawing/2014/main" id="{D01B382F-D0C0-44A5-9171-3E0300914F9D}"/>
              </a:ext>
            </a:extLst>
          </p:cNvPr>
          <p:cNvSpPr txBox="1"/>
          <p:nvPr/>
        </p:nvSpPr>
        <p:spPr>
          <a:xfrm>
            <a:off x="2387439" y="963634"/>
            <a:ext cx="29682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CẨU KHÂY</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95" name="Rectangle 94">
            <a:extLst>
              <a:ext uri="{FF2B5EF4-FFF2-40B4-BE49-F238E27FC236}">
                <a16:creationId xmlns:a16="http://schemas.microsoft.com/office/drawing/2014/main" id="{F116B3EB-D2CC-4F6D-858F-6B450EDB7D2A}"/>
              </a:ext>
            </a:extLst>
          </p:cNvPr>
          <p:cNvSpPr/>
          <p:nvPr/>
        </p:nvSpPr>
        <p:spPr>
          <a:xfrm>
            <a:off x="2363429" y="1568405"/>
            <a:ext cx="3291478" cy="830997"/>
          </a:xfrm>
          <a:prstGeom prst="rect">
            <a:avLst/>
          </a:prstGeom>
        </p:spPr>
        <p:txBody>
          <a:bodyPr wrap="square">
            <a:spAutoFit/>
          </a:bodyPr>
          <a:lstStyle/>
          <a:p>
            <a:r>
              <a:rPr lang="nl-NL" sz="2400">
                <a:solidFill>
                  <a:srgbClr val="002060"/>
                </a:solidFill>
                <a:latin typeface="Times New Roman" pitchFamily="18" charset="0"/>
                <a:cs typeface="Times New Roman" pitchFamily="18" charset="0"/>
              </a:rPr>
              <a:t>Nhỏ </a:t>
            </a:r>
            <a:r>
              <a:rPr lang="nl-NL" sz="2400" dirty="0">
                <a:solidFill>
                  <a:srgbClr val="002060"/>
                </a:solidFill>
                <a:latin typeface="Times New Roman" pitchFamily="18" charset="0"/>
                <a:cs typeface="Times New Roman" pitchFamily="18" charset="0"/>
              </a:rPr>
              <a:t>người nhưng ăn một lúc hết chín </a:t>
            </a:r>
            <a:r>
              <a:rPr lang="nl-NL" sz="2400">
                <a:solidFill>
                  <a:srgbClr val="002060"/>
                </a:solidFill>
                <a:latin typeface="Times New Roman" pitchFamily="18" charset="0"/>
                <a:cs typeface="Times New Roman" pitchFamily="18" charset="0"/>
              </a:rPr>
              <a:t>chõ xôi </a:t>
            </a:r>
          </a:p>
        </p:txBody>
      </p:sp>
      <p:sp>
        <p:nvSpPr>
          <p:cNvPr id="96" name="Rectangle 95">
            <a:extLst>
              <a:ext uri="{FF2B5EF4-FFF2-40B4-BE49-F238E27FC236}">
                <a16:creationId xmlns:a16="http://schemas.microsoft.com/office/drawing/2014/main" id="{8ED9C2F0-A2F0-4ED9-B1B5-E3673D1039E8}"/>
              </a:ext>
            </a:extLst>
          </p:cNvPr>
          <p:cNvSpPr/>
          <p:nvPr/>
        </p:nvSpPr>
        <p:spPr>
          <a:xfrm>
            <a:off x="2330289" y="2179360"/>
            <a:ext cx="3586359" cy="579967"/>
          </a:xfrm>
          <a:prstGeom prst="rect">
            <a:avLst/>
          </a:prstGeom>
        </p:spPr>
        <p:txBody>
          <a:bodyPr wrap="square">
            <a:spAutoFit/>
          </a:bodyPr>
          <a:lstStyle/>
          <a:p>
            <a:pPr>
              <a:lnSpc>
                <a:spcPct val="150000"/>
              </a:lnSpc>
            </a:pPr>
            <a:r>
              <a:rPr lang="nl-NL" sz="2400" dirty="0">
                <a:solidFill>
                  <a:srgbClr val="002060"/>
                </a:solidFill>
                <a:latin typeface="Times New Roman" pitchFamily="18" charset="0"/>
                <a:cs typeface="Times New Roman" pitchFamily="18" charset="0"/>
              </a:rPr>
              <a:t>10 tuổi sức đã bằng trai 18</a:t>
            </a:r>
            <a:endParaRPr lang="en-US" sz="2400" dirty="0">
              <a:solidFill>
                <a:srgbClr val="002060"/>
              </a:solidFill>
              <a:latin typeface="Times New Roman" pitchFamily="18" charset="0"/>
              <a:cs typeface="Times New Roman" pitchFamily="18" charset="0"/>
            </a:endParaRPr>
          </a:p>
        </p:txBody>
      </p:sp>
      <p:sp>
        <p:nvSpPr>
          <p:cNvPr id="97" name="Rectangle 96">
            <a:extLst>
              <a:ext uri="{FF2B5EF4-FFF2-40B4-BE49-F238E27FC236}">
                <a16:creationId xmlns:a16="http://schemas.microsoft.com/office/drawing/2014/main" id="{526267CE-673D-40D5-B582-F0CC3E42E1E6}"/>
              </a:ext>
            </a:extLst>
          </p:cNvPr>
          <p:cNvSpPr/>
          <p:nvPr/>
        </p:nvSpPr>
        <p:spPr>
          <a:xfrm>
            <a:off x="2349339" y="2593005"/>
            <a:ext cx="3708441" cy="579967"/>
          </a:xfrm>
          <a:prstGeom prst="rect">
            <a:avLst/>
          </a:prstGeom>
        </p:spPr>
        <p:txBody>
          <a:bodyPr wrap="square">
            <a:spAutoFit/>
          </a:bodyPr>
          <a:lstStyle/>
          <a:p>
            <a:pPr>
              <a:lnSpc>
                <a:spcPct val="150000"/>
              </a:lnSpc>
            </a:pPr>
            <a:r>
              <a:rPr lang="nl-NL" sz="2400" dirty="0">
                <a:solidFill>
                  <a:srgbClr val="002060"/>
                </a:solidFill>
                <a:latin typeface="Times New Roman" pitchFamily="18" charset="0"/>
                <a:cs typeface="Times New Roman" pitchFamily="18" charset="0"/>
              </a:rPr>
              <a:t>15 tuổi tinh thông võ nghệ</a:t>
            </a:r>
          </a:p>
        </p:txBody>
      </p:sp>
    </p:spTree>
    <p:extLst>
      <p:ext uri="{BB962C8B-B14F-4D97-AF65-F5344CB8AC3E}">
        <p14:creationId xmlns:p14="http://schemas.microsoft.com/office/powerpoint/2010/main" val="4260053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animEffect transition="in" filter="wipe(left)">
                                      <p:cBhvr>
                                        <p:cTn id="100" dur="500"/>
                                        <p:tgtEl>
                                          <p:spTgt spid="2"/>
                                        </p:tgtEl>
                                      </p:cBhvr>
                                    </p:animEffect>
                                  </p:childTnLst>
                                </p:cTn>
                              </p:par>
                            </p:childTnLst>
                          </p:cTn>
                        </p:par>
                        <p:par>
                          <p:cTn id="101" fill="hold">
                            <p:stCondLst>
                              <p:cond delay="500"/>
                            </p:stCondLst>
                            <p:childTnLst>
                              <p:par>
                                <p:cTn id="102" presetID="1" presetClass="entr" presetSubtype="0" fill="hold" grpId="0" nodeType="afterEffect">
                                  <p:stCondLst>
                                    <p:cond delay="0"/>
                                  </p:stCondLst>
                                  <p:iterate type="lt">
                                    <p:tmAbs val="200"/>
                                  </p:iterate>
                                  <p:childTnLst>
                                    <p:set>
                                      <p:cBhvr>
                                        <p:cTn id="103" dur="1" fill="hold">
                                          <p:stCondLst>
                                            <p:cond delay="0"/>
                                          </p:stCondLst>
                                        </p:cTn>
                                        <p:tgtEl>
                                          <p:spTgt spid="94"/>
                                        </p:tgtEl>
                                        <p:attrNameLst>
                                          <p:attrName>style.visibility</p:attrName>
                                        </p:attrNameLst>
                                      </p:cBhvr>
                                      <p:to>
                                        <p:strVal val="visible"/>
                                      </p:to>
                                    </p:set>
                                  </p:childTnLst>
                                </p:cTn>
                              </p:par>
                            </p:childTnLst>
                          </p:cTn>
                        </p:par>
                        <p:par>
                          <p:cTn id="104" fill="hold">
                            <p:stCondLst>
                              <p:cond delay="1701"/>
                            </p:stCondLst>
                            <p:childTnLst>
                              <p:par>
                                <p:cTn id="105" presetID="22" presetClass="entr" presetSubtype="8" fill="hold" grpId="0" nodeType="afterEffect">
                                  <p:stCondLst>
                                    <p:cond delay="0"/>
                                  </p:stCondLst>
                                  <p:childTnLst>
                                    <p:set>
                                      <p:cBhvr>
                                        <p:cTn id="106" dur="1" fill="hold">
                                          <p:stCondLst>
                                            <p:cond delay="0"/>
                                          </p:stCondLst>
                                        </p:cTn>
                                        <p:tgtEl>
                                          <p:spTgt spid="95"/>
                                        </p:tgtEl>
                                        <p:attrNameLst>
                                          <p:attrName>style.visibility</p:attrName>
                                        </p:attrNameLst>
                                      </p:cBhvr>
                                      <p:to>
                                        <p:strVal val="visible"/>
                                      </p:to>
                                    </p:set>
                                    <p:animEffect transition="in" filter="wipe(left)">
                                      <p:cBhvr>
                                        <p:cTn id="107" dur="500"/>
                                        <p:tgtEl>
                                          <p:spTgt spid="95"/>
                                        </p:tgtEl>
                                      </p:cBhvr>
                                    </p:animEffect>
                                  </p:childTnLst>
                                </p:cTn>
                              </p:par>
                            </p:childTnLst>
                          </p:cTn>
                        </p:par>
                        <p:par>
                          <p:cTn id="108" fill="hold">
                            <p:stCondLst>
                              <p:cond delay="2201"/>
                            </p:stCondLst>
                            <p:childTnLst>
                              <p:par>
                                <p:cTn id="109" presetID="22" presetClass="entr" presetSubtype="8" fill="hold" grpId="0" nodeType="afterEffect">
                                  <p:stCondLst>
                                    <p:cond delay="0"/>
                                  </p:stCondLst>
                                  <p:childTnLst>
                                    <p:set>
                                      <p:cBhvr>
                                        <p:cTn id="110" dur="1" fill="hold">
                                          <p:stCondLst>
                                            <p:cond delay="0"/>
                                          </p:stCondLst>
                                        </p:cTn>
                                        <p:tgtEl>
                                          <p:spTgt spid="96"/>
                                        </p:tgtEl>
                                        <p:attrNameLst>
                                          <p:attrName>style.visibility</p:attrName>
                                        </p:attrNameLst>
                                      </p:cBhvr>
                                      <p:to>
                                        <p:strVal val="visible"/>
                                      </p:to>
                                    </p:set>
                                    <p:animEffect transition="in" filter="wipe(left)">
                                      <p:cBhvr>
                                        <p:cTn id="111" dur="500"/>
                                        <p:tgtEl>
                                          <p:spTgt spid="96"/>
                                        </p:tgtEl>
                                      </p:cBhvr>
                                    </p:animEffect>
                                  </p:childTnLst>
                                </p:cTn>
                              </p:par>
                            </p:childTnLst>
                          </p:cTn>
                        </p:par>
                        <p:par>
                          <p:cTn id="112" fill="hold">
                            <p:stCondLst>
                              <p:cond delay="2701"/>
                            </p:stCondLst>
                            <p:childTnLst>
                              <p:par>
                                <p:cTn id="113" presetID="22" presetClass="entr" presetSubtype="8" fill="hold" grpId="0" nodeType="afterEffect">
                                  <p:stCondLst>
                                    <p:cond delay="0"/>
                                  </p:stCondLst>
                                  <p:childTnLst>
                                    <p:set>
                                      <p:cBhvr>
                                        <p:cTn id="114" dur="1" fill="hold">
                                          <p:stCondLst>
                                            <p:cond delay="0"/>
                                          </p:stCondLst>
                                        </p:cTn>
                                        <p:tgtEl>
                                          <p:spTgt spid="97"/>
                                        </p:tgtEl>
                                        <p:attrNameLst>
                                          <p:attrName>style.visibility</p:attrName>
                                        </p:attrNameLst>
                                      </p:cBhvr>
                                      <p:to>
                                        <p:strVal val="visible"/>
                                      </p:to>
                                    </p:set>
                                    <p:animEffect transition="in" filter="wipe(left)">
                                      <p:cBhvr>
                                        <p:cTn id="115" dur="500"/>
                                        <p:tgtEl>
                                          <p:spTgt spid="97"/>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wipe(left)">
                                      <p:cBhvr>
                                        <p:cTn id="120" dur="500"/>
                                        <p:tgtEl>
                                          <p:spTgt spid="91"/>
                                        </p:tgtEl>
                                      </p:cBhvr>
                                    </p:animEffect>
                                  </p:childTnLst>
                                </p:cTn>
                              </p:par>
                            </p:childTnLst>
                          </p:cTn>
                        </p:par>
                        <p:par>
                          <p:cTn id="121" fill="hold">
                            <p:stCondLst>
                              <p:cond delay="500"/>
                            </p:stCondLst>
                            <p:childTnLst>
                              <p:par>
                                <p:cTn id="122" presetID="1" presetClass="entr" presetSubtype="0" fill="hold" grpId="0" nodeType="afterEffect">
                                  <p:stCondLst>
                                    <p:cond delay="0"/>
                                  </p:stCondLst>
                                  <p:iterate type="lt">
                                    <p:tmAbs val="100"/>
                                  </p:iterate>
                                  <p:childTnLst>
                                    <p:set>
                                      <p:cBhvr>
                                        <p:cTn id="123" dur="1" fill="hold">
                                          <p:stCondLst>
                                            <p:cond delay="0"/>
                                          </p:stCondLst>
                                        </p:cTn>
                                        <p:tgtEl>
                                          <p:spTgt spid="85"/>
                                        </p:tgtEl>
                                        <p:attrNameLst>
                                          <p:attrName>style.visibility</p:attrName>
                                        </p:attrNameLst>
                                      </p:cBhvr>
                                      <p:to>
                                        <p:strVal val="visible"/>
                                      </p:to>
                                    </p:set>
                                  </p:childTnLst>
                                </p:cTn>
                              </p:par>
                            </p:childTnLst>
                          </p:cTn>
                        </p:par>
                        <p:par>
                          <p:cTn id="124" fill="hold">
                            <p:stCondLst>
                              <p:cond delay="1701"/>
                            </p:stCondLst>
                            <p:childTnLst>
                              <p:par>
                                <p:cTn id="125" presetID="22" presetClass="entr" presetSubtype="8" fill="hold" grpId="0" nodeType="after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wipe(left)">
                                      <p:cBhvr>
                                        <p:cTn id="127" dur="500"/>
                                        <p:tgtEl>
                                          <p:spTgt spid="86"/>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93"/>
                                        </p:tgtEl>
                                        <p:attrNameLst>
                                          <p:attrName>style.visibility</p:attrName>
                                        </p:attrNameLst>
                                      </p:cBhvr>
                                      <p:to>
                                        <p:strVal val="visible"/>
                                      </p:to>
                                    </p:set>
                                    <p:animEffect transition="in" filter="wipe(left)">
                                      <p:cBhvr>
                                        <p:cTn id="132" dur="500"/>
                                        <p:tgtEl>
                                          <p:spTgt spid="93"/>
                                        </p:tgtEl>
                                      </p:cBhvr>
                                    </p:animEffect>
                                  </p:childTnLst>
                                </p:cTn>
                              </p:par>
                            </p:childTnLst>
                          </p:cTn>
                        </p:par>
                        <p:par>
                          <p:cTn id="133" fill="hold">
                            <p:stCondLst>
                              <p:cond delay="500"/>
                            </p:stCondLst>
                            <p:childTnLst>
                              <p:par>
                                <p:cTn id="134" presetID="1" presetClass="entr" presetSubtype="0" fill="hold" grpId="0" nodeType="afterEffect">
                                  <p:stCondLst>
                                    <p:cond delay="0"/>
                                  </p:stCondLst>
                                  <p:iterate type="lt">
                                    <p:tmAbs val="100"/>
                                  </p:iterate>
                                  <p:childTnLst>
                                    <p:set>
                                      <p:cBhvr>
                                        <p:cTn id="135" dur="1" fill="hold">
                                          <p:stCondLst>
                                            <p:cond delay="0"/>
                                          </p:stCondLst>
                                        </p:cTn>
                                        <p:tgtEl>
                                          <p:spTgt spid="87"/>
                                        </p:tgtEl>
                                        <p:attrNameLst>
                                          <p:attrName>style.visibility</p:attrName>
                                        </p:attrNameLst>
                                      </p:cBhvr>
                                      <p:to>
                                        <p:strVal val="visible"/>
                                      </p:to>
                                    </p:set>
                                  </p:childTnLst>
                                </p:cTn>
                              </p:par>
                            </p:childTnLst>
                          </p:cTn>
                        </p:par>
                        <p:par>
                          <p:cTn id="136" fill="hold">
                            <p:stCondLst>
                              <p:cond delay="1701"/>
                            </p:stCondLst>
                            <p:childTnLst>
                              <p:par>
                                <p:cTn id="137" presetID="22" presetClass="entr" presetSubtype="8" fill="hold" grpId="0" nodeType="afterEffect">
                                  <p:stCondLst>
                                    <p:cond delay="0"/>
                                  </p:stCondLst>
                                  <p:childTnLst>
                                    <p:set>
                                      <p:cBhvr>
                                        <p:cTn id="138" dur="1" fill="hold">
                                          <p:stCondLst>
                                            <p:cond delay="0"/>
                                          </p:stCondLst>
                                        </p:cTn>
                                        <p:tgtEl>
                                          <p:spTgt spid="88"/>
                                        </p:tgtEl>
                                        <p:attrNameLst>
                                          <p:attrName>style.visibility</p:attrName>
                                        </p:attrNameLst>
                                      </p:cBhvr>
                                      <p:to>
                                        <p:strVal val="visible"/>
                                      </p:to>
                                    </p:set>
                                    <p:animEffect transition="in" filter="wipe(left)">
                                      <p:cBhvr>
                                        <p:cTn id="139" dur="500"/>
                                        <p:tgtEl>
                                          <p:spTgt spid="88"/>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92"/>
                                        </p:tgtEl>
                                        <p:attrNameLst>
                                          <p:attrName>style.visibility</p:attrName>
                                        </p:attrNameLst>
                                      </p:cBhvr>
                                      <p:to>
                                        <p:strVal val="visible"/>
                                      </p:to>
                                    </p:set>
                                    <p:animEffect transition="in" filter="wipe(left)">
                                      <p:cBhvr>
                                        <p:cTn id="144" dur="500"/>
                                        <p:tgtEl>
                                          <p:spTgt spid="92"/>
                                        </p:tgtEl>
                                      </p:cBhvr>
                                    </p:animEffect>
                                  </p:childTnLst>
                                </p:cTn>
                              </p:par>
                            </p:childTnLst>
                          </p:cTn>
                        </p:par>
                        <p:par>
                          <p:cTn id="145" fill="hold">
                            <p:stCondLst>
                              <p:cond delay="500"/>
                            </p:stCondLst>
                            <p:childTnLst>
                              <p:par>
                                <p:cTn id="146" presetID="1" presetClass="entr" presetSubtype="0" fill="hold" grpId="0" nodeType="afterEffect">
                                  <p:stCondLst>
                                    <p:cond delay="0"/>
                                  </p:stCondLst>
                                  <p:iterate type="lt">
                                    <p:tmAbs val="100"/>
                                  </p:iterate>
                                  <p:childTnLst>
                                    <p:set>
                                      <p:cBhvr>
                                        <p:cTn id="147" dur="1" fill="hold">
                                          <p:stCondLst>
                                            <p:cond delay="0"/>
                                          </p:stCondLst>
                                        </p:cTn>
                                        <p:tgtEl>
                                          <p:spTgt spid="89"/>
                                        </p:tgtEl>
                                        <p:attrNameLst>
                                          <p:attrName>style.visibility</p:attrName>
                                        </p:attrNameLst>
                                      </p:cBhvr>
                                      <p:to>
                                        <p:strVal val="visible"/>
                                      </p:to>
                                    </p:set>
                                  </p:childTnLst>
                                </p:cTn>
                              </p:par>
                            </p:childTnLst>
                          </p:cTn>
                        </p:par>
                        <p:par>
                          <p:cTn id="148" fill="hold">
                            <p:stCondLst>
                              <p:cond delay="1801"/>
                            </p:stCondLst>
                            <p:childTnLst>
                              <p:par>
                                <p:cTn id="149" presetID="22" presetClass="entr" presetSubtype="8" fill="hold" grpId="0" nodeType="afterEffect">
                                  <p:stCondLst>
                                    <p:cond delay="0"/>
                                  </p:stCondLst>
                                  <p:childTnLst>
                                    <p:set>
                                      <p:cBhvr>
                                        <p:cTn id="150" dur="1" fill="hold">
                                          <p:stCondLst>
                                            <p:cond delay="0"/>
                                          </p:stCondLst>
                                        </p:cTn>
                                        <p:tgtEl>
                                          <p:spTgt spid="90"/>
                                        </p:tgtEl>
                                        <p:attrNameLst>
                                          <p:attrName>style.visibility</p:attrName>
                                        </p:attrNameLst>
                                      </p:cBhvr>
                                      <p:to>
                                        <p:strVal val="visible"/>
                                      </p:to>
                                    </p:set>
                                    <p:animEffect transition="in" filter="wipe(left)">
                                      <p:cBhvr>
                                        <p:cTn id="15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1" grpId="0" animBg="1"/>
      <p:bldP spid="92" grpId="0" animBg="1"/>
      <p:bldP spid="93" grpId="0" animBg="1"/>
      <p:bldP spid="42" grpId="0" animBg="1"/>
      <p:bldP spid="48" grpId="0" animBg="1"/>
      <p:bldP spid="49" grpId="0" animBg="1"/>
      <p:bldP spid="50" grpId="0" animBg="1"/>
      <p:bldP spid="66" grpId="0" animBg="1"/>
      <p:bldP spid="72" grpId="0" animBg="1"/>
      <p:bldP spid="73" grpId="0" animBg="1"/>
      <p:bldP spid="74" grpId="0" animBg="1"/>
      <p:bldP spid="85" grpId="0"/>
      <p:bldP spid="86" grpId="0"/>
      <p:bldP spid="87" grpId="0"/>
      <p:bldP spid="88" grpId="0"/>
      <p:bldP spid="89" grpId="0"/>
      <p:bldP spid="90" grpId="0"/>
      <p:bldP spid="94" grpId="0"/>
      <p:bldP spid="95" grpId="0"/>
      <p:bldP spid="96" grpId="0"/>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7709" y="2069596"/>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1785" y="5053665"/>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7709" y="534176"/>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7709" y="3591014"/>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a:off x="2886169" y="3691791"/>
            <a:ext cx="861534"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6161" y="2625223"/>
            <a:ext cx="4905976" cy="2398664"/>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7812397" y="2288798"/>
            <a:ext cx="4064526" cy="1740366"/>
          </a:xfrm>
          <a:prstGeom prst="wedgeRoundRectCallout">
            <a:avLst>
              <a:gd name="adj1" fmla="val 10247"/>
              <a:gd name="adj2" fmla="val 65975"/>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8039768" y="2450646"/>
            <a:ext cx="3635172" cy="1200329"/>
          </a:xfrm>
          <a:prstGeom prst="rect">
            <a:avLst/>
          </a:prstGeom>
          <a:noFill/>
        </p:spPr>
        <p:txBody>
          <a:bodyPr wrap="square" rtlCol="0">
            <a:spAutoFit/>
          </a:bodyPr>
          <a:lstStyle/>
          <a:p>
            <a:pPr algn="just"/>
            <a:r>
              <a:rPr lang="en-US" sz="3600" b="1">
                <a:latin typeface="Tahoma" panose="020B0604030504040204" pitchFamily="34" charset="0"/>
                <a:ea typeface="Tahoma" panose="020B0604030504040204" pitchFamily="34" charset="0"/>
                <a:cs typeface="Tahoma" panose="020B0604030504040204" pitchFamily="34" charset="0"/>
              </a:rPr>
              <a:t>Họ muốn đi đâu và làm gì?</a:t>
            </a:r>
          </a:p>
        </p:txBody>
      </p:sp>
      <p:pic>
        <p:nvPicPr>
          <p:cNvPr id="100" name="Picture 99">
            <a:extLst>
              <a:ext uri="{FF2B5EF4-FFF2-40B4-BE49-F238E27FC236}">
                <a16:creationId xmlns:a16="http://schemas.microsoft.com/office/drawing/2014/main" id="{424929CF-CA34-4689-B814-925C9D75A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5606" y="3490123"/>
            <a:ext cx="2133738" cy="3221122"/>
          </a:xfrm>
          <a:prstGeom prst="rect">
            <a:avLst/>
          </a:prstGeom>
          <a:effectLst>
            <a:outerShdw blurRad="76200" dir="18900000" sy="23000" kx="-1200000" algn="bl" rotWithShape="0">
              <a:prstClr val="black">
                <a:alpha val="20000"/>
              </a:prstClr>
            </a:outerShdw>
          </a:effectLst>
        </p:spPr>
      </p:pic>
      <p:sp>
        <p:nvSpPr>
          <p:cNvPr id="101" name="Rectangle: Rounded Corners 100">
            <a:extLst>
              <a:ext uri="{FF2B5EF4-FFF2-40B4-BE49-F238E27FC236}">
                <a16:creationId xmlns:a16="http://schemas.microsoft.com/office/drawing/2014/main" id="{A286F492-C5BF-4DCF-8F42-5711570830D0}"/>
              </a:ext>
            </a:extLst>
          </p:cNvPr>
          <p:cNvSpPr/>
          <p:nvPr/>
        </p:nvSpPr>
        <p:spPr>
          <a:xfrm>
            <a:off x="3421083" y="810072"/>
            <a:ext cx="5584510"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3573483" y="819308"/>
            <a:ext cx="5584510"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3331029" y="705641"/>
            <a:ext cx="5584510"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055041" y="934226"/>
            <a:ext cx="4708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5" name="nama">
            <a:extLst>
              <a:ext uri="{FF2B5EF4-FFF2-40B4-BE49-F238E27FC236}">
                <a16:creationId xmlns:a16="http://schemas.microsoft.com/office/drawing/2014/main" id="{313EB5EE-78F2-4630-87FB-969CDE8266A7}"/>
              </a:ext>
            </a:extLst>
          </p:cNvPr>
          <p:cNvSpPr txBox="1"/>
          <p:nvPr/>
        </p:nvSpPr>
        <p:spPr>
          <a:xfrm>
            <a:off x="-85539" y="3127596"/>
            <a:ext cx="352694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NẮM TAY ĐÓNG CỌC</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6" name="nama">
            <a:extLst>
              <a:ext uri="{FF2B5EF4-FFF2-40B4-BE49-F238E27FC236}">
                <a16:creationId xmlns:a16="http://schemas.microsoft.com/office/drawing/2014/main" id="{DD6AFA7F-3E72-4FC9-8F2B-46D19BA22ECC}"/>
              </a:ext>
            </a:extLst>
          </p:cNvPr>
          <p:cNvSpPr txBox="1"/>
          <p:nvPr/>
        </p:nvSpPr>
        <p:spPr>
          <a:xfrm>
            <a:off x="-85539" y="4685333"/>
            <a:ext cx="330517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LẤY</a:t>
            </a:r>
            <a:r>
              <a:rPr kumimoji="0" lang="en-US" sz="1600" i="0" u="none" strike="noStrike" kern="1200" cap="none" spc="30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TAI TÁT NƯỚC</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7" name="nama">
            <a:extLst>
              <a:ext uri="{FF2B5EF4-FFF2-40B4-BE49-F238E27FC236}">
                <a16:creationId xmlns:a16="http://schemas.microsoft.com/office/drawing/2014/main" id="{A92EE26A-4E54-455A-A49D-34BC4DA11907}"/>
              </a:ext>
            </a:extLst>
          </p:cNvPr>
          <p:cNvSpPr txBox="1"/>
          <p:nvPr/>
        </p:nvSpPr>
        <p:spPr>
          <a:xfrm>
            <a:off x="-9485" y="6107091"/>
            <a:ext cx="450632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MÓNG</a:t>
            </a:r>
            <a:r>
              <a:rPr kumimoji="0" lang="en-US" sz="1600" i="0" u="none" strike="noStrike" kern="1200" cap="none" spc="30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TAY ĐỤC MÁNG</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8" name="nama">
            <a:extLst>
              <a:ext uri="{FF2B5EF4-FFF2-40B4-BE49-F238E27FC236}">
                <a16:creationId xmlns:a16="http://schemas.microsoft.com/office/drawing/2014/main" id="{6E9261B5-6EDA-48EB-B044-5A207C6C417B}"/>
              </a:ext>
            </a:extLst>
          </p:cNvPr>
          <p:cNvSpPr txBox="1"/>
          <p:nvPr/>
        </p:nvSpPr>
        <p:spPr>
          <a:xfrm>
            <a:off x="0" y="1531168"/>
            <a:ext cx="19431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CẨU KHÂY</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4055041" y="5076039"/>
            <a:ext cx="450632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 gây hại cho dân bản.</a:t>
            </a:r>
            <a:endParaRPr kumimoji="0" lang="en-US" sz="24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0" name="TextBox 109">
            <a:extLst>
              <a:ext uri="{FF2B5EF4-FFF2-40B4-BE49-F238E27FC236}">
                <a16:creationId xmlns:a16="http://schemas.microsoft.com/office/drawing/2014/main" id="{185C64DB-B41B-4796-B1F0-4432A7839B90}"/>
              </a:ext>
            </a:extLst>
          </p:cNvPr>
          <p:cNvSpPr txBox="1"/>
          <p:nvPr/>
        </p:nvSpPr>
        <p:spPr>
          <a:xfrm>
            <a:off x="8039768" y="2374151"/>
            <a:ext cx="3635172" cy="1569660"/>
          </a:xfrm>
          <a:prstGeom prst="rect">
            <a:avLst/>
          </a:prstGeom>
          <a:noFill/>
        </p:spPr>
        <p:txBody>
          <a:bodyPr wrap="square" rtlCol="0">
            <a:spAutoFit/>
          </a:bodyPr>
          <a:lstStyle/>
          <a:p>
            <a:pPr algn="just"/>
            <a:r>
              <a:rPr lang="en-US" sz="3200" b="1">
                <a:latin typeface="Tahoma" panose="020B0604030504040204" pitchFamily="34" charset="0"/>
                <a:ea typeface="Tahoma" panose="020B0604030504040204" pitchFamily="34" charset="0"/>
                <a:cs typeface="Tahoma" panose="020B0604030504040204" pitchFamily="34" charset="0"/>
              </a:rPr>
              <a:t>Họ có thể chiến thắng yêu tinh hung ác không?</a:t>
            </a:r>
          </a:p>
        </p:txBody>
      </p:sp>
    </p:spTree>
    <p:extLst>
      <p:ext uri="{BB962C8B-B14F-4D97-AF65-F5344CB8AC3E}">
        <p14:creationId xmlns:p14="http://schemas.microsoft.com/office/powerpoint/2010/main" val="70104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par>
                                <p:cTn id="96" presetID="53" presetClass="entr" presetSubtype="16" fill="hold" grpId="0" nodeType="withEffect">
                                  <p:stCondLst>
                                    <p:cond delay="0"/>
                                  </p:stCondLst>
                                  <p:childTnLst>
                                    <p:set>
                                      <p:cBhvr>
                                        <p:cTn id="97" dur="1" fill="hold">
                                          <p:stCondLst>
                                            <p:cond delay="0"/>
                                          </p:stCondLst>
                                        </p:cTn>
                                        <p:tgtEl>
                                          <p:spTgt spid="101"/>
                                        </p:tgtEl>
                                        <p:attrNameLst>
                                          <p:attrName>style.visibility</p:attrName>
                                        </p:attrNameLst>
                                      </p:cBhvr>
                                      <p:to>
                                        <p:strVal val="visible"/>
                                      </p:to>
                                    </p:set>
                                    <p:anim calcmode="lin" valueType="num">
                                      <p:cBhvr>
                                        <p:cTn id="98" dur="1000" fill="hold"/>
                                        <p:tgtEl>
                                          <p:spTgt spid="101"/>
                                        </p:tgtEl>
                                        <p:attrNameLst>
                                          <p:attrName>ppt_w</p:attrName>
                                        </p:attrNameLst>
                                      </p:cBhvr>
                                      <p:tavLst>
                                        <p:tav tm="0">
                                          <p:val>
                                            <p:fltVal val="0"/>
                                          </p:val>
                                        </p:tav>
                                        <p:tav tm="100000">
                                          <p:val>
                                            <p:strVal val="#ppt_w"/>
                                          </p:val>
                                        </p:tav>
                                      </p:tavLst>
                                    </p:anim>
                                    <p:anim calcmode="lin" valueType="num">
                                      <p:cBhvr>
                                        <p:cTn id="99" dur="1000" fill="hold"/>
                                        <p:tgtEl>
                                          <p:spTgt spid="101"/>
                                        </p:tgtEl>
                                        <p:attrNameLst>
                                          <p:attrName>ppt_h</p:attrName>
                                        </p:attrNameLst>
                                      </p:cBhvr>
                                      <p:tavLst>
                                        <p:tav tm="0">
                                          <p:val>
                                            <p:fltVal val="0"/>
                                          </p:val>
                                        </p:tav>
                                        <p:tav tm="100000">
                                          <p:val>
                                            <p:strVal val="#ppt_h"/>
                                          </p:val>
                                        </p:tav>
                                      </p:tavLst>
                                    </p:anim>
                                    <p:animEffect transition="in" filter="fade">
                                      <p:cBhvr>
                                        <p:cTn id="100" dur="1000"/>
                                        <p:tgtEl>
                                          <p:spTgt spid="101"/>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102"/>
                                        </p:tgtEl>
                                        <p:attrNameLst>
                                          <p:attrName>style.visibility</p:attrName>
                                        </p:attrNameLst>
                                      </p:cBhvr>
                                      <p:to>
                                        <p:strVal val="visible"/>
                                      </p:to>
                                    </p:set>
                                    <p:anim calcmode="lin" valueType="num">
                                      <p:cBhvr>
                                        <p:cTn id="103" dur="1000" fill="hold"/>
                                        <p:tgtEl>
                                          <p:spTgt spid="102"/>
                                        </p:tgtEl>
                                        <p:attrNameLst>
                                          <p:attrName>ppt_w</p:attrName>
                                        </p:attrNameLst>
                                      </p:cBhvr>
                                      <p:tavLst>
                                        <p:tav tm="0">
                                          <p:val>
                                            <p:fltVal val="0"/>
                                          </p:val>
                                        </p:tav>
                                        <p:tav tm="100000">
                                          <p:val>
                                            <p:strVal val="#ppt_w"/>
                                          </p:val>
                                        </p:tav>
                                      </p:tavLst>
                                    </p:anim>
                                    <p:anim calcmode="lin" valueType="num">
                                      <p:cBhvr>
                                        <p:cTn id="104" dur="1000" fill="hold"/>
                                        <p:tgtEl>
                                          <p:spTgt spid="102"/>
                                        </p:tgtEl>
                                        <p:attrNameLst>
                                          <p:attrName>ppt_h</p:attrName>
                                        </p:attrNameLst>
                                      </p:cBhvr>
                                      <p:tavLst>
                                        <p:tav tm="0">
                                          <p:val>
                                            <p:fltVal val="0"/>
                                          </p:val>
                                        </p:tav>
                                        <p:tav tm="100000">
                                          <p:val>
                                            <p:strVal val="#ppt_h"/>
                                          </p:val>
                                        </p:tav>
                                      </p:tavLst>
                                    </p:anim>
                                    <p:animEffect transition="in" filter="fade">
                                      <p:cBhvr>
                                        <p:cTn id="105" dur="1000"/>
                                        <p:tgtEl>
                                          <p:spTgt spid="102"/>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03"/>
                                        </p:tgtEl>
                                        <p:attrNameLst>
                                          <p:attrName>style.visibility</p:attrName>
                                        </p:attrNameLst>
                                      </p:cBhvr>
                                      <p:to>
                                        <p:strVal val="visible"/>
                                      </p:to>
                                    </p:set>
                                    <p:anim calcmode="lin" valueType="num">
                                      <p:cBhvr>
                                        <p:cTn id="108" dur="1000" fill="hold"/>
                                        <p:tgtEl>
                                          <p:spTgt spid="103"/>
                                        </p:tgtEl>
                                        <p:attrNameLst>
                                          <p:attrName>ppt_w</p:attrName>
                                        </p:attrNameLst>
                                      </p:cBhvr>
                                      <p:tavLst>
                                        <p:tav tm="0">
                                          <p:val>
                                            <p:fltVal val="0"/>
                                          </p:val>
                                        </p:tav>
                                        <p:tav tm="100000">
                                          <p:val>
                                            <p:strVal val="#ppt_w"/>
                                          </p:val>
                                        </p:tav>
                                      </p:tavLst>
                                    </p:anim>
                                    <p:anim calcmode="lin" valueType="num">
                                      <p:cBhvr>
                                        <p:cTn id="109" dur="1000" fill="hold"/>
                                        <p:tgtEl>
                                          <p:spTgt spid="103"/>
                                        </p:tgtEl>
                                        <p:attrNameLst>
                                          <p:attrName>ppt_h</p:attrName>
                                        </p:attrNameLst>
                                      </p:cBhvr>
                                      <p:tavLst>
                                        <p:tav tm="0">
                                          <p:val>
                                            <p:fltVal val="0"/>
                                          </p:val>
                                        </p:tav>
                                        <p:tav tm="100000">
                                          <p:val>
                                            <p:strVal val="#ppt_h"/>
                                          </p:val>
                                        </p:tav>
                                      </p:tavLst>
                                    </p:anim>
                                    <p:animEffect transition="in" filter="fade">
                                      <p:cBhvr>
                                        <p:cTn id="110" dur="1000"/>
                                        <p:tgtEl>
                                          <p:spTgt spid="103"/>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04"/>
                                        </p:tgtEl>
                                        <p:attrNameLst>
                                          <p:attrName>style.visibility</p:attrName>
                                        </p:attrNameLst>
                                      </p:cBhvr>
                                      <p:to>
                                        <p:strVal val="visible"/>
                                      </p:to>
                                    </p:set>
                                    <p:anim calcmode="lin" valueType="num">
                                      <p:cBhvr>
                                        <p:cTn id="113" dur="1000" fill="hold"/>
                                        <p:tgtEl>
                                          <p:spTgt spid="104"/>
                                        </p:tgtEl>
                                        <p:attrNameLst>
                                          <p:attrName>ppt_w</p:attrName>
                                        </p:attrNameLst>
                                      </p:cBhvr>
                                      <p:tavLst>
                                        <p:tav tm="0">
                                          <p:val>
                                            <p:fltVal val="0"/>
                                          </p:val>
                                        </p:tav>
                                        <p:tav tm="100000">
                                          <p:val>
                                            <p:strVal val="#ppt_w"/>
                                          </p:val>
                                        </p:tav>
                                      </p:tavLst>
                                    </p:anim>
                                    <p:anim calcmode="lin" valueType="num">
                                      <p:cBhvr>
                                        <p:cTn id="114" dur="1000" fill="hold"/>
                                        <p:tgtEl>
                                          <p:spTgt spid="104"/>
                                        </p:tgtEl>
                                        <p:attrNameLst>
                                          <p:attrName>ppt_h</p:attrName>
                                        </p:attrNameLst>
                                      </p:cBhvr>
                                      <p:tavLst>
                                        <p:tav tm="0">
                                          <p:val>
                                            <p:fltVal val="0"/>
                                          </p:val>
                                        </p:tav>
                                        <p:tav tm="100000">
                                          <p:val>
                                            <p:strVal val="#ppt_h"/>
                                          </p:val>
                                        </p:tav>
                                      </p:tavLst>
                                    </p:anim>
                                    <p:animEffect transition="in" filter="fade">
                                      <p:cBhvr>
                                        <p:cTn id="115" dur="1000"/>
                                        <p:tgtEl>
                                          <p:spTgt spid="104"/>
                                        </p:tgtEl>
                                      </p:cBhvr>
                                    </p:animEffect>
                                  </p:childTnLst>
                                </p:cTn>
                              </p:par>
                            </p:childTnLst>
                          </p:cTn>
                        </p:par>
                        <p:par>
                          <p:cTn id="116" fill="hold">
                            <p:stCondLst>
                              <p:cond delay="9500"/>
                            </p:stCondLst>
                            <p:childTnLst>
                              <p:par>
                                <p:cTn id="117" presetID="22" presetClass="entr" presetSubtype="8" fill="hold" nodeType="after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wipe(left)">
                                      <p:cBhvr>
                                        <p:cTn id="119" dur="500"/>
                                        <p:tgtEl>
                                          <p:spTgt spid="4"/>
                                        </p:tgtEl>
                                      </p:cBhvr>
                                    </p:animEffect>
                                  </p:childTnLst>
                                </p:cTn>
                              </p:par>
                            </p:childTnLst>
                          </p:cTn>
                        </p:par>
                        <p:par>
                          <p:cTn id="120" fill="hold">
                            <p:stCondLst>
                              <p:cond delay="11000"/>
                            </p:stCondLst>
                            <p:childTnLst>
                              <p:par>
                                <p:cTn id="121" presetID="22" presetClass="entr" presetSubtype="8" fill="hold" nodeType="afterEffect">
                                  <p:stCondLst>
                                    <p:cond delay="0"/>
                                  </p:stCondLst>
                                  <p:childTnLst>
                                    <p:set>
                                      <p:cBhvr>
                                        <p:cTn id="122" dur="1" fill="hold">
                                          <p:stCondLst>
                                            <p:cond delay="0"/>
                                          </p:stCondLst>
                                        </p:cTn>
                                        <p:tgtEl>
                                          <p:spTgt spid="7"/>
                                        </p:tgtEl>
                                        <p:attrNameLst>
                                          <p:attrName>style.visibility</p:attrName>
                                        </p:attrNameLst>
                                      </p:cBhvr>
                                      <p:to>
                                        <p:strVal val="visible"/>
                                      </p:to>
                                    </p:set>
                                    <p:animEffect transition="in" filter="wipe(left)">
                                      <p:cBhvr>
                                        <p:cTn id="123" dur="500"/>
                                        <p:tgtEl>
                                          <p:spTgt spid="7"/>
                                        </p:tgtEl>
                                      </p:cBhvr>
                                    </p:animEffect>
                                  </p:childTnLst>
                                </p:cTn>
                              </p:par>
                            </p:childTnLst>
                          </p:cTn>
                        </p:par>
                        <p:par>
                          <p:cTn id="124" fill="hold">
                            <p:stCondLst>
                              <p:cond delay="12701"/>
                            </p:stCondLst>
                            <p:childTnLst>
                              <p:par>
                                <p:cTn id="125" presetID="10" presetClass="entr" presetSubtype="0" fill="hold" nodeType="afterEffect">
                                  <p:stCondLst>
                                    <p:cond delay="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1000"/>
                                        <p:tgtEl>
                                          <p:spTgt spid="100"/>
                                        </p:tgtEl>
                                      </p:cBhvr>
                                    </p:animEffect>
                                  </p:childTnLst>
                                </p:cTn>
                              </p:par>
                            </p:childTnLst>
                          </p:cTn>
                        </p:par>
                        <p:par>
                          <p:cTn id="128" fill="hold">
                            <p:stCondLst>
                              <p:cond delay="13701"/>
                            </p:stCondLst>
                            <p:childTnLst>
                              <p:par>
                                <p:cTn id="129" presetID="10" presetClass="entr" presetSubtype="0" fill="hold" grpId="0" nodeType="afterEffect">
                                  <p:stCondLst>
                                    <p:cond delay="0"/>
                                  </p:stCondLst>
                                  <p:childTnLst>
                                    <p:set>
                                      <p:cBhvr>
                                        <p:cTn id="130" dur="1" fill="hold">
                                          <p:stCondLst>
                                            <p:cond delay="0"/>
                                          </p:stCondLst>
                                        </p:cTn>
                                        <p:tgtEl>
                                          <p:spTgt spid="98"/>
                                        </p:tgtEl>
                                        <p:attrNameLst>
                                          <p:attrName>style.visibility</p:attrName>
                                        </p:attrNameLst>
                                      </p:cBhvr>
                                      <p:to>
                                        <p:strVal val="visible"/>
                                      </p:to>
                                    </p:set>
                                    <p:animEffect transition="in" filter="fade">
                                      <p:cBhvr>
                                        <p:cTn id="131" dur="1000"/>
                                        <p:tgtEl>
                                          <p:spTgt spid="98"/>
                                        </p:tgtEl>
                                      </p:cBhvr>
                                    </p:animEffect>
                                  </p:childTnLst>
                                </p:cTn>
                              </p:par>
                            </p:childTnLst>
                          </p:cTn>
                        </p:par>
                        <p:par>
                          <p:cTn id="132" fill="hold">
                            <p:stCondLst>
                              <p:cond delay="14701"/>
                            </p:stCondLst>
                            <p:childTnLst>
                              <p:par>
                                <p:cTn id="133" presetID="10" presetClass="entr" presetSubtype="0" fill="hold" grpId="0" nodeType="afterEffect">
                                  <p:stCondLst>
                                    <p:cond delay="0"/>
                                  </p:stCondLst>
                                  <p:childTnLst>
                                    <p:set>
                                      <p:cBhvr>
                                        <p:cTn id="134" dur="1" fill="hold">
                                          <p:stCondLst>
                                            <p:cond delay="0"/>
                                          </p:stCondLst>
                                        </p:cTn>
                                        <p:tgtEl>
                                          <p:spTgt spid="99"/>
                                        </p:tgtEl>
                                        <p:attrNameLst>
                                          <p:attrName>style.visibility</p:attrName>
                                        </p:attrNameLst>
                                      </p:cBhvr>
                                      <p:to>
                                        <p:strVal val="visible"/>
                                      </p:to>
                                    </p:set>
                                    <p:animEffect transition="in" filter="fade">
                                      <p:cBhvr>
                                        <p:cTn id="135" dur="1000"/>
                                        <p:tgtEl>
                                          <p:spTgt spid="99"/>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109"/>
                                        </p:tgtEl>
                                        <p:attrNameLst>
                                          <p:attrName>style.visibility</p:attrName>
                                        </p:attrNameLst>
                                      </p:cBhvr>
                                      <p:to>
                                        <p:strVal val="visible"/>
                                      </p:to>
                                    </p:set>
                                    <p:animEffect transition="in" filter="wipe(left)">
                                      <p:cBhvr>
                                        <p:cTn id="140" dur="500"/>
                                        <p:tgtEl>
                                          <p:spTgt spid="109"/>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grpId="1" nodeType="clickEffect">
                                  <p:stCondLst>
                                    <p:cond delay="0"/>
                                  </p:stCondLst>
                                  <p:childTnLst>
                                    <p:animEffect transition="out" filter="fade">
                                      <p:cBhvr>
                                        <p:cTn id="144" dur="500"/>
                                        <p:tgtEl>
                                          <p:spTgt spid="99"/>
                                        </p:tgtEl>
                                      </p:cBhvr>
                                    </p:animEffect>
                                    <p:set>
                                      <p:cBhvr>
                                        <p:cTn id="145" dur="1" fill="hold">
                                          <p:stCondLst>
                                            <p:cond delay="499"/>
                                          </p:stCondLst>
                                        </p:cTn>
                                        <p:tgtEl>
                                          <p:spTgt spid="99"/>
                                        </p:tgtEl>
                                        <p:attrNameLst>
                                          <p:attrName>style.visibility</p:attrName>
                                        </p:attrNameLst>
                                      </p:cBhvr>
                                      <p:to>
                                        <p:strVal val="hidden"/>
                                      </p:to>
                                    </p:set>
                                  </p:childTnLst>
                                </p:cTn>
                              </p:par>
                            </p:childTnLst>
                          </p:cTn>
                        </p:par>
                        <p:par>
                          <p:cTn id="146" fill="hold">
                            <p:stCondLst>
                              <p:cond delay="500"/>
                            </p:stCondLst>
                            <p:childTnLst>
                              <p:par>
                                <p:cTn id="147" presetID="10" presetClass="entr" presetSubtype="0" fill="hold" grpId="0" nodeType="afterEffect">
                                  <p:stCondLst>
                                    <p:cond delay="0"/>
                                  </p:stCondLst>
                                  <p:childTnLst>
                                    <p:set>
                                      <p:cBhvr>
                                        <p:cTn id="148" dur="1" fill="hold">
                                          <p:stCondLst>
                                            <p:cond delay="0"/>
                                          </p:stCondLst>
                                        </p:cTn>
                                        <p:tgtEl>
                                          <p:spTgt spid="110"/>
                                        </p:tgtEl>
                                        <p:attrNameLst>
                                          <p:attrName>style.visibility</p:attrName>
                                        </p:attrNameLst>
                                      </p:cBhvr>
                                      <p:to>
                                        <p:strVal val="visible"/>
                                      </p:to>
                                    </p:set>
                                    <p:animEffect transition="in" filter="fade">
                                      <p:cBhvr>
                                        <p:cTn id="149"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P spid="99" grpId="1"/>
      <p:bldP spid="101" grpId="0" animBg="1"/>
      <p:bldP spid="102" grpId="0" animBg="1"/>
      <p:bldP spid="103" grpId="0" animBg="1"/>
      <p:bldP spid="104" grpId="0"/>
      <p:bldP spid="109" grpId="0"/>
      <p:bldP spid="1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03" y="86617"/>
            <a:ext cx="13608205" cy="6653418"/>
          </a:xfrm>
          <a:prstGeom prst="rect">
            <a:avLst/>
          </a:prstGeom>
          <a:ln>
            <a:noFill/>
          </a:ln>
          <a:effectLst>
            <a:softEdge rad="112500"/>
          </a:effectLst>
        </p:spPr>
      </p:pic>
      <p:pic>
        <p:nvPicPr>
          <p:cNvPr id="3" name="Picture 2">
            <a:extLst>
              <a:ext uri="{FF2B5EF4-FFF2-40B4-BE49-F238E27FC236}">
                <a16:creationId xmlns:a16="http://schemas.microsoft.com/office/drawing/2014/main" id="{CCC7F084-45D8-4558-AD14-57AAD39B0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71" y="157504"/>
            <a:ext cx="12146256" cy="6368108"/>
          </a:xfrm>
          <a:prstGeom prst="rect">
            <a:avLst/>
          </a:prstGeom>
          <a:ln>
            <a:noFill/>
          </a:ln>
          <a:effectLst>
            <a:softEdge rad="112500"/>
          </a:effectLst>
        </p:spPr>
      </p:pic>
    </p:spTree>
    <p:extLst>
      <p:ext uri="{BB962C8B-B14F-4D97-AF65-F5344CB8AC3E}">
        <p14:creationId xmlns:p14="http://schemas.microsoft.com/office/powerpoint/2010/main" val="436458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par>
                                <p:cTn id="96" presetID="53" presetClass="exit" presetSubtype="32" fill="hold" nodeType="withEffect">
                                  <p:stCondLst>
                                    <p:cond delay="0"/>
                                  </p:stCondLst>
                                  <p:childTnLst>
                                    <p:anim calcmode="lin" valueType="num">
                                      <p:cBhvr>
                                        <p:cTn id="97" dur="2000"/>
                                        <p:tgtEl>
                                          <p:spTgt spid="7"/>
                                        </p:tgtEl>
                                        <p:attrNameLst>
                                          <p:attrName>ppt_w</p:attrName>
                                        </p:attrNameLst>
                                      </p:cBhvr>
                                      <p:tavLst>
                                        <p:tav tm="0">
                                          <p:val>
                                            <p:strVal val="ppt_w"/>
                                          </p:val>
                                        </p:tav>
                                        <p:tav tm="100000">
                                          <p:val>
                                            <p:fltVal val="0"/>
                                          </p:val>
                                        </p:tav>
                                      </p:tavLst>
                                    </p:anim>
                                    <p:anim calcmode="lin" valueType="num">
                                      <p:cBhvr>
                                        <p:cTn id="98" dur="2000"/>
                                        <p:tgtEl>
                                          <p:spTgt spid="7"/>
                                        </p:tgtEl>
                                        <p:attrNameLst>
                                          <p:attrName>ppt_h</p:attrName>
                                        </p:attrNameLst>
                                      </p:cBhvr>
                                      <p:tavLst>
                                        <p:tav tm="0">
                                          <p:val>
                                            <p:strVal val="ppt_h"/>
                                          </p:val>
                                        </p:tav>
                                        <p:tav tm="100000">
                                          <p:val>
                                            <p:fltVal val="0"/>
                                          </p:val>
                                        </p:tav>
                                      </p:tavLst>
                                    </p:anim>
                                    <p:animEffect transition="out" filter="fade">
                                      <p:cBhvr>
                                        <p:cTn id="99" dur="2000"/>
                                        <p:tgtEl>
                                          <p:spTgt spid="7"/>
                                        </p:tgtEl>
                                      </p:cBhvr>
                                    </p:animEffect>
                                    <p:set>
                                      <p:cBhvr>
                                        <p:cTn id="100" dur="1" fill="hold">
                                          <p:stCondLst>
                                            <p:cond delay="1999"/>
                                          </p:stCondLst>
                                        </p:cTn>
                                        <p:tgtEl>
                                          <p:spTgt spid="7"/>
                                        </p:tgtEl>
                                        <p:attrNameLst>
                                          <p:attrName>style.visibility</p:attrName>
                                        </p:attrNameLst>
                                      </p:cBhvr>
                                      <p:to>
                                        <p:strVal val="hidden"/>
                                      </p:to>
                                    </p:set>
                                  </p:childTnLst>
                                </p:cTn>
                              </p:par>
                            </p:childTnLst>
                          </p:cTn>
                        </p:par>
                        <p:par>
                          <p:cTn id="101" fill="hold">
                            <p:stCondLst>
                              <p:cond delay="9500"/>
                            </p:stCondLst>
                            <p:childTnLst>
                              <p:par>
                                <p:cTn id="102" presetID="53" presetClass="entr" presetSubtype="16" fill="hold" nodeType="afterEffect">
                                  <p:stCondLst>
                                    <p:cond delay="0"/>
                                  </p:stCondLst>
                                  <p:childTnLst>
                                    <p:set>
                                      <p:cBhvr>
                                        <p:cTn id="103" dur="1" fill="hold">
                                          <p:stCondLst>
                                            <p:cond delay="0"/>
                                          </p:stCondLst>
                                        </p:cTn>
                                        <p:tgtEl>
                                          <p:spTgt spid="3"/>
                                        </p:tgtEl>
                                        <p:attrNameLst>
                                          <p:attrName>style.visibility</p:attrName>
                                        </p:attrNameLst>
                                      </p:cBhvr>
                                      <p:to>
                                        <p:strVal val="visible"/>
                                      </p:to>
                                    </p:set>
                                    <p:anim calcmode="lin" valueType="num">
                                      <p:cBhvr>
                                        <p:cTn id="104" dur="2000" fill="hold"/>
                                        <p:tgtEl>
                                          <p:spTgt spid="3"/>
                                        </p:tgtEl>
                                        <p:attrNameLst>
                                          <p:attrName>ppt_w</p:attrName>
                                        </p:attrNameLst>
                                      </p:cBhvr>
                                      <p:tavLst>
                                        <p:tav tm="0">
                                          <p:val>
                                            <p:fltVal val="0"/>
                                          </p:val>
                                        </p:tav>
                                        <p:tav tm="100000">
                                          <p:val>
                                            <p:strVal val="#ppt_w"/>
                                          </p:val>
                                        </p:tav>
                                      </p:tavLst>
                                    </p:anim>
                                    <p:anim calcmode="lin" valueType="num">
                                      <p:cBhvr>
                                        <p:cTn id="105" dur="2000" fill="hold"/>
                                        <p:tgtEl>
                                          <p:spTgt spid="3"/>
                                        </p:tgtEl>
                                        <p:attrNameLst>
                                          <p:attrName>ppt_h</p:attrName>
                                        </p:attrNameLst>
                                      </p:cBhvr>
                                      <p:tavLst>
                                        <p:tav tm="0">
                                          <p:val>
                                            <p:fltVal val="0"/>
                                          </p:val>
                                        </p:tav>
                                        <p:tav tm="100000">
                                          <p:val>
                                            <p:strVal val="#ppt_h"/>
                                          </p:val>
                                        </p:tav>
                                      </p:tavLst>
                                    </p:anim>
                                    <p:animEffect transition="in" filter="fade">
                                      <p:cBhvr>
                                        <p:cTn id="10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82000">
              <a:srgbClr val="2B0303"/>
            </a:gs>
            <a:gs pos="0">
              <a:srgbClr val="680000"/>
            </a:gs>
          </a:gsLst>
          <a:path path="circle">
            <a:fillToRect l="50000" t="50000" r="50000" b="50000"/>
          </a:path>
        </a:gra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8BE020A-CE78-4E12-A9E2-558D64E19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66" y="580521"/>
            <a:ext cx="11717734" cy="5991729"/>
          </a:xfrm>
          <a:prstGeom prst="rect">
            <a:avLst/>
          </a:prstGeom>
          <a:ln>
            <a:noFill/>
          </a:ln>
          <a:effectLst>
            <a:softEdge rad="112500"/>
          </a:effectLst>
        </p:spPr>
      </p:pic>
      <p:sp>
        <p:nvSpPr>
          <p:cNvPr id="2" name="Rectangle: Rounded Corners 1">
            <a:extLst>
              <a:ext uri="{FF2B5EF4-FFF2-40B4-BE49-F238E27FC236}">
                <a16:creationId xmlns:a16="http://schemas.microsoft.com/office/drawing/2014/main" id="{86C50AAB-177F-4EB6-813F-9A8D871CD9EC}"/>
              </a:ext>
            </a:extLst>
          </p:cNvPr>
          <p:cNvSpPr/>
          <p:nvPr/>
        </p:nvSpPr>
        <p:spPr>
          <a:xfrm>
            <a:off x="1943554" y="1688869"/>
            <a:ext cx="8458200" cy="3653126"/>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8520162-C83A-42EA-85C5-A0A502F558C0}"/>
              </a:ext>
            </a:extLst>
          </p:cNvPr>
          <p:cNvSpPr/>
          <p:nvPr/>
        </p:nvSpPr>
        <p:spPr>
          <a:xfrm>
            <a:off x="1669693" y="1513673"/>
            <a:ext cx="8928958" cy="4068273"/>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495FC80-E1C1-4EF4-A150-CBAF446BA7DE}"/>
              </a:ext>
            </a:extLst>
          </p:cNvPr>
          <p:cNvSpPr/>
          <p:nvPr/>
        </p:nvSpPr>
        <p:spPr>
          <a:xfrm>
            <a:off x="1764943" y="1645592"/>
            <a:ext cx="8673549" cy="3796061"/>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B7E8152-E7FE-4149-9A8A-86DCB17BE14B}"/>
              </a:ext>
            </a:extLst>
          </p:cNvPr>
          <p:cNvSpPr/>
          <p:nvPr/>
        </p:nvSpPr>
        <p:spPr>
          <a:xfrm>
            <a:off x="1974647" y="1520482"/>
            <a:ext cx="8458199" cy="3764007"/>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F2E0EC-0D15-4800-9DDE-3750C4E4EF54}"/>
              </a:ext>
            </a:extLst>
          </p:cNvPr>
          <p:cNvSpPr txBox="1"/>
          <p:nvPr/>
        </p:nvSpPr>
        <p:spPr>
          <a:xfrm>
            <a:off x="905291" y="1588200"/>
            <a:ext cx="106109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600" noProof="0">
                <a:solidFill>
                  <a:prstClr val="white"/>
                </a:solidFill>
                <a:latin typeface="UTM Iron Gothic" panose="02040603050506020204" pitchFamily="18" charset="0"/>
              </a:rPr>
              <a:t>Tập đọc</a:t>
            </a:r>
            <a:endParaRPr kumimoji="0" lang="en-US" sz="6000" b="0" i="0" u="none" strike="noStrike" kern="1200" cap="none" spc="600" normalizeH="0" baseline="0" noProof="0" dirty="0">
              <a:ln>
                <a:noFill/>
              </a:ln>
              <a:solidFill>
                <a:prstClr val="white"/>
              </a:solidFill>
              <a:effectLst/>
              <a:uLnTx/>
              <a:uFillTx/>
              <a:latin typeface="UTM Iron Gothic" panose="02040603050506020204" pitchFamily="18" charset="0"/>
            </a:endParaRPr>
          </a:p>
        </p:txBody>
      </p:sp>
      <p:sp>
        <p:nvSpPr>
          <p:cNvPr id="11" name="TextBox 10">
            <a:extLst>
              <a:ext uri="{FF2B5EF4-FFF2-40B4-BE49-F238E27FC236}">
                <a16:creationId xmlns:a16="http://schemas.microsoft.com/office/drawing/2014/main" id="{29A31B45-B6DF-431D-86CF-8B559658201D}"/>
              </a:ext>
            </a:extLst>
          </p:cNvPr>
          <p:cNvSpPr txBox="1"/>
          <p:nvPr/>
        </p:nvSpPr>
        <p:spPr>
          <a:xfrm>
            <a:off x="1070528" y="4453492"/>
            <a:ext cx="106109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600">
                <a:solidFill>
                  <a:prstClr val="white"/>
                </a:solidFill>
                <a:latin typeface="UTM Iron Gothic" panose="02040603050506020204" pitchFamily="18" charset="0"/>
              </a:rPr>
              <a:t>Tiếp theo</a:t>
            </a:r>
            <a:endParaRPr kumimoji="0" lang="en-US" sz="4800" u="none" strike="noStrike" kern="1200" cap="none" spc="600" normalizeH="0" baseline="0" noProof="0" dirty="0">
              <a:ln>
                <a:noFill/>
              </a:ln>
              <a:solidFill>
                <a:prstClr val="white"/>
              </a:solidFill>
              <a:effectLst/>
              <a:uLnTx/>
              <a:uFillTx/>
              <a:latin typeface="UTM Iron Gothic" panose="02040603050506020204" pitchFamily="18" charset="0"/>
            </a:endParaRPr>
          </a:p>
        </p:txBody>
      </p:sp>
      <p:pic>
        <p:nvPicPr>
          <p:cNvPr id="28" name="Picture 27">
            <a:extLst>
              <a:ext uri="{FF2B5EF4-FFF2-40B4-BE49-F238E27FC236}">
                <a16:creationId xmlns:a16="http://schemas.microsoft.com/office/drawing/2014/main" id="{404F93FF-9057-499E-BCF9-80FA4977923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841" t="26168" r="44431" b="50454"/>
          <a:stretch>
            <a:fillRect/>
          </a:stretch>
        </p:blipFill>
        <p:spPr>
          <a:xfrm>
            <a:off x="3238070" y="2493871"/>
            <a:ext cx="6148141" cy="1817228"/>
          </a:xfrm>
          <a:custGeom>
            <a:avLst/>
            <a:gdLst/>
            <a:ahLst/>
            <a:cxnLst/>
            <a:rect l="l" t="t" r="r" b="b"/>
            <a:pathLst>
              <a:path w="6148141" h="1817228">
                <a:moveTo>
                  <a:pt x="2605525" y="1080264"/>
                </a:moveTo>
                <a:cubicBezTo>
                  <a:pt x="2570578" y="1080264"/>
                  <a:pt x="2553104" y="1097737"/>
                  <a:pt x="2553104" y="1132684"/>
                </a:cubicBezTo>
                <a:lnTo>
                  <a:pt x="2553104" y="1658940"/>
                </a:lnTo>
                <a:cubicBezTo>
                  <a:pt x="2553104" y="1694572"/>
                  <a:pt x="2570578" y="1712388"/>
                  <a:pt x="2605525" y="1712388"/>
                </a:cubicBezTo>
                <a:lnTo>
                  <a:pt x="2657945" y="1712388"/>
                </a:lnTo>
                <a:lnTo>
                  <a:pt x="2657945" y="1132684"/>
                </a:lnTo>
                <a:cubicBezTo>
                  <a:pt x="2657945" y="1097737"/>
                  <a:pt x="2640471" y="1080264"/>
                  <a:pt x="2605525" y="1080264"/>
                </a:cubicBezTo>
                <a:close/>
                <a:moveTo>
                  <a:pt x="210708" y="869556"/>
                </a:moveTo>
                <a:lnTo>
                  <a:pt x="210708" y="1712388"/>
                </a:lnTo>
                <a:lnTo>
                  <a:pt x="263128" y="1712388"/>
                </a:lnTo>
                <a:cubicBezTo>
                  <a:pt x="298075" y="1712388"/>
                  <a:pt x="315548" y="1694572"/>
                  <a:pt x="315548" y="1658940"/>
                </a:cubicBezTo>
                <a:lnTo>
                  <a:pt x="315548" y="923004"/>
                </a:lnTo>
                <a:cubicBezTo>
                  <a:pt x="315548" y="887372"/>
                  <a:pt x="298075" y="869556"/>
                  <a:pt x="263128" y="869556"/>
                </a:cubicBezTo>
                <a:close/>
                <a:moveTo>
                  <a:pt x="5565744" y="449167"/>
                </a:moveTo>
                <a:cubicBezTo>
                  <a:pt x="5530797" y="449167"/>
                  <a:pt x="5513324" y="466641"/>
                  <a:pt x="5513324" y="501588"/>
                </a:cubicBezTo>
                <a:lnTo>
                  <a:pt x="5513324" y="1554100"/>
                </a:lnTo>
                <a:lnTo>
                  <a:pt x="5618164" y="1554100"/>
                </a:lnTo>
                <a:lnTo>
                  <a:pt x="5618164" y="501588"/>
                </a:lnTo>
                <a:cubicBezTo>
                  <a:pt x="5618164" y="466641"/>
                  <a:pt x="5600691" y="449167"/>
                  <a:pt x="5565744" y="449167"/>
                </a:cubicBezTo>
                <a:close/>
                <a:moveTo>
                  <a:pt x="908019" y="449167"/>
                </a:moveTo>
                <a:cubicBezTo>
                  <a:pt x="873072" y="449167"/>
                  <a:pt x="855599" y="466641"/>
                  <a:pt x="855599" y="501588"/>
                </a:cubicBezTo>
                <a:lnTo>
                  <a:pt x="855599" y="1658940"/>
                </a:lnTo>
                <a:cubicBezTo>
                  <a:pt x="855599" y="1694572"/>
                  <a:pt x="873072" y="1712388"/>
                  <a:pt x="908019" y="1712388"/>
                </a:cubicBezTo>
                <a:cubicBezTo>
                  <a:pt x="942966" y="1712388"/>
                  <a:pt x="960439" y="1694572"/>
                  <a:pt x="960439" y="1658940"/>
                </a:cubicBezTo>
                <a:lnTo>
                  <a:pt x="960439" y="501588"/>
                </a:lnTo>
                <a:cubicBezTo>
                  <a:pt x="960439" y="466641"/>
                  <a:pt x="942966" y="449167"/>
                  <a:pt x="908019" y="449167"/>
                </a:cubicBezTo>
                <a:close/>
                <a:moveTo>
                  <a:pt x="5937433" y="343300"/>
                </a:moveTo>
                <a:lnTo>
                  <a:pt x="6148141" y="343300"/>
                </a:lnTo>
                <a:lnTo>
                  <a:pt x="6148141" y="1817228"/>
                </a:lnTo>
                <a:lnTo>
                  <a:pt x="5937433" y="1817228"/>
                </a:lnTo>
                <a:close/>
                <a:moveTo>
                  <a:pt x="5565744" y="343300"/>
                </a:moveTo>
                <a:cubicBezTo>
                  <a:pt x="5630155" y="343300"/>
                  <a:pt x="5687030" y="353235"/>
                  <a:pt x="5736366" y="373107"/>
                </a:cubicBezTo>
                <a:cubicBezTo>
                  <a:pt x="5798037" y="401202"/>
                  <a:pt x="5828872" y="444028"/>
                  <a:pt x="5828872" y="501588"/>
                </a:cubicBezTo>
                <a:lnTo>
                  <a:pt x="5828872" y="1817228"/>
                </a:lnTo>
                <a:lnTo>
                  <a:pt x="5618164" y="1817228"/>
                </a:lnTo>
                <a:lnTo>
                  <a:pt x="5618164" y="1658940"/>
                </a:lnTo>
                <a:lnTo>
                  <a:pt x="5513324" y="1658940"/>
                </a:lnTo>
                <a:lnTo>
                  <a:pt x="5513324" y="1817228"/>
                </a:lnTo>
                <a:lnTo>
                  <a:pt x="5302616" y="1817228"/>
                </a:lnTo>
                <a:lnTo>
                  <a:pt x="5302616" y="501588"/>
                </a:lnTo>
                <a:cubicBezTo>
                  <a:pt x="5302616" y="444028"/>
                  <a:pt x="5334136" y="401202"/>
                  <a:pt x="5397178" y="373107"/>
                </a:cubicBezTo>
                <a:cubicBezTo>
                  <a:pt x="5446514" y="353235"/>
                  <a:pt x="5502703" y="343300"/>
                  <a:pt x="5565744" y="343300"/>
                </a:cubicBezTo>
                <a:close/>
                <a:moveTo>
                  <a:pt x="3257336" y="343300"/>
                </a:moveTo>
                <a:cubicBezTo>
                  <a:pt x="3319692" y="343300"/>
                  <a:pt x="3376566" y="353235"/>
                  <a:pt x="3427958" y="373107"/>
                </a:cubicBezTo>
                <a:cubicBezTo>
                  <a:pt x="3489629" y="401202"/>
                  <a:pt x="3520464" y="444028"/>
                  <a:pt x="3520464" y="501588"/>
                </a:cubicBezTo>
                <a:lnTo>
                  <a:pt x="3520464" y="1817228"/>
                </a:lnTo>
                <a:lnTo>
                  <a:pt x="3309756" y="1817228"/>
                </a:lnTo>
                <a:lnTo>
                  <a:pt x="3309756" y="501588"/>
                </a:lnTo>
                <a:cubicBezTo>
                  <a:pt x="3309756" y="466641"/>
                  <a:pt x="3292283" y="449167"/>
                  <a:pt x="3257336" y="449167"/>
                </a:cubicBezTo>
                <a:cubicBezTo>
                  <a:pt x="3222389" y="449167"/>
                  <a:pt x="3204916" y="466641"/>
                  <a:pt x="3204916" y="501588"/>
                </a:cubicBezTo>
                <a:lnTo>
                  <a:pt x="3204916" y="1817228"/>
                </a:lnTo>
                <a:lnTo>
                  <a:pt x="2994208" y="1817228"/>
                </a:lnTo>
                <a:lnTo>
                  <a:pt x="2994208" y="501588"/>
                </a:lnTo>
                <a:cubicBezTo>
                  <a:pt x="2994208" y="444028"/>
                  <a:pt x="3025728" y="401202"/>
                  <a:pt x="3088770" y="373107"/>
                </a:cubicBezTo>
                <a:cubicBezTo>
                  <a:pt x="3138106" y="353235"/>
                  <a:pt x="3194295" y="343300"/>
                  <a:pt x="3257336" y="343300"/>
                </a:cubicBezTo>
                <a:close/>
                <a:moveTo>
                  <a:pt x="2605525" y="343300"/>
                </a:moveTo>
                <a:cubicBezTo>
                  <a:pt x="2669936" y="343300"/>
                  <a:pt x="2726810" y="353235"/>
                  <a:pt x="2776147" y="373107"/>
                </a:cubicBezTo>
                <a:cubicBezTo>
                  <a:pt x="2837817" y="401202"/>
                  <a:pt x="2868653" y="444028"/>
                  <a:pt x="2868653" y="501588"/>
                </a:cubicBezTo>
                <a:lnTo>
                  <a:pt x="2868653" y="1817228"/>
                </a:lnTo>
                <a:lnTo>
                  <a:pt x="2605525" y="1817228"/>
                </a:lnTo>
                <a:cubicBezTo>
                  <a:pt x="2538372" y="1817228"/>
                  <a:pt x="2482183" y="1806607"/>
                  <a:pt x="2436958" y="1785365"/>
                </a:cubicBezTo>
                <a:cubicBezTo>
                  <a:pt x="2373917" y="1758641"/>
                  <a:pt x="2342396" y="1716499"/>
                  <a:pt x="2342396" y="1658940"/>
                </a:cubicBezTo>
                <a:lnTo>
                  <a:pt x="2342396" y="1132684"/>
                </a:lnTo>
                <a:cubicBezTo>
                  <a:pt x="2342396" y="1027844"/>
                  <a:pt x="2430106" y="975424"/>
                  <a:pt x="2605525" y="975424"/>
                </a:cubicBezTo>
                <a:cubicBezTo>
                  <a:pt x="2608266" y="975424"/>
                  <a:pt x="2625739" y="979535"/>
                  <a:pt x="2657945" y="987758"/>
                </a:cubicBezTo>
                <a:lnTo>
                  <a:pt x="2657945" y="501588"/>
                </a:lnTo>
                <a:cubicBezTo>
                  <a:pt x="2657945" y="466641"/>
                  <a:pt x="2640471" y="449167"/>
                  <a:pt x="2605525" y="449167"/>
                </a:cubicBezTo>
                <a:cubicBezTo>
                  <a:pt x="2570578" y="449167"/>
                  <a:pt x="2553104" y="466641"/>
                  <a:pt x="2553104" y="501588"/>
                </a:cubicBezTo>
                <a:lnTo>
                  <a:pt x="2553104" y="606428"/>
                </a:lnTo>
                <a:lnTo>
                  <a:pt x="2342396" y="606428"/>
                </a:lnTo>
                <a:lnTo>
                  <a:pt x="2342396" y="501588"/>
                </a:lnTo>
                <a:cubicBezTo>
                  <a:pt x="2342396" y="444028"/>
                  <a:pt x="2373917" y="401202"/>
                  <a:pt x="2436958" y="373107"/>
                </a:cubicBezTo>
                <a:cubicBezTo>
                  <a:pt x="2486295" y="353235"/>
                  <a:pt x="2542484" y="343300"/>
                  <a:pt x="2605525" y="343300"/>
                </a:cubicBezTo>
                <a:close/>
                <a:moveTo>
                  <a:pt x="1552361" y="343300"/>
                </a:moveTo>
                <a:cubicBezTo>
                  <a:pt x="1614717" y="343300"/>
                  <a:pt x="1671591" y="353235"/>
                  <a:pt x="1722983" y="373107"/>
                </a:cubicBezTo>
                <a:cubicBezTo>
                  <a:pt x="1784654" y="401202"/>
                  <a:pt x="1815489" y="444028"/>
                  <a:pt x="1815489" y="501588"/>
                </a:cubicBezTo>
                <a:lnTo>
                  <a:pt x="1815489" y="1817228"/>
                </a:lnTo>
                <a:lnTo>
                  <a:pt x="1604781" y="1817228"/>
                </a:lnTo>
                <a:lnTo>
                  <a:pt x="1604781" y="501588"/>
                </a:lnTo>
                <a:cubicBezTo>
                  <a:pt x="1604781" y="466641"/>
                  <a:pt x="1587308" y="449167"/>
                  <a:pt x="1552361" y="449167"/>
                </a:cubicBezTo>
                <a:cubicBezTo>
                  <a:pt x="1517415" y="449167"/>
                  <a:pt x="1499941" y="466641"/>
                  <a:pt x="1499941" y="501588"/>
                </a:cubicBezTo>
                <a:lnTo>
                  <a:pt x="1499941" y="1817228"/>
                </a:lnTo>
                <a:lnTo>
                  <a:pt x="1289233" y="1817228"/>
                </a:lnTo>
                <a:lnTo>
                  <a:pt x="1289233" y="501588"/>
                </a:lnTo>
                <a:cubicBezTo>
                  <a:pt x="1289233" y="444028"/>
                  <a:pt x="1320753" y="401202"/>
                  <a:pt x="1383795" y="373107"/>
                </a:cubicBezTo>
                <a:cubicBezTo>
                  <a:pt x="1433131" y="353235"/>
                  <a:pt x="1489320" y="343300"/>
                  <a:pt x="1552361" y="343300"/>
                </a:cubicBezTo>
                <a:close/>
                <a:moveTo>
                  <a:pt x="908019" y="343300"/>
                </a:moveTo>
                <a:cubicBezTo>
                  <a:pt x="970375" y="343300"/>
                  <a:pt x="1027249" y="353235"/>
                  <a:pt x="1078641" y="373107"/>
                </a:cubicBezTo>
                <a:cubicBezTo>
                  <a:pt x="1140312" y="401202"/>
                  <a:pt x="1171147" y="444028"/>
                  <a:pt x="1171147" y="501588"/>
                </a:cubicBezTo>
                <a:lnTo>
                  <a:pt x="1171147" y="1658940"/>
                </a:lnTo>
                <a:cubicBezTo>
                  <a:pt x="1171147" y="1715814"/>
                  <a:pt x="1140312" y="1757956"/>
                  <a:pt x="1078641" y="1785365"/>
                </a:cubicBezTo>
                <a:cubicBezTo>
                  <a:pt x="1029990" y="1806607"/>
                  <a:pt x="973116" y="1817228"/>
                  <a:pt x="908019" y="1817228"/>
                </a:cubicBezTo>
                <a:cubicBezTo>
                  <a:pt x="840866" y="1817228"/>
                  <a:pt x="784677" y="1806607"/>
                  <a:pt x="739452" y="1785365"/>
                </a:cubicBezTo>
                <a:cubicBezTo>
                  <a:pt x="676411" y="1758641"/>
                  <a:pt x="644891" y="1716499"/>
                  <a:pt x="644891" y="1658940"/>
                </a:cubicBezTo>
                <a:lnTo>
                  <a:pt x="644891" y="501588"/>
                </a:lnTo>
                <a:cubicBezTo>
                  <a:pt x="644891" y="444028"/>
                  <a:pt x="676411" y="401202"/>
                  <a:pt x="739452" y="373107"/>
                </a:cubicBezTo>
                <a:cubicBezTo>
                  <a:pt x="788789" y="353235"/>
                  <a:pt x="844978" y="343300"/>
                  <a:pt x="908019" y="343300"/>
                </a:cubicBezTo>
                <a:close/>
                <a:moveTo>
                  <a:pt x="210708" y="238459"/>
                </a:moveTo>
                <a:lnTo>
                  <a:pt x="210708" y="764716"/>
                </a:lnTo>
                <a:lnTo>
                  <a:pt x="263128" y="764716"/>
                </a:lnTo>
                <a:cubicBezTo>
                  <a:pt x="298075" y="764716"/>
                  <a:pt x="315548" y="747242"/>
                  <a:pt x="315548" y="712296"/>
                </a:cubicBezTo>
                <a:lnTo>
                  <a:pt x="315548" y="290879"/>
                </a:lnTo>
                <a:cubicBezTo>
                  <a:pt x="315548" y="255933"/>
                  <a:pt x="298075" y="238459"/>
                  <a:pt x="263128" y="238459"/>
                </a:cubicBezTo>
                <a:close/>
                <a:moveTo>
                  <a:pt x="5355036" y="133619"/>
                </a:moveTo>
                <a:lnTo>
                  <a:pt x="5565744" y="186039"/>
                </a:lnTo>
                <a:lnTo>
                  <a:pt x="5565744" y="238459"/>
                </a:lnTo>
                <a:lnTo>
                  <a:pt x="5355036" y="238459"/>
                </a:lnTo>
                <a:close/>
                <a:moveTo>
                  <a:pt x="4689657" y="133619"/>
                </a:moveTo>
                <a:lnTo>
                  <a:pt x="4900366" y="133619"/>
                </a:lnTo>
                <a:lnTo>
                  <a:pt x="4900366" y="554008"/>
                </a:lnTo>
                <a:lnTo>
                  <a:pt x="5163495" y="554008"/>
                </a:lnTo>
                <a:lnTo>
                  <a:pt x="5163495" y="659876"/>
                </a:lnTo>
                <a:lnTo>
                  <a:pt x="4900366" y="659876"/>
                </a:lnTo>
                <a:lnTo>
                  <a:pt x="4900366" y="1658940"/>
                </a:lnTo>
                <a:cubicBezTo>
                  <a:pt x="4900366" y="1694572"/>
                  <a:pt x="4917839" y="1712388"/>
                  <a:pt x="4952786" y="1712388"/>
                </a:cubicBezTo>
                <a:cubicBezTo>
                  <a:pt x="4987733" y="1712388"/>
                  <a:pt x="5005206" y="1694572"/>
                  <a:pt x="5005206" y="1658940"/>
                </a:cubicBezTo>
                <a:lnTo>
                  <a:pt x="5005206" y="1554100"/>
                </a:lnTo>
                <a:lnTo>
                  <a:pt x="5215914" y="1554100"/>
                </a:lnTo>
                <a:lnTo>
                  <a:pt x="5215914" y="1658940"/>
                </a:lnTo>
                <a:cubicBezTo>
                  <a:pt x="5215914" y="1715814"/>
                  <a:pt x="5185079" y="1757956"/>
                  <a:pt x="5123408" y="1785365"/>
                </a:cubicBezTo>
                <a:cubicBezTo>
                  <a:pt x="5078183" y="1806607"/>
                  <a:pt x="5021309" y="1817228"/>
                  <a:pt x="4952786" y="1817228"/>
                </a:cubicBezTo>
                <a:cubicBezTo>
                  <a:pt x="4885634" y="1817228"/>
                  <a:pt x="4829445" y="1806607"/>
                  <a:pt x="4784219" y="1785365"/>
                </a:cubicBezTo>
                <a:cubicBezTo>
                  <a:pt x="4721179" y="1758641"/>
                  <a:pt x="4689657" y="1716499"/>
                  <a:pt x="4689657" y="1658940"/>
                </a:cubicBezTo>
                <a:close/>
                <a:moveTo>
                  <a:pt x="3641908" y="133619"/>
                </a:moveTo>
                <a:lnTo>
                  <a:pt x="3852616" y="133619"/>
                </a:lnTo>
                <a:lnTo>
                  <a:pt x="3852616" y="343300"/>
                </a:lnTo>
                <a:lnTo>
                  <a:pt x="4009876" y="343300"/>
                </a:lnTo>
                <a:cubicBezTo>
                  <a:pt x="4053731" y="343300"/>
                  <a:pt x="4091076" y="359060"/>
                  <a:pt x="4121911" y="390580"/>
                </a:cubicBezTo>
                <a:cubicBezTo>
                  <a:pt x="4152746" y="421416"/>
                  <a:pt x="4168164" y="458418"/>
                  <a:pt x="4168164" y="501588"/>
                </a:cubicBezTo>
                <a:lnTo>
                  <a:pt x="4168164" y="1817228"/>
                </a:lnTo>
                <a:lnTo>
                  <a:pt x="3957456" y="1817228"/>
                </a:lnTo>
                <a:lnTo>
                  <a:pt x="3957456" y="501588"/>
                </a:lnTo>
                <a:cubicBezTo>
                  <a:pt x="3957456" y="466641"/>
                  <a:pt x="3939983" y="449167"/>
                  <a:pt x="3905036" y="449167"/>
                </a:cubicBezTo>
                <a:lnTo>
                  <a:pt x="3852616" y="449167"/>
                </a:lnTo>
                <a:lnTo>
                  <a:pt x="3852616" y="1817228"/>
                </a:lnTo>
                <a:lnTo>
                  <a:pt x="3641908" y="1817228"/>
                </a:lnTo>
                <a:close/>
                <a:moveTo>
                  <a:pt x="908019" y="133619"/>
                </a:moveTo>
                <a:lnTo>
                  <a:pt x="1118727" y="186039"/>
                </a:lnTo>
                <a:lnTo>
                  <a:pt x="1118727" y="248738"/>
                </a:lnTo>
                <a:lnTo>
                  <a:pt x="908019" y="217903"/>
                </a:lnTo>
                <a:lnTo>
                  <a:pt x="697311" y="248738"/>
                </a:lnTo>
                <a:lnTo>
                  <a:pt x="697311" y="186039"/>
                </a:lnTo>
                <a:close/>
                <a:moveTo>
                  <a:pt x="0" y="133619"/>
                </a:moveTo>
                <a:lnTo>
                  <a:pt x="368996" y="133619"/>
                </a:lnTo>
                <a:cubicBezTo>
                  <a:pt x="412166" y="133619"/>
                  <a:pt x="449168" y="149037"/>
                  <a:pt x="480003" y="179872"/>
                </a:cubicBezTo>
                <a:cubicBezTo>
                  <a:pt x="510839" y="210708"/>
                  <a:pt x="526256" y="247710"/>
                  <a:pt x="526256" y="290879"/>
                </a:cubicBezTo>
                <a:lnTo>
                  <a:pt x="526256" y="712296"/>
                </a:lnTo>
                <a:cubicBezTo>
                  <a:pt x="526256" y="737649"/>
                  <a:pt x="520774" y="759919"/>
                  <a:pt x="509811" y="779106"/>
                </a:cubicBezTo>
                <a:cubicBezTo>
                  <a:pt x="494736" y="804459"/>
                  <a:pt x="475549" y="817136"/>
                  <a:pt x="452251" y="817136"/>
                </a:cubicBezTo>
                <a:cubicBezTo>
                  <a:pt x="474864" y="817136"/>
                  <a:pt x="494050" y="829127"/>
                  <a:pt x="509811" y="853110"/>
                </a:cubicBezTo>
                <a:cubicBezTo>
                  <a:pt x="520774" y="875038"/>
                  <a:pt x="526256" y="898335"/>
                  <a:pt x="526256" y="923004"/>
                </a:cubicBezTo>
                <a:lnTo>
                  <a:pt x="526256" y="1658940"/>
                </a:lnTo>
                <a:cubicBezTo>
                  <a:pt x="526256" y="1701425"/>
                  <a:pt x="510839" y="1738427"/>
                  <a:pt x="480003" y="1769948"/>
                </a:cubicBezTo>
                <a:cubicBezTo>
                  <a:pt x="449168" y="1801468"/>
                  <a:pt x="412166" y="1817228"/>
                  <a:pt x="368996" y="1817228"/>
                </a:cubicBezTo>
                <a:lnTo>
                  <a:pt x="0" y="1817228"/>
                </a:lnTo>
                <a:close/>
                <a:moveTo>
                  <a:pt x="1123866" y="0"/>
                </a:moveTo>
                <a:lnTo>
                  <a:pt x="1123866" y="104840"/>
                </a:lnTo>
                <a:lnTo>
                  <a:pt x="913158" y="104840"/>
                </a:lnTo>
                <a:lnTo>
                  <a:pt x="913158" y="52420"/>
                </a:lnTo>
                <a:close/>
              </a:path>
            </a:pathLst>
          </a:custGeom>
          <a:scene3d>
            <a:camera prst="orthographicFront"/>
            <a:lightRig rig="threePt" dir="t"/>
          </a:scene3d>
          <a:sp3d>
            <a:bevelT w="152400" h="50800" prst="softRound"/>
          </a:sp3d>
        </p:spPr>
      </p:pic>
    </p:spTree>
    <p:extLst>
      <p:ext uri="{BB962C8B-B14F-4D97-AF65-F5344CB8AC3E}">
        <p14:creationId xmlns:p14="http://schemas.microsoft.com/office/powerpoint/2010/main" val="2852333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par>
                                <p:cTn id="10" presetID="8" presetClass="emph" presetSubtype="0" fill="hold" grpId="1" nodeType="withEffect">
                                  <p:stCondLst>
                                    <p:cond delay="1000"/>
                                  </p:stCondLst>
                                  <p:childTnLst>
                                    <p:animRot by="21600000">
                                      <p:cBhvr>
                                        <p:cTn id="11" dur="3000" fill="hold"/>
                                        <p:tgtEl>
                                          <p:spTgt spid="2"/>
                                        </p:tgtEl>
                                        <p:attrNameLst>
                                          <p:attrName>r</p:attrName>
                                        </p:attrNameLst>
                                      </p:cBhvr>
                                    </p:animRot>
                                  </p:childTnLst>
                                </p:cTn>
                              </p:par>
                            </p:childTnLst>
                          </p:cTn>
                        </p:par>
                        <p:par>
                          <p:cTn id="12" fill="hold">
                            <p:stCondLst>
                              <p:cond delay="4000"/>
                            </p:stCondLst>
                            <p:childTnLst>
                              <p:par>
                                <p:cTn id="13" presetID="53" presetClass="entr" presetSubtype="16"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Effect transition="in" filter="fade">
                                      <p:cBhvr>
                                        <p:cTn id="17" dur="1000"/>
                                        <p:tgtEl>
                                          <p:spTgt spid="16"/>
                                        </p:tgtEl>
                                      </p:cBhvr>
                                    </p:animEffect>
                                  </p:childTnLst>
                                </p:cTn>
                              </p:par>
                            </p:childTnLst>
                          </p:cTn>
                        </p:par>
                        <p:par>
                          <p:cTn id="18" fill="hold">
                            <p:stCondLst>
                              <p:cond delay="5000"/>
                            </p:stCondLst>
                            <p:childTnLst>
                              <p:par>
                                <p:cTn id="19" presetID="22" presetClass="entr" presetSubtype="4"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1000"/>
                                        <p:tgtEl>
                                          <p:spTgt spid="18"/>
                                        </p:tgtEl>
                                      </p:cBhvr>
                                    </p:animEffect>
                                  </p:childTnLst>
                                </p:cTn>
                              </p:par>
                            </p:childTnLst>
                          </p:cTn>
                        </p:par>
                        <p:par>
                          <p:cTn id="22" fill="hold">
                            <p:stCondLst>
                              <p:cond delay="6000"/>
                            </p:stCondLst>
                            <p:childTnLst>
                              <p:par>
                                <p:cTn id="23" presetID="22" presetClass="entr" presetSubtype="2"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right)">
                                      <p:cBhvr>
                                        <p:cTn id="25" dur="1000"/>
                                        <p:tgtEl>
                                          <p:spTgt spid="22"/>
                                        </p:tgtEl>
                                      </p:cBhvr>
                                    </p:animEffect>
                                  </p:childTnLst>
                                </p:cTn>
                              </p:par>
                            </p:childTnLst>
                          </p:cTn>
                        </p:par>
                        <p:par>
                          <p:cTn id="26" fill="hold">
                            <p:stCondLst>
                              <p:cond delay="7000"/>
                            </p:stCondLst>
                            <p:childTnLst>
                              <p:par>
                                <p:cTn id="27" presetID="5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500" fill="hold"/>
                                        <p:tgtEl>
                                          <p:spTgt spid="8"/>
                                        </p:tgtEl>
                                        <p:attrNameLst>
                                          <p:attrName>ppt_w</p:attrName>
                                        </p:attrNameLst>
                                      </p:cBhvr>
                                      <p:tavLst>
                                        <p:tav tm="0">
                                          <p:val>
                                            <p:fltVal val="0"/>
                                          </p:val>
                                        </p:tav>
                                        <p:tav tm="100000">
                                          <p:val>
                                            <p:strVal val="#ppt_w"/>
                                          </p:val>
                                        </p:tav>
                                      </p:tavLst>
                                    </p:anim>
                                    <p:anim calcmode="lin" valueType="num">
                                      <p:cBhvr>
                                        <p:cTn id="30" dur="1500" fill="hold"/>
                                        <p:tgtEl>
                                          <p:spTgt spid="8"/>
                                        </p:tgtEl>
                                        <p:attrNameLst>
                                          <p:attrName>ppt_h</p:attrName>
                                        </p:attrNameLst>
                                      </p:cBhvr>
                                      <p:tavLst>
                                        <p:tav tm="0">
                                          <p:val>
                                            <p:fltVal val="0"/>
                                          </p:val>
                                        </p:tav>
                                        <p:tav tm="100000">
                                          <p:val>
                                            <p:strVal val="#ppt_h"/>
                                          </p:val>
                                        </p:tav>
                                      </p:tavLst>
                                    </p:anim>
                                    <p:animEffect transition="in" filter="fade">
                                      <p:cBhvr>
                                        <p:cTn id="31" dur="1500"/>
                                        <p:tgtEl>
                                          <p:spTgt spid="8"/>
                                        </p:tgtEl>
                                      </p:cBhvr>
                                    </p:animEffect>
                                  </p:childTnLst>
                                </p:cTn>
                              </p:par>
                            </p:childTnLst>
                          </p:cTn>
                        </p:par>
                        <p:par>
                          <p:cTn id="32" fill="hold">
                            <p:stCondLst>
                              <p:cond delay="8500"/>
                            </p:stCondLst>
                            <p:childTnLst>
                              <p:par>
                                <p:cTn id="33" presetID="53" presetClass="entr" presetSubtype="16"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2000" fill="hold"/>
                                        <p:tgtEl>
                                          <p:spTgt spid="28"/>
                                        </p:tgtEl>
                                        <p:attrNameLst>
                                          <p:attrName>ppt_w</p:attrName>
                                        </p:attrNameLst>
                                      </p:cBhvr>
                                      <p:tavLst>
                                        <p:tav tm="0">
                                          <p:val>
                                            <p:fltVal val="0"/>
                                          </p:val>
                                        </p:tav>
                                        <p:tav tm="100000">
                                          <p:val>
                                            <p:strVal val="#ppt_w"/>
                                          </p:val>
                                        </p:tav>
                                      </p:tavLst>
                                    </p:anim>
                                    <p:anim calcmode="lin" valueType="num">
                                      <p:cBhvr>
                                        <p:cTn id="36" dur="2000" fill="hold"/>
                                        <p:tgtEl>
                                          <p:spTgt spid="28"/>
                                        </p:tgtEl>
                                        <p:attrNameLst>
                                          <p:attrName>ppt_h</p:attrName>
                                        </p:attrNameLst>
                                      </p:cBhvr>
                                      <p:tavLst>
                                        <p:tav tm="0">
                                          <p:val>
                                            <p:fltVal val="0"/>
                                          </p:val>
                                        </p:tav>
                                        <p:tav tm="100000">
                                          <p:val>
                                            <p:strVal val="#ppt_h"/>
                                          </p:val>
                                        </p:tav>
                                      </p:tavLst>
                                    </p:anim>
                                    <p:animEffect transition="in" filter="fade">
                                      <p:cBhvr>
                                        <p:cTn id="37" dur="2000"/>
                                        <p:tgtEl>
                                          <p:spTgt spid="28"/>
                                        </p:tgtEl>
                                      </p:cBhvr>
                                    </p:animEffect>
                                  </p:childTnLst>
                                </p:cTn>
                              </p:par>
                            </p:childTnLst>
                          </p:cTn>
                        </p:par>
                        <p:par>
                          <p:cTn id="38" fill="hold">
                            <p:stCondLst>
                              <p:cond delay="105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28"/>
                                        </p:tgtEl>
                                        <p:attrNameLst>
                                          <p:attrName>r</p:attrName>
                                        </p:attrNameLst>
                                      </p:cBhvr>
                                    </p:animRot>
                                    <p:animRot by="-240000">
                                      <p:cBhvr>
                                        <p:cTn id="44" dur="200" fill="hold">
                                          <p:stCondLst>
                                            <p:cond delay="200"/>
                                          </p:stCondLst>
                                        </p:cTn>
                                        <p:tgtEl>
                                          <p:spTgt spid="28"/>
                                        </p:tgtEl>
                                        <p:attrNameLst>
                                          <p:attrName>r</p:attrName>
                                        </p:attrNameLst>
                                      </p:cBhvr>
                                    </p:animRot>
                                    <p:animRot by="240000">
                                      <p:cBhvr>
                                        <p:cTn id="45" dur="200" fill="hold">
                                          <p:stCondLst>
                                            <p:cond delay="400"/>
                                          </p:stCondLst>
                                        </p:cTn>
                                        <p:tgtEl>
                                          <p:spTgt spid="28"/>
                                        </p:tgtEl>
                                        <p:attrNameLst>
                                          <p:attrName>r</p:attrName>
                                        </p:attrNameLst>
                                      </p:cBhvr>
                                    </p:animRot>
                                    <p:animRot by="-240000">
                                      <p:cBhvr>
                                        <p:cTn id="46" dur="200" fill="hold">
                                          <p:stCondLst>
                                            <p:cond delay="600"/>
                                          </p:stCondLst>
                                        </p:cTn>
                                        <p:tgtEl>
                                          <p:spTgt spid="28"/>
                                        </p:tgtEl>
                                        <p:attrNameLst>
                                          <p:attrName>r</p:attrName>
                                        </p:attrNameLst>
                                      </p:cBhvr>
                                    </p:animRot>
                                    <p:animRot by="120000">
                                      <p:cBhvr>
                                        <p:cTn id="47"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6" grpId="0" animBg="1"/>
      <p:bldP spid="18" grpId="0" animBg="1"/>
      <p:bldP spid="22" grpId="0" animBg="1"/>
      <p:bldP spid="8"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250936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F270318-00EB-4C33-B558-4CAF2C44EED8}">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1274</TotalTime>
  <Words>1884</Words>
  <Application>Microsoft Office PowerPoint</Application>
  <PresentationFormat>Widescreen</PresentationFormat>
  <Paragraphs>124</Paragraphs>
  <Slides>32</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Tahoma</vt:lpstr>
      <vt:lpstr>Times New Roman</vt:lpstr>
      <vt:lpstr>Arial</vt:lpstr>
      <vt:lpstr>Calibri</vt:lpstr>
      <vt:lpstr>UVN Vung Tau</vt:lpstr>
      <vt:lpstr>UTM Iron Gothic</vt:lpstr>
      <vt:lpstr>UVN Bach Dang Nang</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Tiara Anggraini Prasetyo</dc:creator>
  <cp:lastModifiedBy>PHAN HOÀNG PHƯỚC HẠNH</cp:lastModifiedBy>
  <cp:revision>54</cp:revision>
  <dcterms:created xsi:type="dcterms:W3CDTF">2021-05-09T10:02:37Z</dcterms:created>
  <dcterms:modified xsi:type="dcterms:W3CDTF">2022-01-10T21:57:35Z</dcterms:modified>
  <cp:version>X019</cp:version>
</cp:coreProperties>
</file>