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8" r:id="rId2"/>
    <p:sldId id="260" r:id="rId3"/>
    <p:sldId id="261" r:id="rId4"/>
    <p:sldId id="262" r:id="rId5"/>
    <p:sldId id="263" r:id="rId6"/>
    <p:sldId id="274" r:id="rId7"/>
    <p:sldId id="265" r:id="rId8"/>
    <p:sldId id="264" r:id="rId9"/>
    <p:sldId id="266" r:id="rId10"/>
    <p:sldId id="268" r:id="rId11"/>
    <p:sldId id="267" r:id="rId12"/>
    <p:sldId id="259" r:id="rId13"/>
    <p:sldId id="269" r:id="rId14"/>
    <p:sldId id="271" r:id="rId15"/>
    <p:sldId id="272" r:id="rId16"/>
    <p:sldId id="270" r:id="rId17"/>
    <p:sldId id="273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Cambria Math" panose="02040503050406030204" pitchFamily="18" charset="0"/>
      <p:regular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1D42"/>
    <a:srgbClr val="F5EEDC"/>
    <a:srgbClr val="D93733"/>
    <a:srgbClr val="DD4A48"/>
    <a:srgbClr val="4F091D"/>
    <a:srgbClr val="A3423C"/>
    <a:srgbClr val="7D8656"/>
    <a:srgbClr val="518955"/>
    <a:srgbClr val="DD4846"/>
    <a:srgbClr val="515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86193" autoAdjust="0"/>
  </p:normalViewPr>
  <p:slideViewPr>
    <p:cSldViewPr snapToGrid="0" showGuides="1">
      <p:cViewPr varScale="1">
        <p:scale>
          <a:sx n="62" d="100"/>
          <a:sy n="62" d="100"/>
        </p:scale>
        <p:origin x="462" y="6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DEDE-07B8-4FAC-9522-042787A7ACF7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65A4-4F9B-42AD-97F6-5956B56DB1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https://www.youtube.com/watch?v=khcVB6v8vf8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69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B451FE-A70D-45EE-8698-605AF03D40FB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65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E013D42-F9C9-4A96-83FB-8851F39CE5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649001-F200-4E5F-A95F-F919078444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223BE-E89B-4C8A-8EB2-76C95B86C5B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8EB6FF-FD2C-4269-AAC1-5C2B06E5099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D061B7-80E3-41E7-8B10-779F60B718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2D5B84C-53A3-4B2D-9F42-ECFEB53967CC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134D9-0655-4135-86B3-E2477AD09EC9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6A93D9-72AC-4993-B62A-54BF2CAF889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2" r:id="rId7"/>
    <p:sldLayoutId id="2147483656" r:id="rId8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audio" Target="../media/audio1.wav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0.png"/><Relationship Id="rId11" Type="http://schemas.openxmlformats.org/officeDocument/2006/relationships/image" Target="../media/image59.png"/><Relationship Id="rId5" Type="http://schemas.openxmlformats.org/officeDocument/2006/relationships/image" Target="../media/image42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audio" Target="../media/audio1.wav"/><Relationship Id="rId3" Type="http://schemas.openxmlformats.org/officeDocument/2006/relationships/image" Target="../media/image42.png"/><Relationship Id="rId7" Type="http://schemas.openxmlformats.org/officeDocument/2006/relationships/image" Target="../media/image69.png"/><Relationship Id="rId12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5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ww.youtube.com/watch?v=khcVB6v8vf8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D936844-D304-460F-A819-83019AFAB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59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112409-ABC1-40E3-A3DF-9EC668E74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3" y="587435"/>
            <a:ext cx="5419814" cy="1530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DEC496-6E8A-43B5-8545-A3019345D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75" y="2117664"/>
            <a:ext cx="6059949" cy="4352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DFFDCD-3FC7-4617-9F3A-D0BB9605B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61" y="2663885"/>
            <a:ext cx="3450635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E4A924-6D62-48E0-AA62-CCC15D3C2CD0}"/>
              </a:ext>
            </a:extLst>
          </p:cNvPr>
          <p:cNvSpPr/>
          <p:nvPr/>
        </p:nvSpPr>
        <p:spPr>
          <a:xfrm>
            <a:off x="101599" y="2586151"/>
            <a:ext cx="11988800" cy="32400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nhân cả tử số và mẫu số của một phân số với cùng một số tự nhiên khác 0 thì được một phân số bằng phân số đã cho</a:t>
            </a:r>
            <a:r>
              <a:rPr lang="en-US" sz="28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800" b="1">
              <a:ln w="0"/>
              <a:solidFill>
                <a:srgbClr val="A3423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>
                <a:ln w="0"/>
                <a:solidFill>
                  <a:srgbClr val="3C625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cả tử số và mẫu số của một phân số cùng chia hết cho một số tự nhiên khác 0 thì sau khi chia ta được một phân số bằng phân số đã cho.</a:t>
            </a:r>
            <a:endParaRPr lang="en-US" sz="2800" b="1" cap="none" spc="0">
              <a:ln w="0"/>
              <a:solidFill>
                <a:srgbClr val="3C625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FC471D-276A-493A-8B95-AFCF58550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4140">
            <a:off x="9372850" y="4326862"/>
            <a:ext cx="3164168" cy="3164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C9EFA0-F2F4-41ED-9267-1BB9AD8CE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15" y="866450"/>
            <a:ext cx="2172065" cy="2172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81FFB9-28D7-4937-8671-10B49D9EE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9" y="-265496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20000" decel="66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73" y="1990884"/>
            <a:ext cx="7809653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99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1057397" y="1390057"/>
                <a:ext cx="5325753" cy="15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97" y="1390057"/>
                <a:ext cx="5325753" cy="15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0" y="1769809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/>
              <p:nvPr/>
            </p:nvSpPr>
            <p:spPr>
              <a:xfrm>
                <a:off x="6624698" y="1485757"/>
                <a:ext cx="5325753" cy="15271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698" y="1485757"/>
                <a:ext cx="5325753" cy="1527149"/>
              </a:xfrm>
              <a:prstGeom prst="rect">
                <a:avLst/>
              </a:prstGeom>
              <a:blipFill>
                <a:blip r:embed="rId5"/>
                <a:stretch>
                  <a:fillRect l="-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/>
              <p:nvPr/>
            </p:nvSpPr>
            <p:spPr>
              <a:xfrm>
                <a:off x="3800597" y="3963452"/>
                <a:ext cx="5500480" cy="1531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 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597" y="3963452"/>
                <a:ext cx="5500480" cy="1531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/>
              <p:nvPr/>
            </p:nvSpPr>
            <p:spPr>
              <a:xfrm>
                <a:off x="5009989" y="1345787"/>
                <a:ext cx="67678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989" y="1345787"/>
                <a:ext cx="676788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/>
              <p:nvPr/>
            </p:nvSpPr>
            <p:spPr>
              <a:xfrm>
                <a:off x="4872247" y="2242953"/>
                <a:ext cx="101502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47" y="2242953"/>
                <a:ext cx="1015021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/>
              <p:nvPr/>
            </p:nvSpPr>
            <p:spPr>
              <a:xfrm>
                <a:off x="7860677" y="3956420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677" y="3956420"/>
                <a:ext cx="1090363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/>
              <p:nvPr/>
            </p:nvSpPr>
            <p:spPr>
              <a:xfrm>
                <a:off x="7870917" y="4825401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917" y="4825401"/>
                <a:ext cx="1090363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AD7780-E9E5-49C7-AAEC-CC8DBE722E8D}"/>
                  </a:ext>
                </a:extLst>
              </p:cNvPr>
              <p:cNvSpPr/>
              <p:nvPr/>
            </p:nvSpPr>
            <p:spPr>
              <a:xfrm>
                <a:off x="10531780" y="1448985"/>
                <a:ext cx="67678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AD7780-E9E5-49C7-AAEC-CC8DBE722E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1780" y="1448985"/>
                <a:ext cx="676788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/>
              <p:nvPr/>
            </p:nvSpPr>
            <p:spPr>
              <a:xfrm>
                <a:off x="10405490" y="2375291"/>
                <a:ext cx="1015021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490" y="2375291"/>
                <a:ext cx="1015021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911B8B-75FE-4429-8C3B-459C5A66984F}"/>
                  </a:ext>
                </a:extLst>
              </p:cNvPr>
              <p:cNvSpPr/>
              <p:nvPr/>
            </p:nvSpPr>
            <p:spPr>
              <a:xfrm>
                <a:off x="6217368" y="399456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911B8B-75FE-4429-8C3B-459C5A6698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368" y="3994566"/>
                <a:ext cx="721672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6E83BF00-F1DB-45B0-8092-010E2C8B3E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4" y="3574507"/>
            <a:ext cx="2934556" cy="29345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9B41970-BE4B-4E05-A11B-125A21C6D875}"/>
              </a:ext>
            </a:extLst>
          </p:cNvPr>
          <p:cNvSpPr/>
          <p:nvPr/>
        </p:nvSpPr>
        <p:spPr>
          <a:xfrm>
            <a:off x="5066577" y="1460298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4C9613-5E5D-4825-924F-DC7898498C5A}"/>
              </a:ext>
            </a:extLst>
          </p:cNvPr>
          <p:cNvSpPr/>
          <p:nvPr/>
        </p:nvSpPr>
        <p:spPr>
          <a:xfrm>
            <a:off x="5081435" y="2375291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7FCA93-EAE9-4FC2-927B-C4C47AB9F396}"/>
              </a:ext>
            </a:extLst>
          </p:cNvPr>
          <p:cNvSpPr/>
          <p:nvPr/>
        </p:nvSpPr>
        <p:spPr>
          <a:xfrm>
            <a:off x="10581463" y="1504406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D89EE5-92A0-4366-A45B-AFE6447C7549}"/>
              </a:ext>
            </a:extLst>
          </p:cNvPr>
          <p:cNvSpPr/>
          <p:nvPr/>
        </p:nvSpPr>
        <p:spPr>
          <a:xfrm>
            <a:off x="10597772" y="243258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79C904-66DF-42D9-BD1A-DB9A6AA3C96E}"/>
              </a:ext>
            </a:extLst>
          </p:cNvPr>
          <p:cNvSpPr/>
          <p:nvPr/>
        </p:nvSpPr>
        <p:spPr>
          <a:xfrm>
            <a:off x="6215544" y="408826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C9F900-CB19-4BD7-BE1A-056837A7A471}"/>
              </a:ext>
            </a:extLst>
          </p:cNvPr>
          <p:cNvSpPr/>
          <p:nvPr/>
        </p:nvSpPr>
        <p:spPr>
          <a:xfrm>
            <a:off x="8069865" y="4009639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F3EBC39-6DC6-4CF1-8CFD-9B3CDF667CF4}"/>
              </a:ext>
            </a:extLst>
          </p:cNvPr>
          <p:cNvSpPr/>
          <p:nvPr/>
        </p:nvSpPr>
        <p:spPr>
          <a:xfrm>
            <a:off x="8069865" y="4920587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6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5" grpId="0"/>
          <p:bldP spid="16" grpId="0"/>
          <p:bldP spid="17" grpId="0"/>
          <p:bldP spid="18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5" grpId="0"/>
          <p:bldP spid="16" grpId="0"/>
          <p:bldP spid="17" grpId="0"/>
          <p:bldP spid="18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88CC6B9-4645-4A7C-94E2-8AAF09F67D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555" y="3991040"/>
            <a:ext cx="2934556" cy="2934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1057397" y="1390057"/>
                <a:ext cx="5258427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97" y="1390057"/>
                <a:ext cx="5258427" cy="14670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0" y="1769809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/>
              <p:nvPr/>
            </p:nvSpPr>
            <p:spPr>
              <a:xfrm>
                <a:off x="262824" y="3926547"/>
                <a:ext cx="5941306" cy="1482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 </m:t>
                        </m:r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𝟑</m:t>
                        </m:r>
                      </m:num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24" y="3926547"/>
                <a:ext cx="5941306" cy="14821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/>
              <p:nvPr/>
            </p:nvSpPr>
            <p:spPr>
              <a:xfrm>
                <a:off x="6098006" y="2758358"/>
                <a:ext cx="5827493" cy="15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𝟒𝟖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ebdings" panose="05030102010509060703" pitchFamily="18" charset="2"/>
                      </a:rPr>
                      <m:t> 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06" y="2758358"/>
                <a:ext cx="5827493" cy="1530997"/>
              </a:xfrm>
              <a:prstGeom prst="rect">
                <a:avLst/>
              </a:prstGeom>
              <a:blipFill>
                <a:blip r:embed="rId8"/>
                <a:stretch>
                  <a:fillRect r="-784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/>
              <p:nvPr/>
            </p:nvSpPr>
            <p:spPr>
              <a:xfrm>
                <a:off x="3777488" y="1366107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488" y="1366107"/>
                <a:ext cx="721672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/>
              <p:nvPr/>
            </p:nvSpPr>
            <p:spPr>
              <a:xfrm>
                <a:off x="3800633" y="2263075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633" y="2263075"/>
                <a:ext cx="721672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/>
              <p:nvPr/>
            </p:nvSpPr>
            <p:spPr>
              <a:xfrm>
                <a:off x="10797685" y="2706938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7685" y="2706938"/>
                <a:ext cx="721672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/>
              <p:nvPr/>
            </p:nvSpPr>
            <p:spPr>
              <a:xfrm>
                <a:off x="10785821" y="3609560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5821" y="3609560"/>
                <a:ext cx="721672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/>
              <p:nvPr/>
            </p:nvSpPr>
            <p:spPr>
              <a:xfrm>
                <a:off x="9064765" y="3639361"/>
                <a:ext cx="72167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4765" y="3639361"/>
                <a:ext cx="721672" cy="83099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/>
              <p:nvPr/>
            </p:nvSpPr>
            <p:spPr>
              <a:xfrm>
                <a:off x="3160569" y="3907694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569" y="3907694"/>
                <a:ext cx="721672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94FE56E-00D8-44C0-B70A-948364CAE623}"/>
                  </a:ext>
                </a:extLst>
              </p:cNvPr>
              <p:cNvSpPr/>
              <p:nvPr/>
            </p:nvSpPr>
            <p:spPr>
              <a:xfrm>
                <a:off x="3179497" y="477167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94FE56E-00D8-44C0-B70A-948364CAE6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497" y="4771676"/>
                <a:ext cx="721672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63B85D7-622E-4B64-A30D-474F76DECE6D}"/>
                  </a:ext>
                </a:extLst>
              </p:cNvPr>
              <p:cNvSpPr/>
              <p:nvPr/>
            </p:nvSpPr>
            <p:spPr>
              <a:xfrm>
                <a:off x="5185453" y="4725469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63B85D7-622E-4B64-A30D-474F76DECE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453" y="4725469"/>
                <a:ext cx="721672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225C8D3-DC50-460A-8C2B-F3446E94BBC4}"/>
              </a:ext>
            </a:extLst>
          </p:cNvPr>
          <p:cNvSpPr/>
          <p:nvPr/>
        </p:nvSpPr>
        <p:spPr>
          <a:xfrm>
            <a:off x="3786363" y="1443478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915886-63C1-469D-A0E3-7B6838018816}"/>
              </a:ext>
            </a:extLst>
          </p:cNvPr>
          <p:cNvSpPr/>
          <p:nvPr/>
        </p:nvSpPr>
        <p:spPr>
          <a:xfrm>
            <a:off x="3786363" y="237563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5F303E-B611-4D98-B339-BCDA576AFB1E}"/>
              </a:ext>
            </a:extLst>
          </p:cNvPr>
          <p:cNvSpPr/>
          <p:nvPr/>
        </p:nvSpPr>
        <p:spPr>
          <a:xfrm>
            <a:off x="3206483" y="399104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CA0748-445B-40D9-8D09-E0816E29E4AC}"/>
              </a:ext>
            </a:extLst>
          </p:cNvPr>
          <p:cNvSpPr/>
          <p:nvPr/>
        </p:nvSpPr>
        <p:spPr>
          <a:xfrm>
            <a:off x="3179497" y="4807379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651B23-FC29-4D80-A5AA-BE15C51B4B31}"/>
              </a:ext>
            </a:extLst>
          </p:cNvPr>
          <p:cNvSpPr/>
          <p:nvPr/>
        </p:nvSpPr>
        <p:spPr>
          <a:xfrm>
            <a:off x="5172501" y="481399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6D5A8C-25C3-4DCD-AB0B-EE7954F66602}"/>
              </a:ext>
            </a:extLst>
          </p:cNvPr>
          <p:cNvSpPr/>
          <p:nvPr/>
        </p:nvSpPr>
        <p:spPr>
          <a:xfrm>
            <a:off x="9074108" y="3731292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0FBA8B-08F7-48F2-8506-6BA73C1FB7DF}"/>
              </a:ext>
            </a:extLst>
          </p:cNvPr>
          <p:cNvSpPr/>
          <p:nvPr/>
        </p:nvSpPr>
        <p:spPr>
          <a:xfrm>
            <a:off x="10854743" y="276913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DB8C3B-D154-4F2A-9EE5-FCE422D5D27D}"/>
              </a:ext>
            </a:extLst>
          </p:cNvPr>
          <p:cNvSpPr/>
          <p:nvPr/>
        </p:nvSpPr>
        <p:spPr>
          <a:xfrm>
            <a:off x="10845455" y="3703002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0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6" grpId="0"/>
          <p:bldP spid="18" grpId="0"/>
          <p:bldP spid="19" grpId="0"/>
          <p:bldP spid="20" grpId="0"/>
          <p:bldP spid="2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6" grpId="0"/>
          <p:bldP spid="18" grpId="0"/>
          <p:bldP spid="19" grpId="0"/>
          <p:bldP spid="20" grpId="0"/>
          <p:bldP spid="2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2287307" y="1769809"/>
                <a:ext cx="2813271" cy="1727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𝟔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307" y="1769809"/>
                <a:ext cx="2813271" cy="1727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1267254" y="2279532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/>
              <p:nvPr/>
            </p:nvSpPr>
            <p:spPr>
              <a:xfrm>
                <a:off x="3892511" y="192602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511" y="1926026"/>
                <a:ext cx="721672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0320AC-DAC9-402E-83B6-8EB0A59A4F6F}"/>
                  </a:ext>
                </a:extLst>
              </p:cNvPr>
              <p:cNvSpPr txBox="1"/>
              <p:nvPr/>
            </p:nvSpPr>
            <p:spPr>
              <a:xfrm>
                <a:off x="7174320" y="1763509"/>
                <a:ext cx="3047309" cy="1723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0320AC-DAC9-402E-83B6-8EB0A59A4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320" y="1763509"/>
                <a:ext cx="3047309" cy="1723613"/>
              </a:xfrm>
              <a:prstGeom prst="rect">
                <a:avLst/>
              </a:prstGeom>
              <a:blipFill>
                <a:blip r:embed="rId6"/>
                <a:stretch>
                  <a:fillRect l="-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DE0509-F7FB-4A16-9A06-538DCEA86CF0}"/>
                  </a:ext>
                </a:extLst>
              </p:cNvPr>
              <p:cNvSpPr txBox="1"/>
              <p:nvPr/>
            </p:nvSpPr>
            <p:spPr>
              <a:xfrm>
                <a:off x="3506505" y="3990518"/>
                <a:ext cx="3183564" cy="1722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𝟒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DE0509-F7FB-4A16-9A06-538DCEA86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505" y="3990518"/>
                <a:ext cx="3183564" cy="17225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278F9A-AC35-46F4-B29D-388C739497E0}"/>
                  </a:ext>
                </a:extLst>
              </p:cNvPr>
              <p:cNvSpPr txBox="1"/>
              <p:nvPr/>
            </p:nvSpPr>
            <p:spPr>
              <a:xfrm>
                <a:off x="8353545" y="3990518"/>
                <a:ext cx="2763577" cy="1727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𝟔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278F9A-AC35-46F4-B29D-388C73949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545" y="3990518"/>
                <a:ext cx="2763577" cy="1727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BE98807-A296-4179-B407-3676D179697B}"/>
                  </a:ext>
                </a:extLst>
              </p:cNvPr>
              <p:cNvSpPr/>
              <p:nvPr/>
            </p:nvSpPr>
            <p:spPr>
              <a:xfrm>
                <a:off x="8830033" y="2617053"/>
                <a:ext cx="109036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BE98807-A296-4179-B407-3676D17969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033" y="2617053"/>
                <a:ext cx="1090362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F1F1460-6534-4C21-B313-396B919839F1}"/>
                  </a:ext>
                </a:extLst>
              </p:cNvPr>
              <p:cNvSpPr/>
              <p:nvPr/>
            </p:nvSpPr>
            <p:spPr>
              <a:xfrm>
                <a:off x="5519040" y="4085599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F1F1460-6534-4C21-B313-396B91983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040" y="4085599"/>
                <a:ext cx="721672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C99709-4F4C-4132-90E8-7531DBAA2240}"/>
                  </a:ext>
                </a:extLst>
              </p:cNvPr>
              <p:cNvSpPr/>
              <p:nvPr/>
            </p:nvSpPr>
            <p:spPr>
              <a:xfrm>
                <a:off x="9814059" y="4104649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C99709-4F4C-4132-90E8-7531DBAA2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059" y="4104649"/>
                <a:ext cx="1090363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C24EE763-4874-4671-ADA4-A132C96BD4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5" y="3354911"/>
            <a:ext cx="3183563" cy="31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15" grpId="0"/>
          <p:bldP spid="17" grpId="0"/>
          <p:bldP spid="21" grpId="0"/>
          <p:bldP spid="22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15" grpId="0"/>
          <p:bldP spid="17" grpId="0"/>
          <p:bldP spid="21" grpId="0"/>
          <p:bldP spid="22" grpId="0"/>
          <p:bldP spid="24" grpId="0"/>
          <p:bldP spid="2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73" y="2145206"/>
            <a:ext cx="7809653" cy="29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mond 5">
            <a:extLst>
              <a:ext uri="{FF2B5EF4-FFF2-40B4-BE49-F238E27FC236}">
                <a16:creationId xmlns:a16="http://schemas.microsoft.com/office/drawing/2014/main" id="{1B2ACFEE-1253-40F2-9570-357C13DD64BA}"/>
              </a:ext>
            </a:extLst>
          </p:cNvPr>
          <p:cNvSpPr/>
          <p:nvPr/>
        </p:nvSpPr>
        <p:spPr>
          <a:xfrm>
            <a:off x="-203199" y="2040465"/>
            <a:ext cx="2472266" cy="2472266"/>
          </a:xfrm>
          <a:prstGeom prst="diamond">
            <a:avLst/>
          </a:prstGeom>
          <a:solidFill>
            <a:srgbClr val="F0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1DF11BF-9554-48EE-A682-BA0F029478FC}"/>
              </a:ext>
            </a:extLst>
          </p:cNvPr>
          <p:cNvSpPr/>
          <p:nvPr/>
        </p:nvSpPr>
        <p:spPr>
          <a:xfrm>
            <a:off x="2387601" y="2040465"/>
            <a:ext cx="2472266" cy="2472266"/>
          </a:xfrm>
          <a:prstGeom prst="diamond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D18C6FAA-9CE6-4783-B160-89A4725E3576}"/>
              </a:ext>
            </a:extLst>
          </p:cNvPr>
          <p:cNvSpPr/>
          <p:nvPr/>
        </p:nvSpPr>
        <p:spPr>
          <a:xfrm>
            <a:off x="4859869" y="2040465"/>
            <a:ext cx="2472266" cy="2472266"/>
          </a:xfrm>
          <a:prstGeom prst="diamond">
            <a:avLst/>
          </a:prstGeom>
          <a:solidFill>
            <a:srgbClr val="A34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509D11C5-687A-4AD2-A6D9-DE0C4EFB62FE}"/>
              </a:ext>
            </a:extLst>
          </p:cNvPr>
          <p:cNvSpPr/>
          <p:nvPr/>
        </p:nvSpPr>
        <p:spPr>
          <a:xfrm>
            <a:off x="7332135" y="2040465"/>
            <a:ext cx="2472266" cy="2472266"/>
          </a:xfrm>
          <a:prstGeom prst="diamond">
            <a:avLst/>
          </a:prstGeom>
          <a:solidFill>
            <a:srgbClr val="78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D0AF3FAD-4CD1-4681-A4C7-78A31962D2D1}"/>
              </a:ext>
            </a:extLst>
          </p:cNvPr>
          <p:cNvSpPr/>
          <p:nvPr/>
        </p:nvSpPr>
        <p:spPr>
          <a:xfrm>
            <a:off x="9922935" y="2040465"/>
            <a:ext cx="2472266" cy="2472266"/>
          </a:xfrm>
          <a:prstGeom prst="diamond">
            <a:avLst/>
          </a:prstGeom>
          <a:solidFill>
            <a:srgbClr val="4F0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7D9BC90B-9A8F-40AF-84AD-548590B7C822}"/>
              </a:ext>
            </a:extLst>
          </p:cNvPr>
          <p:cNvSpPr/>
          <p:nvPr/>
        </p:nvSpPr>
        <p:spPr>
          <a:xfrm>
            <a:off x="7332135" y="4512731"/>
            <a:ext cx="2472266" cy="2472266"/>
          </a:xfrm>
          <a:prstGeom prst="diamond">
            <a:avLst/>
          </a:prstGeom>
          <a:solidFill>
            <a:srgbClr val="DD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4948D2E5-DBB8-4DB1-8E11-04E13B727515}"/>
              </a:ext>
            </a:extLst>
          </p:cNvPr>
          <p:cNvSpPr/>
          <p:nvPr/>
        </p:nvSpPr>
        <p:spPr>
          <a:xfrm>
            <a:off x="4859866" y="4512731"/>
            <a:ext cx="2472266" cy="2472266"/>
          </a:xfrm>
          <a:prstGeom prst="diamond">
            <a:avLst/>
          </a:prstGeom>
          <a:solidFill>
            <a:srgbClr val="F5E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E342277A-BDC2-40C7-95D2-B9C990F6ECAD}"/>
              </a:ext>
            </a:extLst>
          </p:cNvPr>
          <p:cNvSpPr/>
          <p:nvPr/>
        </p:nvSpPr>
        <p:spPr>
          <a:xfrm>
            <a:off x="2328334" y="4512731"/>
            <a:ext cx="2472266" cy="2472266"/>
          </a:xfrm>
          <a:prstGeom prst="diamond">
            <a:avLst/>
          </a:prstGeom>
          <a:solidFill>
            <a:srgbClr val="97B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756236" y="342667"/>
            <a:ext cx="10679527" cy="923330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Chọn cặp phân số bằng nhau!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99E364F-5DF5-456A-AE25-9F1B9828D6B0}"/>
                  </a:ext>
                </a:extLst>
              </p:cNvPr>
              <p:cNvSpPr/>
              <p:nvPr/>
            </p:nvSpPr>
            <p:spPr>
              <a:xfrm>
                <a:off x="594992" y="2363110"/>
                <a:ext cx="854721" cy="1845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99E364F-5DF5-456A-AE25-9F1B9828D6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92" y="2363110"/>
                <a:ext cx="854721" cy="18457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327909-1FBB-48D4-BEEC-0352E256E45F}"/>
                  </a:ext>
                </a:extLst>
              </p:cNvPr>
              <p:cNvSpPr/>
              <p:nvPr/>
            </p:nvSpPr>
            <p:spPr>
              <a:xfrm>
                <a:off x="3096896" y="2363109"/>
                <a:ext cx="854721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327909-1FBB-48D4-BEEC-0352E256E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896" y="2363109"/>
                <a:ext cx="854721" cy="18269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0971D-FBDD-4AF4-94A9-05F0EA2EDEAB}"/>
                  </a:ext>
                </a:extLst>
              </p:cNvPr>
              <p:cNvSpPr/>
              <p:nvPr/>
            </p:nvSpPr>
            <p:spPr>
              <a:xfrm>
                <a:off x="5419223" y="2359710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0971D-FBDD-4AF4-94A9-05F0EA2EDE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223" y="2359710"/>
                <a:ext cx="1314784" cy="1826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4134918-90A7-46E0-A491-EAD392654BDB}"/>
                  </a:ext>
                </a:extLst>
              </p:cNvPr>
              <p:cNvSpPr/>
              <p:nvPr/>
            </p:nvSpPr>
            <p:spPr>
              <a:xfrm>
                <a:off x="8140907" y="2363109"/>
                <a:ext cx="854721" cy="1823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4134918-90A7-46E0-A491-EAD392654B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0907" y="2363109"/>
                <a:ext cx="854721" cy="18235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8CD6A70-43A4-448C-9BFA-3700CECA25EF}"/>
                  </a:ext>
                </a:extLst>
              </p:cNvPr>
              <p:cNvSpPr/>
              <p:nvPr/>
            </p:nvSpPr>
            <p:spPr>
              <a:xfrm>
                <a:off x="10731707" y="2363108"/>
                <a:ext cx="854721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8CD6A70-43A4-448C-9BFA-3700CECA2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1707" y="2363108"/>
                <a:ext cx="854721" cy="18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8886D3F-26BE-4750-B32F-1840F76E68FA}"/>
                  </a:ext>
                </a:extLst>
              </p:cNvPr>
              <p:cNvSpPr/>
              <p:nvPr/>
            </p:nvSpPr>
            <p:spPr>
              <a:xfrm>
                <a:off x="2858057" y="4874383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8886D3F-26BE-4750-B32F-1840F76E68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057" y="4874383"/>
                <a:ext cx="1314784" cy="18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65C9806-5041-4A6C-B19F-A14E59972196}"/>
                  </a:ext>
                </a:extLst>
              </p:cNvPr>
              <p:cNvSpPr/>
              <p:nvPr/>
            </p:nvSpPr>
            <p:spPr>
              <a:xfrm>
                <a:off x="5419223" y="4813263"/>
                <a:ext cx="1314784" cy="1845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65C9806-5041-4A6C-B19F-A14E59972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223" y="4813263"/>
                <a:ext cx="1314784" cy="18457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8FF369D-DD6A-4495-99ED-FC8036607431}"/>
                  </a:ext>
                </a:extLst>
              </p:cNvPr>
              <p:cNvSpPr/>
              <p:nvPr/>
            </p:nvSpPr>
            <p:spPr>
              <a:xfrm>
                <a:off x="7891492" y="4874383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8FF369D-DD6A-4495-99ED-FC8036607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492" y="4874383"/>
                <a:ext cx="1314784" cy="18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5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5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5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build="allAtOnce"/>
      <p:bldP spid="17" grpId="1" build="allAtOnce"/>
      <p:bldP spid="19" grpId="0" build="allAtOnce"/>
      <p:bldP spid="19" grpId="1" build="allAtOnce"/>
      <p:bldP spid="20" grpId="0" build="allAtOnce"/>
      <p:bldP spid="20" grpId="1" build="allAtOnce"/>
      <p:bldP spid="21" grpId="0" build="allAtOnce"/>
      <p:bldP spid="21" grpId="1" build="allAtOnce"/>
      <p:bldP spid="22" grpId="0" build="allAtOnce"/>
      <p:bldP spid="22" grpId="1" build="allAtOnce"/>
      <p:bldP spid="23" grpId="0" build="allAtOnce"/>
      <p:bldP spid="23" grpId="1" build="allAtOnce"/>
      <p:bldP spid="24" grpId="0" build="allAtOnce"/>
      <p:bldP spid="24" grpId="1" build="allAtOnce"/>
      <p:bldP spid="25" grpId="0" build="allAtOnce"/>
      <p:bldP spid="25" grpI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FF28BF-E8C7-4F74-A3EF-AC45E643A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28" y="2050378"/>
            <a:ext cx="8529043" cy="3785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10405B-F598-40ED-B7CE-8E2188726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2" y="2397880"/>
            <a:ext cx="10650635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71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17" y="2132701"/>
            <a:ext cx="8138865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60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164E59-EE02-47E0-B407-96585EFAEDA0}"/>
              </a:ext>
            </a:extLst>
          </p:cNvPr>
          <p:cNvSpPr/>
          <p:nvPr/>
        </p:nvSpPr>
        <p:spPr>
          <a:xfrm>
            <a:off x="578604" y="344838"/>
            <a:ext cx="11034793" cy="6168325"/>
          </a:xfrm>
          <a:prstGeom prst="rect">
            <a:avLst/>
          </a:prstGeom>
          <a:solidFill>
            <a:srgbClr val="F5EED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6AAEFE-8D16-4B58-A388-E25693C15D07}"/>
              </a:ext>
            </a:extLst>
          </p:cNvPr>
          <p:cNvSpPr/>
          <p:nvPr/>
        </p:nvSpPr>
        <p:spPr>
          <a:xfrm>
            <a:off x="1815022" y="636778"/>
            <a:ext cx="8561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nào bé hơn 1 ?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/>
              <p:nvPr/>
            </p:nvSpPr>
            <p:spPr>
              <a:xfrm>
                <a:off x="3822442" y="2258056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442" y="2258056"/>
                <a:ext cx="671659" cy="1734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/>
              <p:nvPr/>
            </p:nvSpPr>
            <p:spPr>
              <a:xfrm>
                <a:off x="5311744" y="2170181"/>
                <a:ext cx="1131720" cy="17297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744" y="2170181"/>
                <a:ext cx="1131720" cy="17297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/>
              <p:nvPr/>
            </p:nvSpPr>
            <p:spPr>
              <a:xfrm>
                <a:off x="9210470" y="2123807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470" y="2123807"/>
                <a:ext cx="671659" cy="17346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93E8B0A-F0B3-4653-8152-D65582A33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17" y="1571356"/>
            <a:ext cx="3153904" cy="3153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/>
              <p:nvPr/>
            </p:nvSpPr>
            <p:spPr>
              <a:xfrm>
                <a:off x="2333140" y="2304429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140" y="2304429"/>
                <a:ext cx="671659" cy="1734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75197C1-6C56-448B-BAD5-780445999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17" y="1667466"/>
            <a:ext cx="3153904" cy="3153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/>
              <p:nvPr/>
            </p:nvSpPr>
            <p:spPr>
              <a:xfrm>
                <a:off x="7261107" y="2211682"/>
                <a:ext cx="113172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107" y="2211682"/>
                <a:ext cx="1131720" cy="17346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1CEB834A-891F-4A45-AA5D-E1BD3B605079}"/>
              </a:ext>
            </a:extLst>
          </p:cNvPr>
          <p:cNvSpPr/>
          <p:nvPr/>
        </p:nvSpPr>
        <p:spPr>
          <a:xfrm>
            <a:off x="13596093" y="1375442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1B7B52-5DA3-4EEE-84C6-A46912384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20" y="7931809"/>
            <a:ext cx="1635288" cy="501808"/>
          </a:xfrm>
          <a:prstGeom prst="rect">
            <a:avLst/>
          </a:prstGeom>
        </p:spPr>
      </p:pic>
      <p:sp>
        <p:nvSpPr>
          <p:cNvPr id="16" name="Arrow: Left 15">
            <a:extLst>
              <a:ext uri="{FF2B5EF4-FFF2-40B4-BE49-F238E27FC236}">
                <a16:creationId xmlns:a16="http://schemas.microsoft.com/office/drawing/2014/main" id="{A75F7EE7-23A0-4EC2-9DBB-4BAADFFDD843}"/>
              </a:ext>
            </a:extLst>
          </p:cNvPr>
          <p:cNvSpPr/>
          <p:nvPr/>
        </p:nvSpPr>
        <p:spPr>
          <a:xfrm rot="12698961">
            <a:off x="1134413" y="7273073"/>
            <a:ext cx="1151424" cy="288803"/>
          </a:xfrm>
          <a:prstGeom prst="leftArrow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EDDA3111-9561-4A47-97EC-6537F5FC4748}"/>
              </a:ext>
            </a:extLst>
          </p:cNvPr>
          <p:cNvSpPr/>
          <p:nvPr/>
        </p:nvSpPr>
        <p:spPr>
          <a:xfrm rot="8901039" flipH="1">
            <a:off x="2201214" y="7273073"/>
            <a:ext cx="1151424" cy="288803"/>
          </a:xfrm>
          <a:prstGeom prst="leftArrow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A9410F-4D4A-4F4F-8195-6BEBE0DFDE50}"/>
              </a:ext>
            </a:extLst>
          </p:cNvPr>
          <p:cNvSpPr/>
          <p:nvPr/>
        </p:nvSpPr>
        <p:spPr>
          <a:xfrm>
            <a:off x="931955" y="7931809"/>
            <a:ext cx="2802370" cy="92333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E6E6E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mẫu số</a:t>
            </a:r>
            <a:endParaRPr lang="en-US" sz="5400" b="1" cap="none" spc="0">
              <a:ln w="0"/>
              <a:solidFill>
                <a:srgbClr val="E6E6E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98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68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10"/>
                                </p:stCondLst>
                                <p:childTnLst>
                                  <p:par>
                                    <p:cTn id="1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10"/>
                                </p:stCondLst>
                                <p:childTnLst>
                                  <p:par>
                                    <p:cTn id="18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10"/>
                                </p:stCondLst>
                                <p:childTnLst>
                                  <p:par>
                                    <p:cTn id="2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1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3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" grpId="0"/>
          <p:bldP spid="6" grpId="0"/>
          <p:bldP spid="7" grpId="0"/>
          <p:bldP spid="9" grpId="0"/>
          <p:bldP spid="2" grpId="0"/>
          <p:bldP spid="8" grpId="0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68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10"/>
                                </p:stCondLst>
                                <p:childTnLst>
                                  <p:par>
                                    <p:cTn id="1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10"/>
                                </p:stCondLst>
                                <p:childTnLst>
                                  <p:par>
                                    <p:cTn id="18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10"/>
                                </p:stCondLst>
                                <p:childTnLst>
                                  <p:par>
                                    <p:cTn id="2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1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3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" grpId="0"/>
          <p:bldP spid="6" grpId="0"/>
          <p:bldP spid="7" grpId="0"/>
          <p:bldP spid="9" grpId="0"/>
          <p:bldP spid="2" grpId="0"/>
          <p:bldP spid="8" grpId="0"/>
          <p:bldP spid="16" grpId="0" animBg="1"/>
          <p:bldP spid="1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164E59-EE02-47E0-B407-96585EFAEDA0}"/>
              </a:ext>
            </a:extLst>
          </p:cNvPr>
          <p:cNvSpPr/>
          <p:nvPr/>
        </p:nvSpPr>
        <p:spPr>
          <a:xfrm>
            <a:off x="578604" y="344838"/>
            <a:ext cx="11034793" cy="6168325"/>
          </a:xfrm>
          <a:prstGeom prst="rect">
            <a:avLst/>
          </a:prstGeom>
          <a:solidFill>
            <a:srgbClr val="F5EED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6AAEFE-8D16-4B58-A388-E25693C15D07}"/>
              </a:ext>
            </a:extLst>
          </p:cNvPr>
          <p:cNvSpPr/>
          <p:nvPr/>
        </p:nvSpPr>
        <p:spPr>
          <a:xfrm>
            <a:off x="2817702" y="636778"/>
            <a:ext cx="6556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bé hơn 1: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/>
              <p:nvPr/>
            </p:nvSpPr>
            <p:spPr>
              <a:xfrm>
                <a:off x="9798933" y="-2048438"/>
                <a:ext cx="224420" cy="576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8933" y="-2048438"/>
                <a:ext cx="224420" cy="5765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/>
              <p:nvPr/>
            </p:nvSpPr>
            <p:spPr>
              <a:xfrm>
                <a:off x="1873996" y="-2702199"/>
                <a:ext cx="378309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996" y="-2702199"/>
                <a:ext cx="378309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/>
              <p:nvPr/>
            </p:nvSpPr>
            <p:spPr>
              <a:xfrm>
                <a:off x="12182128" y="-1989406"/>
                <a:ext cx="671659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2128" y="-1989406"/>
                <a:ext cx="671659" cy="5761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93E8B0A-F0B3-4653-8152-D65582A33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400" y="9702601"/>
            <a:ext cx="719875" cy="719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/>
              <p:nvPr/>
            </p:nvSpPr>
            <p:spPr>
              <a:xfrm>
                <a:off x="1311662" y="1852048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662" y="1852048"/>
                <a:ext cx="671659" cy="1734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75197C1-6C56-448B-BAD5-780445999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9798711"/>
            <a:ext cx="719875" cy="719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/>
              <p:nvPr/>
            </p:nvSpPr>
            <p:spPr>
              <a:xfrm>
                <a:off x="3459078" y="1852048"/>
                <a:ext cx="113172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078" y="1852048"/>
                <a:ext cx="1131720" cy="17346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FD11B6BF-C503-4101-B7E4-934FBAE17A13}"/>
              </a:ext>
            </a:extLst>
          </p:cNvPr>
          <p:cNvSpPr/>
          <p:nvPr/>
        </p:nvSpPr>
        <p:spPr>
          <a:xfrm>
            <a:off x="12853787" y="3253868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n w="0"/>
                <a:solidFill>
                  <a:srgbClr val="E6E6E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nào?</a:t>
            </a:r>
            <a:endParaRPr lang="en-US">
              <a:solidFill>
                <a:srgbClr val="E6E6E6"/>
              </a:solidFill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A4A41949-A97A-4787-B573-C1F787EE3819}"/>
              </a:ext>
            </a:extLst>
          </p:cNvPr>
          <p:cNvSpPr/>
          <p:nvPr/>
        </p:nvSpPr>
        <p:spPr>
          <a:xfrm rot="12698961">
            <a:off x="1693091" y="3821332"/>
            <a:ext cx="1151424" cy="288803"/>
          </a:xfrm>
          <a:prstGeom prst="leftArrow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20A5C5D9-926A-4964-A1D2-E12B4E234438}"/>
              </a:ext>
            </a:extLst>
          </p:cNvPr>
          <p:cNvSpPr/>
          <p:nvPr/>
        </p:nvSpPr>
        <p:spPr>
          <a:xfrm rot="8901039" flipH="1">
            <a:off x="2759892" y="3821332"/>
            <a:ext cx="1151424" cy="288803"/>
          </a:xfrm>
          <a:prstGeom prst="leftArrow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C87F5-914C-4FB0-A5F6-6E488F93D6AD}"/>
              </a:ext>
            </a:extLst>
          </p:cNvPr>
          <p:cNvSpPr/>
          <p:nvPr/>
        </p:nvSpPr>
        <p:spPr>
          <a:xfrm>
            <a:off x="1490633" y="4480068"/>
            <a:ext cx="2802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số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4DBB2B-8F9F-4A4C-AD9C-3A2223067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99" y="2623508"/>
            <a:ext cx="7907197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9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4DDF2DAB-1873-459D-BB4D-2546B467A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52" y="2141038"/>
            <a:ext cx="9031934" cy="3115326"/>
          </a:xfrm>
          <a:prstGeom prst="rect">
            <a:avLst/>
          </a:prstGeom>
        </p:spPr>
      </p:pic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id="{8B8473D9-0660-4493-A456-FA69B4B29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79" y="2635743"/>
            <a:ext cx="8065707" cy="3115326"/>
          </a:xfrm>
          <a:prstGeom prst="rect">
            <a:avLst/>
          </a:prstGeom>
        </p:spPr>
      </p:pic>
      <p:pic>
        <p:nvPicPr>
          <p:cNvPr id="13" name="Picture 12" hidden="1">
            <a:extLst>
              <a:ext uri="{FF2B5EF4-FFF2-40B4-BE49-F238E27FC236}">
                <a16:creationId xmlns:a16="http://schemas.microsoft.com/office/drawing/2014/main" id="{82BC508E-C517-41C7-90DB-03AD3FEFF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65" y="1893685"/>
            <a:ext cx="8065707" cy="361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0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B160DF-104E-4DBE-A303-101BBAE16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65" y="1766059"/>
            <a:ext cx="8431499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75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57" y="2075551"/>
            <a:ext cx="8102286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1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C1E05FE-1115-4042-875D-523E61E28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34190"/>
              </p:ext>
            </p:extLst>
          </p:nvPr>
        </p:nvGraphicFramePr>
        <p:xfrm>
          <a:off x="374969" y="1697695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495154858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96804178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418007407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639041232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83915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FCE811F-6FBB-4C37-B790-998CD1EE760A}"/>
              </a:ext>
            </a:extLst>
          </p:cNvPr>
          <p:cNvSpPr/>
          <p:nvPr/>
        </p:nvSpPr>
        <p:spPr>
          <a:xfrm>
            <a:off x="2236250" y="787656"/>
            <a:ext cx="3033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Băng giấy 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5F441E9-80BF-4E4A-85F9-7676C1D5D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496525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495154858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96804178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418007407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639041232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83915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69343CF-904D-4682-8A97-FB1B89B836F8}"/>
              </a:ext>
            </a:extLst>
          </p:cNvPr>
          <p:cNvSpPr/>
          <p:nvPr/>
        </p:nvSpPr>
        <p:spPr>
          <a:xfrm>
            <a:off x="2045750" y="3797557"/>
            <a:ext cx="3033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Băng giấy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11E5FA-D375-4EAA-89A6-4EE5F06BE4E4}"/>
              </a:ext>
            </a:extLst>
          </p:cNvPr>
          <p:cNvSpPr/>
          <p:nvPr/>
        </p:nvSpPr>
        <p:spPr>
          <a:xfrm>
            <a:off x="8287408" y="2828835"/>
            <a:ext cx="37176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Hai băng giấy </a:t>
            </a:r>
          </a:p>
          <a:p>
            <a:pPr algn="ctr"/>
            <a:r>
              <a:rPr lang="en-US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nhau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DC8F97A-16BC-44D4-AFC6-FD233F784344}"/>
              </a:ext>
            </a:extLst>
          </p:cNvPr>
          <p:cNvSpPr/>
          <p:nvPr/>
        </p:nvSpPr>
        <p:spPr>
          <a:xfrm>
            <a:off x="7403738" y="1433987"/>
            <a:ext cx="682703" cy="4623913"/>
          </a:xfrm>
          <a:prstGeom prst="rightBrace">
            <a:avLst>
              <a:gd name="adj1" fmla="val 73245"/>
              <a:gd name="adj2" fmla="val 45263"/>
            </a:avLst>
          </a:prstGeom>
          <a:ln w="38100">
            <a:solidFill>
              <a:srgbClr val="78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2AD74E0-208C-4A8D-B42B-AC5CAD9F9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319982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967">
                  <a:extLst>
                    <a:ext uri="{9D8B030D-6E8A-4147-A177-3AD203B41FA5}">
                      <a16:colId xmlns:a16="http://schemas.microsoft.com/office/drawing/2014/main" val="7262555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908423759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53453713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2193147272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63297950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81639541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44492947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639051298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58808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6E8E691-41FB-47A6-8D94-56A79D573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381323"/>
              </p:ext>
            </p:extLst>
          </p:nvPr>
        </p:nvGraphicFramePr>
        <p:xfrm>
          <a:off x="374969" y="1688075"/>
          <a:ext cx="6671736" cy="1221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2684640371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10900785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327089351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733000214"/>
                    </a:ext>
                  </a:extLst>
                </a:gridCol>
              </a:tblGrid>
              <a:tr h="12215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6718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18402E45-E821-4454-86D1-FDAD5C732855}"/>
              </a:ext>
            </a:extLst>
          </p:cNvPr>
          <p:cNvSpPr/>
          <p:nvPr/>
        </p:nvSpPr>
        <p:spPr>
          <a:xfrm>
            <a:off x="7320138" y="697718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endParaRPr lang="en-US" sz="3600" b="1" cap="none" spc="0" dirty="0">
              <a:ln w="0"/>
              <a:solidFill>
                <a:srgbClr val="46726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39364-FA6A-4194-820A-EC2DBC9A68B2}"/>
              </a:ext>
            </a:extLst>
          </p:cNvPr>
          <p:cNvSpPr/>
          <p:nvPr/>
        </p:nvSpPr>
        <p:spPr>
          <a:xfrm>
            <a:off x="7461712" y="4322473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Chia thành 8 phần </a:t>
            </a:r>
          </a:p>
          <a:p>
            <a:pPr algn="ctr"/>
            <a:r>
              <a:rPr lang="en-US" sz="3600" b="1" cap="none" spc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bằng nhau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22BB3A-6B17-4D65-8A8A-9EC4C494C577}"/>
              </a:ext>
            </a:extLst>
          </p:cNvPr>
          <p:cNvSpPr/>
          <p:nvPr/>
        </p:nvSpPr>
        <p:spPr>
          <a:xfrm>
            <a:off x="7836304" y="2052372"/>
            <a:ext cx="3733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 màu 3 phần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2DBF0B-94CB-4C06-96EF-C5205AE34233}"/>
              </a:ext>
            </a:extLst>
          </p:cNvPr>
          <p:cNvSpPr/>
          <p:nvPr/>
        </p:nvSpPr>
        <p:spPr>
          <a:xfrm>
            <a:off x="7869315" y="5607929"/>
            <a:ext cx="3733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cap="none" spc="0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cap="none" spc="0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endParaRPr lang="en-US" sz="3600" b="1" cap="none" spc="0" dirty="0">
              <a:ln w="0"/>
              <a:solidFill>
                <a:srgbClr val="A3423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13CC828-64F2-4D8E-AD0E-0CD308914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686969"/>
              </p:ext>
            </p:extLst>
          </p:nvPr>
        </p:nvGraphicFramePr>
        <p:xfrm>
          <a:off x="374969" y="1688075"/>
          <a:ext cx="6671736" cy="1221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2684640371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10900785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327089351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733000214"/>
                    </a:ext>
                  </a:extLst>
                </a:gridCol>
              </a:tblGrid>
              <a:tr h="12215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6718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450B549-6986-4C51-92AF-955D75727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277595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967">
                  <a:extLst>
                    <a:ext uri="{9D8B030D-6E8A-4147-A177-3AD203B41FA5}">
                      <a16:colId xmlns:a16="http://schemas.microsoft.com/office/drawing/2014/main" val="7262555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908423759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53453713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2193147272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63297950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81639541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44492947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639051298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58808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C60E7A-BEE6-4E62-B234-2E395D1DE718}"/>
                  </a:ext>
                </a:extLst>
              </p:cNvPr>
              <p:cNvSpPr txBox="1"/>
              <p:nvPr/>
            </p:nvSpPr>
            <p:spPr>
              <a:xfrm>
                <a:off x="804553" y="207224"/>
                <a:ext cx="538609" cy="1382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C60E7A-BEE6-4E62-B234-2E395D1DE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3" y="207224"/>
                <a:ext cx="538609" cy="13828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81247A-D50B-4FFC-A4CD-3CE8E5F5EF4B}"/>
                  </a:ext>
                </a:extLst>
              </p:cNvPr>
              <p:cNvSpPr txBox="1"/>
              <p:nvPr/>
            </p:nvSpPr>
            <p:spPr>
              <a:xfrm>
                <a:off x="804552" y="3254415"/>
                <a:ext cx="538609" cy="13880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81247A-D50B-4FFC-A4CD-3CE8E5F5E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2" y="3254415"/>
                <a:ext cx="538609" cy="13880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3CEEA5-899D-45E0-B081-7CC6B70D4753}"/>
              </a:ext>
            </a:extLst>
          </p:cNvPr>
          <p:cNvCxnSpPr/>
          <p:nvPr/>
        </p:nvCxnSpPr>
        <p:spPr>
          <a:xfrm>
            <a:off x="423149" y="2887425"/>
            <a:ext cx="7040" cy="18288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2AA1BD-85FB-41ED-8A76-CCB26A965925}"/>
              </a:ext>
            </a:extLst>
          </p:cNvPr>
          <p:cNvCxnSpPr/>
          <p:nvPr/>
        </p:nvCxnSpPr>
        <p:spPr>
          <a:xfrm>
            <a:off x="5343492" y="2930968"/>
            <a:ext cx="7040" cy="18288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FD5BD-43C2-468D-988C-71642A746462}"/>
                  </a:ext>
                </a:extLst>
              </p:cNvPr>
              <p:cNvSpPr/>
              <p:nvPr/>
            </p:nvSpPr>
            <p:spPr>
              <a:xfrm>
                <a:off x="7697394" y="1590103"/>
                <a:ext cx="3765774" cy="407669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400" b="1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</a:b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bằng</a:t>
                </a:r>
                <a:endParaRPr lang="en-US" sz="4400" b="1" cap="none" spc="0" dirty="0">
                  <a:ln w="0"/>
                  <a:solidFill>
                    <a:srgbClr val="DD4A4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400" b="1" cap="none" spc="0" dirty="0">
                  <a:ln w="0"/>
                  <a:solidFill>
                    <a:srgbClr val="DD4A4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FD5BD-43C2-468D-988C-71642A7464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394" y="1590103"/>
                <a:ext cx="3765774" cy="4076693"/>
              </a:xfrm>
              <a:prstGeom prst="rect">
                <a:avLst/>
              </a:prstGeom>
              <a:blipFill>
                <a:blip r:embed="rId4"/>
                <a:stretch>
                  <a:fillRect t="-3587" r="-5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6DA0D239-F90F-41EF-B4F4-706EEECCBFAA}"/>
              </a:ext>
            </a:extLst>
          </p:cNvPr>
          <p:cNvSpPr/>
          <p:nvPr/>
        </p:nvSpPr>
        <p:spPr>
          <a:xfrm>
            <a:off x="8322123" y="1644079"/>
            <a:ext cx="22701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4554BC-6726-4DBF-B736-8B75FD4C499E}"/>
              </a:ext>
            </a:extLst>
          </p:cNvPr>
          <p:cNvSpPr/>
          <p:nvPr/>
        </p:nvSpPr>
        <p:spPr>
          <a:xfrm>
            <a:off x="9115342" y="2863365"/>
            <a:ext cx="6928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endParaRPr lang="en-US" sz="6600" b="1" cap="none" spc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9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accel="20000" decel="8000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1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" presetClass="entr" presetSubtype="1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9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9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" presetClass="entr" presetSubtype="2" accel="20000" decel="66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23" presetID="16" presetClass="entr" presetSubtype="4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4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6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49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1.48148E-6 L 0.60846 0.37986 " pathEditMode="relative" rAng="0" ptsTypes="AA">
                                          <p:cBhvr>
                                            <p:cTn id="1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17" y="1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6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-4.44444E-6 L 0.75586 -0.06226 " pathEditMode="relative" rAng="0" ptsTypes="AA">
                                          <p:cBhvr>
                                            <p:cTn id="15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86" y="-31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  <p:bldP spid="7" grpId="1"/>
          <p:bldP spid="8" grpId="0" animBg="1"/>
          <p:bldP spid="8" grpId="1" animBg="1"/>
          <p:bldP spid="13" grpId="0"/>
          <p:bldP spid="13" grpId="1"/>
          <p:bldP spid="14" grpId="0"/>
          <p:bldP spid="14" grpId="1"/>
          <p:bldP spid="15" grpId="0"/>
          <p:bldP spid="15" grpId="1"/>
          <p:bldP spid="16" grpId="0"/>
          <p:bldP spid="16" grpId="1"/>
          <p:bldP spid="20" grpId="0"/>
          <p:bldP spid="20" grpId="1"/>
          <p:bldP spid="21" grpId="0"/>
          <p:bldP spid="21" grpId="1"/>
          <p:bldP spid="27" grpId="0"/>
          <p:bldP spid="27" grpId="1"/>
          <p:bldP spid="30" grpId="0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accel="20000" decel="8000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1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" presetClass="entr" presetSubtype="1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" presetClass="entr" presetSubtype="2" accel="20000" decel="66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23" presetID="16" presetClass="entr" presetSubtype="4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4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6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49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1.48148E-6 L 0.60846 0.37986 " pathEditMode="relative" rAng="0" ptsTypes="AA">
                                          <p:cBhvr>
                                            <p:cTn id="1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17" y="1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6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-4.44444E-6 L 0.75586 -0.06226 " pathEditMode="relative" rAng="0" ptsTypes="AA">
                                          <p:cBhvr>
                                            <p:cTn id="15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86" y="-31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  <p:bldP spid="7" grpId="1"/>
          <p:bldP spid="8" grpId="0" animBg="1"/>
          <p:bldP spid="8" grpId="1" animBg="1"/>
          <p:bldP spid="13" grpId="0"/>
          <p:bldP spid="13" grpId="1"/>
          <p:bldP spid="14" grpId="0"/>
          <p:bldP spid="14" grpId="1"/>
          <p:bldP spid="15" grpId="0"/>
          <p:bldP spid="15" grpId="1"/>
          <p:bldP spid="16" grpId="0"/>
          <p:bldP spid="16" grpId="1"/>
          <p:bldP spid="20" grpId="0"/>
          <p:bldP spid="20" grpId="1"/>
          <p:bldP spid="21" grpId="0"/>
          <p:bldP spid="21" grpId="1"/>
          <p:bldP spid="27" grpId="0"/>
          <p:bldP spid="27" grpId="1"/>
          <p:bldP spid="30" grpId="0"/>
          <p:bldP spid="3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BBE8AA-6512-4D2A-B666-387A712FA7B7}"/>
              </a:ext>
            </a:extLst>
          </p:cNvPr>
          <p:cNvSpPr/>
          <p:nvPr/>
        </p:nvSpPr>
        <p:spPr>
          <a:xfrm>
            <a:off x="4648327" y="25155"/>
            <a:ext cx="28953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Nhận xét: </a:t>
            </a:r>
            <a:endParaRPr lang="en-US" sz="4000" b="1" cap="none" spc="0">
              <a:ln w="0"/>
              <a:solidFill>
                <a:srgbClr val="DD4A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4A60C7-A525-4E4A-A40F-2D2DED37D295}"/>
                  </a:ext>
                </a:extLst>
              </p:cNvPr>
              <p:cNvSpPr txBox="1"/>
              <p:nvPr/>
            </p:nvSpPr>
            <p:spPr>
              <a:xfrm>
                <a:off x="714497" y="674900"/>
                <a:ext cx="4578754" cy="146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A3423C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4A60C7-A525-4E4A-A40F-2D2DED37D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97" y="674900"/>
                <a:ext cx="4578754" cy="14673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54CA9D-EDAF-4024-98EB-38C9C77B90CE}"/>
                  </a:ext>
                </a:extLst>
              </p:cNvPr>
              <p:cNvSpPr txBox="1"/>
              <p:nvPr/>
            </p:nvSpPr>
            <p:spPr>
              <a:xfrm>
                <a:off x="7081431" y="674899"/>
                <a:ext cx="4790350" cy="146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54CA9D-EDAF-4024-98EB-38C9C77B9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431" y="674899"/>
                <a:ext cx="4790350" cy="1467389"/>
              </a:xfrm>
              <a:prstGeom prst="rect">
                <a:avLst/>
              </a:prstGeom>
              <a:blipFill>
                <a:blip r:embed="rId3"/>
                <a:stretch>
                  <a:fillRect l="-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80AAF42-A0C4-4D31-9B67-AC980163B00E}"/>
              </a:ext>
            </a:extLst>
          </p:cNvPr>
          <p:cNvSpPr/>
          <p:nvPr/>
        </p:nvSpPr>
        <p:spPr>
          <a:xfrm>
            <a:off x="1972113" y="2362862"/>
            <a:ext cx="82477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Tính chất cơ bản của phân số:</a:t>
            </a:r>
            <a:endParaRPr lang="en-US" sz="4000" b="1" cap="none" spc="0">
              <a:ln w="0"/>
              <a:solidFill>
                <a:srgbClr val="DD4A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594B70-0348-43C1-A3F2-5039B1816FD6}"/>
              </a:ext>
            </a:extLst>
          </p:cNvPr>
          <p:cNvSpPr/>
          <p:nvPr/>
        </p:nvSpPr>
        <p:spPr>
          <a:xfrm>
            <a:off x="101600" y="3163661"/>
            <a:ext cx="11988800" cy="3240054"/>
          </a:xfrm>
          <a:prstGeom prst="rect">
            <a:avLst/>
          </a:prstGeom>
          <a:solidFill>
            <a:srgbClr val="F5EEDC">
              <a:alpha val="80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cả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tử số và mẫu số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của một phân số với cùng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một số tự nhiên khác 0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thì được một </a:t>
            </a:r>
            <a:r>
              <a:rPr lang="vi-VN" sz="2800" b="1" dirty="0">
                <a:ln w="0"/>
                <a:solidFill>
                  <a:srgbClr val="578F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bằng phân số đã cho</a:t>
            </a:r>
            <a:r>
              <a:rPr lang="en-US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cả tử số và mẫu số của một phân số </a:t>
            </a:r>
            <a:r>
              <a:rPr lang="vi-VN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cùng chia hết cho một số tự nhiên khác 0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thì sau khi chia ta được một </a:t>
            </a:r>
            <a:r>
              <a:rPr lang="vi-VN" sz="2800" b="1" dirty="0">
                <a:ln w="0"/>
                <a:solidFill>
                  <a:srgbClr val="578F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bằng phân số đã cho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800" b="1" cap="none" spc="0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5F7633-118E-422B-957B-D6B872A25F3C}"/>
              </a:ext>
            </a:extLst>
          </p:cNvPr>
          <p:cNvSpPr/>
          <p:nvPr/>
        </p:nvSpPr>
        <p:spPr>
          <a:xfrm>
            <a:off x="5695058" y="1190746"/>
            <a:ext cx="8483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781D42"/>
                </a:solidFill>
                <a:latin typeface="UTM Avo" panose="02040603050506020204" pitchFamily="18" charset="0"/>
              </a:rPr>
              <a:t>và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4038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decel="60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54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decel="54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decel="60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5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decel="54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  <p:bldP spid="9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1735</TotalTime>
  <Words>382</Words>
  <Application>Microsoft Office PowerPoint</Application>
  <PresentationFormat>Widescreen</PresentationFormat>
  <Paragraphs>88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Cambria Math</vt:lpstr>
      <vt:lpstr>等线</vt:lpstr>
      <vt:lpstr>Arial</vt:lpstr>
      <vt:lpstr>Times New Roman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9Slide.vn</dc:subject>
  <dc:creator>Admin</dc:creator>
  <cp:keywords>Thy Tho</cp:keywords>
  <dc:description>9Slide.vn</dc:description>
  <cp:lastModifiedBy>PHAN HOÀNG PHƯỚC HẠNH</cp:lastModifiedBy>
  <cp:revision>151</cp:revision>
  <dcterms:created xsi:type="dcterms:W3CDTF">2018-10-13T08:45:51Z</dcterms:created>
  <dcterms:modified xsi:type="dcterms:W3CDTF">2022-01-13T04:10:49Z</dcterms:modified>
  <cp:category>9Slide.vn</cp:category>
  <cp:version>X019</cp:version>
</cp:coreProperties>
</file>