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92" r:id="rId3"/>
    <p:sldId id="297" r:id="rId4"/>
    <p:sldId id="298" r:id="rId5"/>
    <p:sldId id="299" r:id="rId6"/>
    <p:sldId id="300" r:id="rId7"/>
    <p:sldId id="286" r:id="rId8"/>
    <p:sldId id="288" r:id="rId9"/>
    <p:sldId id="28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68" d="100"/>
          <a:sy n="68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08/11/2022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173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138</cp:revision>
  <dcterms:created xsi:type="dcterms:W3CDTF">2021-06-02T01:34:28Z</dcterms:created>
  <dcterms:modified xsi:type="dcterms:W3CDTF">2022-08-11T02:59:53Z</dcterms:modified>
</cp:coreProperties>
</file>