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Google Shape;33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1" name="Google Shape;35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3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3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3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3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3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(KHÔNG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7" name="Google Shape;3347;p11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48" name="Google Shape;3348;p11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11"/>
          <p:cNvGrpSpPr/>
          <p:nvPr/>
        </p:nvGrpSpPr>
        <p:grpSpPr>
          <a:xfrm>
            <a:off x="1245979" y="2160962"/>
            <a:ext cx="1969573" cy="2040125"/>
            <a:chOff x="1566470" y="2095726"/>
            <a:chExt cx="1147790" cy="2040125"/>
          </a:xfrm>
        </p:grpSpPr>
        <p:grpSp>
          <p:nvGrpSpPr>
            <p:cNvPr id="3351" name="Google Shape;3351;p11"/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3352" name="Google Shape;3352;p11"/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3353" name="Google Shape;3353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55" name="Google Shape;3355;p11"/>
          <p:cNvSpPr txBox="1"/>
          <p:nvPr/>
        </p:nvSpPr>
        <p:spPr>
          <a:xfrm>
            <a:off x="1653968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356" name="Google Shape;3356;p11"/>
          <p:cNvSpPr/>
          <p:nvPr/>
        </p:nvSpPr>
        <p:spPr>
          <a:xfrm>
            <a:off x="1622714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11"/>
          <p:cNvSpPr/>
          <p:nvPr/>
        </p:nvSpPr>
        <p:spPr>
          <a:xfrm>
            <a:off x="2565368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11"/>
          <p:cNvSpPr/>
          <p:nvPr/>
        </p:nvSpPr>
        <p:spPr>
          <a:xfrm>
            <a:off x="2074035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9" name="Google Shape;3359;p11"/>
          <p:cNvGrpSpPr/>
          <p:nvPr/>
        </p:nvGrpSpPr>
        <p:grpSpPr>
          <a:xfrm>
            <a:off x="4723470" y="2160962"/>
            <a:ext cx="1969573" cy="2123658"/>
            <a:chOff x="1566470" y="2095726"/>
            <a:chExt cx="1147790" cy="2123658"/>
          </a:xfrm>
        </p:grpSpPr>
        <p:grpSp>
          <p:nvGrpSpPr>
            <p:cNvPr id="3360" name="Google Shape;3360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61" name="Google Shape;3361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3" name="Google Shape;3363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64" name="Google Shape;3364;p11"/>
          <p:cNvSpPr txBox="1"/>
          <p:nvPr/>
        </p:nvSpPr>
        <p:spPr>
          <a:xfrm>
            <a:off x="5131459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365" name="Google Shape;3365;p11"/>
          <p:cNvSpPr/>
          <p:nvPr/>
        </p:nvSpPr>
        <p:spPr>
          <a:xfrm>
            <a:off x="5539448" y="2419217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11"/>
          <p:cNvSpPr/>
          <p:nvPr/>
        </p:nvSpPr>
        <p:spPr>
          <a:xfrm>
            <a:off x="5038549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11"/>
          <p:cNvSpPr/>
          <p:nvPr/>
        </p:nvSpPr>
        <p:spPr>
          <a:xfrm>
            <a:off x="6042859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11"/>
          <p:cNvGrpSpPr/>
          <p:nvPr/>
        </p:nvGrpSpPr>
        <p:grpSpPr>
          <a:xfrm>
            <a:off x="7984924" y="2160962"/>
            <a:ext cx="1969573" cy="2123658"/>
            <a:chOff x="1566470" y="2095726"/>
            <a:chExt cx="1147790" cy="2123658"/>
          </a:xfrm>
        </p:grpSpPr>
        <p:grpSp>
          <p:nvGrpSpPr>
            <p:cNvPr id="3369" name="Google Shape;3369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70" name="Google Shape;3370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72" name="Google Shape;3372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3" name="Google Shape;3373;p11"/>
          <p:cNvSpPr txBox="1"/>
          <p:nvPr/>
        </p:nvSpPr>
        <p:spPr>
          <a:xfrm>
            <a:off x="8392913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2 4</a:t>
            </a:r>
            <a:endParaRPr/>
          </a:p>
        </p:txBody>
      </p:sp>
      <p:sp>
        <p:nvSpPr>
          <p:cNvPr id="3374" name="Google Shape;3374;p11"/>
          <p:cNvSpPr/>
          <p:nvPr/>
        </p:nvSpPr>
        <p:spPr>
          <a:xfrm>
            <a:off x="9330912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11"/>
          <p:cNvSpPr/>
          <p:nvPr/>
        </p:nvSpPr>
        <p:spPr>
          <a:xfrm>
            <a:off x="8812980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11"/>
          <p:cNvSpPr/>
          <p:nvPr/>
        </p:nvSpPr>
        <p:spPr>
          <a:xfrm>
            <a:off x="8313511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" name="Google Shape;3381;p12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82" name="Google Shape;3382;p12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4" name="Google Shape;3384;p12"/>
          <p:cNvGrpSpPr/>
          <p:nvPr/>
        </p:nvGrpSpPr>
        <p:grpSpPr>
          <a:xfrm>
            <a:off x="2527300" y="1308100"/>
            <a:ext cx="6954820" cy="2063750"/>
            <a:chOff x="1701800" y="1714500"/>
            <a:chExt cx="6954820" cy="2063750"/>
          </a:xfrm>
        </p:grpSpPr>
        <p:pic>
          <p:nvPicPr>
            <p:cNvPr id="3385" name="Google Shape;3385;p12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6" name="Google Shape;3386;p12"/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7" name="Google Shape;3387;p12"/>
          <p:cNvSpPr txBox="1"/>
          <p:nvPr/>
        </p:nvSpPr>
        <p:spPr>
          <a:xfrm>
            <a:off x="1180665" y="4229432"/>
            <a:ext cx="96465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bọ rùa có 2 chấm ở cánh đậu trên bông hoa ghi phép tính có kết quả bằng bao nhiêu?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 bông hoa nào ghi phép tính có kết quả bằng nhau?</a:t>
            </a:r>
            <a:endParaRPr/>
          </a:p>
        </p:txBody>
      </p:sp>
      <p:sp>
        <p:nvSpPr>
          <p:cNvPr id="3388" name="Google Shape;3388;p12"/>
          <p:cNvSpPr txBox="1"/>
          <p:nvPr/>
        </p:nvSpPr>
        <p:spPr>
          <a:xfrm>
            <a:off x="814070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5457F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 sz="2800" b="1">
              <a:solidFill>
                <a:srgbClr val="B54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9" name="Google Shape;3389;p12"/>
          <p:cNvSpPr txBox="1"/>
          <p:nvPr/>
        </p:nvSpPr>
        <p:spPr>
          <a:xfrm>
            <a:off x="5570038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6470B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D647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0" name="Google Shape;3390;p12"/>
          <p:cNvSpPr txBox="1"/>
          <p:nvPr/>
        </p:nvSpPr>
        <p:spPr>
          <a:xfrm>
            <a:off x="2999375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BA7A8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1BA7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12"/>
          <p:cNvSpPr txBox="1"/>
          <p:nvPr/>
        </p:nvSpPr>
        <p:spPr>
          <a:xfrm>
            <a:off x="440456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6" name="Google Shape;3396;p13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97" name="Google Shape;3397;p13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ô che mưa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9" name="Google Shape;3399;p13" descr="File:Icon-water-blue.svg - Wikimedia Comm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0" name="Google Shape;3400;p13"/>
          <p:cNvGrpSpPr/>
          <p:nvPr/>
        </p:nvGrpSpPr>
        <p:grpSpPr>
          <a:xfrm>
            <a:off x="763831" y="1179149"/>
            <a:ext cx="2390775" cy="2137389"/>
            <a:chOff x="1045182" y="1179149"/>
            <a:chExt cx="2390775" cy="2137389"/>
          </a:xfrm>
        </p:grpSpPr>
        <p:grpSp>
          <p:nvGrpSpPr>
            <p:cNvPr id="3401" name="Google Shape;3401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02" name="Google Shape;3402;p13" descr="Cartoon Cloud - Cliparts.co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3" name="Google Shape;3403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362 - 150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4" name="Google Shape;3404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05" name="Google Shape;340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6" name="Google Shape;340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7" name="Google Shape;3407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08" name="Google Shape;3408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9" name="Google Shape;3409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0" name="Google Shape;3410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11" name="Google Shape;3411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2" name="Google Shape;3412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3" name="Google Shape;3413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14" name="Google Shape;341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5" name="Google Shape;341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6" name="Google Shape;3416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17" name="Google Shape;341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8" name="Google Shape;341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19" name="Google Shape;3419;p13"/>
          <p:cNvGrpSpPr/>
          <p:nvPr/>
        </p:nvGrpSpPr>
        <p:grpSpPr>
          <a:xfrm>
            <a:off x="3432924" y="1179149"/>
            <a:ext cx="2390775" cy="2137389"/>
            <a:chOff x="1045182" y="1179149"/>
            <a:chExt cx="2390775" cy="2137389"/>
          </a:xfrm>
        </p:grpSpPr>
        <p:grpSp>
          <p:nvGrpSpPr>
            <p:cNvPr id="3420" name="Google Shape;3420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21" name="Google Shape;3421;p13" descr="Cartoon Cloud - Cliparts.co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22" name="Google Shape;3422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3" name="Google Shape;3423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24" name="Google Shape;342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5" name="Google Shape;342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6" name="Google Shape;3426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27" name="Google Shape;342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8" name="Google Shape;342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9" name="Google Shape;3429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30" name="Google Shape;343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1" name="Google Shape;343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2" name="Google Shape;3432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33" name="Google Shape;343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4" name="Google Shape;343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5" name="Google Shape;3435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36" name="Google Shape;343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7" name="Google Shape;343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38" name="Google Shape;3438;p13"/>
          <p:cNvGrpSpPr/>
          <p:nvPr/>
        </p:nvGrpSpPr>
        <p:grpSpPr>
          <a:xfrm>
            <a:off x="6105691" y="1179149"/>
            <a:ext cx="2390775" cy="2137389"/>
            <a:chOff x="1045182" y="1179149"/>
            <a:chExt cx="2390775" cy="2137389"/>
          </a:xfrm>
        </p:grpSpPr>
        <p:grpSp>
          <p:nvGrpSpPr>
            <p:cNvPr id="3439" name="Google Shape;3439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40" name="Google Shape;3440;p13" descr="Cartoon Cloud - Cliparts.co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41" name="Google Shape;3441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2" name="Google Shape;3442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43" name="Google Shape;344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4" name="Google Shape;344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5" name="Google Shape;3445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46" name="Google Shape;344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7" name="Google Shape;344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8" name="Google Shape;3448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49" name="Google Shape;3449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0" name="Google Shape;3450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1" name="Google Shape;3451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52" name="Google Shape;345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3" name="Google Shape;345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4" name="Google Shape;3454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55" name="Google Shape;345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6" name="Google Shape;345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57" name="Google Shape;3457;p13"/>
          <p:cNvGrpSpPr/>
          <p:nvPr/>
        </p:nvGrpSpPr>
        <p:grpSpPr>
          <a:xfrm>
            <a:off x="8728768" y="1179149"/>
            <a:ext cx="2390775" cy="2137389"/>
            <a:chOff x="1045182" y="1179149"/>
            <a:chExt cx="2390775" cy="2137389"/>
          </a:xfrm>
        </p:grpSpPr>
        <p:grpSp>
          <p:nvGrpSpPr>
            <p:cNvPr id="3458" name="Google Shape;3458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59" name="Google Shape;3459;p13" descr="Cartoon Cloud - Cliparts.co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0" name="Google Shape;3460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1" name="Google Shape;3461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62" name="Google Shape;346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3" name="Google Shape;346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4" name="Google Shape;3464;p13"/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3465" name="Google Shape;3465;p13"/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13"/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7" name="Google Shape;346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8" name="Google Shape;346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9" name="Google Shape;3469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70" name="Google Shape;347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1" name="Google Shape;347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72" name="Google Shape;3472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73" name="Google Shape;347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4" name="Google Shape;347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75" name="Google Shape;3475;p13"/>
          <p:cNvGrpSpPr/>
          <p:nvPr/>
        </p:nvGrpSpPr>
        <p:grpSpPr>
          <a:xfrm>
            <a:off x="690352" y="3692915"/>
            <a:ext cx="2732755" cy="2885290"/>
            <a:chOff x="690352" y="3692915"/>
            <a:chExt cx="2732755" cy="2885290"/>
          </a:xfrm>
        </p:grpSpPr>
        <p:pic>
          <p:nvPicPr>
            <p:cNvPr id="3476" name="Google Shape;3476;p13" descr="Umbrella Clipart Seven - Yellow Umbrella Cartoon Png | Full Size PNG  Download | Seek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77" name="Google Shape;3477;p13"/>
            <p:cNvGrpSpPr/>
            <p:nvPr/>
          </p:nvGrpSpPr>
          <p:grpSpPr>
            <a:xfrm>
              <a:off x="1679650" y="4256127"/>
              <a:ext cx="956240" cy="647565"/>
              <a:chOff x="1238228" y="4587596"/>
              <a:chExt cx="956240" cy="647565"/>
            </a:xfrm>
          </p:grpSpPr>
          <p:sp>
            <p:nvSpPr>
              <p:cNvPr id="3478" name="Google Shape;347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13"/>
              <p:cNvSpPr txBox="1"/>
              <p:nvPr/>
            </p:nvSpPr>
            <p:spPr>
              <a:xfrm>
                <a:off x="1240361" y="458883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0" name="Google Shape;3480;p13"/>
          <p:cNvGrpSpPr/>
          <p:nvPr/>
        </p:nvGrpSpPr>
        <p:grpSpPr>
          <a:xfrm>
            <a:off x="3234218" y="3652265"/>
            <a:ext cx="2732755" cy="2885290"/>
            <a:chOff x="4091468" y="3652265"/>
            <a:chExt cx="2732755" cy="2885290"/>
          </a:xfrm>
        </p:grpSpPr>
        <p:pic>
          <p:nvPicPr>
            <p:cNvPr id="3481" name="Google Shape;3481;p13" descr="Umbrella Clipart Seven - Yellow Umbrella Cartoon Png | Full Size PNG  Download | Seek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2" name="Google Shape;3482;p13"/>
            <p:cNvGrpSpPr/>
            <p:nvPr/>
          </p:nvGrpSpPr>
          <p:grpSpPr>
            <a:xfrm>
              <a:off x="5113421" y="4210421"/>
              <a:ext cx="957045" cy="646447"/>
              <a:chOff x="1238228" y="4587480"/>
              <a:chExt cx="957045" cy="646447"/>
            </a:xfrm>
          </p:grpSpPr>
          <p:sp>
            <p:nvSpPr>
              <p:cNvPr id="3483" name="Google Shape;348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13"/>
              <p:cNvSpPr txBox="1"/>
              <p:nvPr/>
            </p:nvSpPr>
            <p:spPr>
              <a:xfrm>
                <a:off x="1241166" y="458748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5" name="Google Shape;3485;p13"/>
          <p:cNvGrpSpPr/>
          <p:nvPr/>
        </p:nvGrpSpPr>
        <p:grpSpPr>
          <a:xfrm>
            <a:off x="5851768" y="3652149"/>
            <a:ext cx="2732755" cy="2885290"/>
            <a:chOff x="5851768" y="3652149"/>
            <a:chExt cx="2732755" cy="2885290"/>
          </a:xfrm>
        </p:grpSpPr>
        <p:pic>
          <p:nvPicPr>
            <p:cNvPr id="3486" name="Google Shape;3486;p13" descr="Umbrella Clipart Seven - Yellow Umbrella Cartoon Png | Full Size PNG  Download | Seek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7" name="Google Shape;3487;p13"/>
            <p:cNvGrpSpPr/>
            <p:nvPr/>
          </p:nvGrpSpPr>
          <p:grpSpPr>
            <a:xfrm>
              <a:off x="6878551" y="4195531"/>
              <a:ext cx="954108" cy="661221"/>
              <a:chOff x="1238227" y="4587596"/>
              <a:chExt cx="954108" cy="661221"/>
            </a:xfrm>
          </p:grpSpPr>
          <p:sp>
            <p:nvSpPr>
              <p:cNvPr id="3488" name="Google Shape;348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13"/>
              <p:cNvSpPr txBox="1"/>
              <p:nvPr/>
            </p:nvSpPr>
            <p:spPr>
              <a:xfrm>
                <a:off x="1238227" y="460248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90" name="Google Shape;3490;p13"/>
          <p:cNvGrpSpPr/>
          <p:nvPr/>
        </p:nvGrpSpPr>
        <p:grpSpPr>
          <a:xfrm>
            <a:off x="8505353" y="3628524"/>
            <a:ext cx="2732755" cy="2885290"/>
            <a:chOff x="8333903" y="3418974"/>
            <a:chExt cx="2732755" cy="2885290"/>
          </a:xfrm>
        </p:grpSpPr>
        <p:pic>
          <p:nvPicPr>
            <p:cNvPr id="3491" name="Google Shape;3491;p13" descr="Umbrella Clipart Seven - Yellow Umbrella Cartoon Png | Full Size PNG  Download | Seek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92" name="Google Shape;3492;p13"/>
            <p:cNvGrpSpPr/>
            <p:nvPr/>
          </p:nvGrpSpPr>
          <p:grpSpPr>
            <a:xfrm>
              <a:off x="9319932" y="3925515"/>
              <a:ext cx="957462" cy="646332"/>
              <a:chOff x="1238228" y="4587595"/>
              <a:chExt cx="957462" cy="646332"/>
            </a:xfrm>
          </p:grpSpPr>
          <p:sp>
            <p:nvSpPr>
              <p:cNvPr id="3493" name="Google Shape;349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13"/>
              <p:cNvSpPr txBox="1"/>
              <p:nvPr/>
            </p:nvSpPr>
            <p:spPr>
              <a:xfrm>
                <a:off x="1241583" y="4587595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3495" name="Google Shape;3495;p13"/>
          <p:cNvCxnSpPr>
            <a:stCxn id="3450" idx="2"/>
          </p:cNvCxnSpPr>
          <p:nvPr/>
        </p:nvCxnSpPr>
        <p:spPr>
          <a:xfrm rot="5400000">
            <a:off x="4210896" y="978965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6" name="Google Shape;3496;p13"/>
          <p:cNvCxnSpPr>
            <a:endCxn id="3468" idx="2"/>
          </p:cNvCxnSpPr>
          <p:nvPr/>
        </p:nvCxnSpPr>
        <p:spPr>
          <a:xfrm rot="10800000" flipH="1">
            <a:off x="7300948" y="2980075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7" name="Google Shape;3497;p13"/>
          <p:cNvCxnSpPr>
            <a:stCxn id="3431" idx="2"/>
          </p:cNvCxnSpPr>
          <p:nvPr/>
        </p:nvCxnSpPr>
        <p:spPr>
          <a:xfrm rot="-5400000" flipH="1">
            <a:off x="4062479" y="3502715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" name="Google Shape;3502;p1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40" y="1928018"/>
            <a:ext cx="10555173" cy="1648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3" name="Google Shape;3503;p14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504" name="Google Shape;3504;p14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6" name="Google Shape;3506;p14"/>
          <p:cNvGrpSpPr/>
          <p:nvPr/>
        </p:nvGrpSpPr>
        <p:grpSpPr>
          <a:xfrm>
            <a:off x="3133724" y="2043112"/>
            <a:ext cx="892172" cy="989805"/>
            <a:chOff x="3603406" y="2624137"/>
            <a:chExt cx="837004" cy="989805"/>
          </a:xfrm>
        </p:grpSpPr>
        <p:sp>
          <p:nvSpPr>
            <p:cNvPr id="3507" name="Google Shape;3507;p14"/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8" name="Google Shape;3508;p14"/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3509" name="Google Shape;3509;p14"/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14"/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11" name="Google Shape;3511;p14"/>
          <p:cNvSpPr/>
          <p:nvPr/>
        </p:nvSpPr>
        <p:spPr>
          <a:xfrm>
            <a:off x="3568704" y="2389149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2" name="Google Shape;3512;p14"/>
          <p:cNvGrpSpPr/>
          <p:nvPr/>
        </p:nvGrpSpPr>
        <p:grpSpPr>
          <a:xfrm>
            <a:off x="585620" y="2434717"/>
            <a:ext cx="1760675" cy="598200"/>
            <a:chOff x="585620" y="2434717"/>
            <a:chExt cx="1760675" cy="598200"/>
          </a:xfrm>
        </p:grpSpPr>
        <p:sp>
          <p:nvSpPr>
            <p:cNvPr id="3513" name="Google Shape;3513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4"/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6" name="Google Shape;3516;p14"/>
          <p:cNvGrpSpPr/>
          <p:nvPr/>
        </p:nvGrpSpPr>
        <p:grpSpPr>
          <a:xfrm rot="781431">
            <a:off x="4207894" y="2228067"/>
            <a:ext cx="1611562" cy="588675"/>
            <a:chOff x="585618" y="2434717"/>
            <a:chExt cx="1611562" cy="588675"/>
          </a:xfrm>
        </p:grpSpPr>
        <p:sp>
          <p:nvSpPr>
            <p:cNvPr id="3517" name="Google Shape;3517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4"/>
            <p:cNvSpPr txBox="1"/>
            <p:nvPr/>
          </p:nvSpPr>
          <p:spPr>
            <a:xfrm>
              <a:off x="585618" y="2561726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0" name="Google Shape;3520;p14"/>
          <p:cNvGrpSpPr/>
          <p:nvPr/>
        </p:nvGrpSpPr>
        <p:grpSpPr>
          <a:xfrm rot="-748492">
            <a:off x="8036949" y="2670540"/>
            <a:ext cx="1611560" cy="588675"/>
            <a:chOff x="585620" y="2434717"/>
            <a:chExt cx="1611560" cy="588675"/>
          </a:xfrm>
        </p:grpSpPr>
        <p:sp>
          <p:nvSpPr>
            <p:cNvPr id="3521" name="Google Shape;3521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4"/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4" name="Google Shape;3524;p14"/>
          <p:cNvGrpSpPr/>
          <p:nvPr/>
        </p:nvGrpSpPr>
        <p:grpSpPr>
          <a:xfrm rot="-794493">
            <a:off x="10183453" y="1954308"/>
            <a:ext cx="932339" cy="878877"/>
            <a:chOff x="3537889" y="2796663"/>
            <a:chExt cx="874688" cy="878877"/>
          </a:xfrm>
        </p:grpSpPr>
        <p:sp>
          <p:nvSpPr>
            <p:cNvPr id="3525" name="Google Shape;3525;p14"/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6" name="Google Shape;3526;p14"/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3527" name="Google Shape;3527;p14"/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14"/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29" name="Google Shape;3529;p14"/>
          <p:cNvSpPr/>
          <p:nvPr/>
        </p:nvSpPr>
        <p:spPr>
          <a:xfrm rot="-897354">
            <a:off x="10470193" y="2301643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0" name="Google Shape;3530;p14"/>
          <p:cNvGrpSpPr/>
          <p:nvPr/>
        </p:nvGrpSpPr>
        <p:grpSpPr>
          <a:xfrm>
            <a:off x="6540852" y="1995407"/>
            <a:ext cx="1230940" cy="1458389"/>
            <a:chOff x="6540852" y="1995407"/>
            <a:chExt cx="1230940" cy="1458389"/>
          </a:xfrm>
        </p:grpSpPr>
        <p:sp>
          <p:nvSpPr>
            <p:cNvPr id="3531" name="Google Shape;3531;p14"/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2" name="Google Shape;3532;p14"/>
            <p:cNvGrpSpPr/>
            <p:nvPr/>
          </p:nvGrpSpPr>
          <p:grpSpPr>
            <a:xfrm rot="1568697">
              <a:off x="6778728" y="2452046"/>
              <a:ext cx="773111" cy="607264"/>
              <a:chOff x="6851566" y="2468972"/>
              <a:chExt cx="773111" cy="607264"/>
            </a:xfrm>
          </p:grpSpPr>
          <p:sp>
            <p:nvSpPr>
              <p:cNvPr id="3533" name="Google Shape;3533;p14"/>
              <p:cNvSpPr txBox="1"/>
              <p:nvPr/>
            </p:nvSpPr>
            <p:spPr>
              <a:xfrm rot="-794493">
                <a:off x="6895370" y="2542573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911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14"/>
              <p:cNvSpPr txBox="1"/>
              <p:nvPr/>
            </p:nvSpPr>
            <p:spPr>
              <a:xfrm rot="-794493">
                <a:off x="6898634" y="2540971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5" name="Google Shape;3535;p14"/>
          <p:cNvSpPr/>
          <p:nvPr/>
        </p:nvSpPr>
        <p:spPr>
          <a:xfrm rot="909542">
            <a:off x="6826373" y="2480148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14"/>
          <p:cNvSpPr/>
          <p:nvPr/>
        </p:nvSpPr>
        <p:spPr>
          <a:xfrm>
            <a:off x="1019027" y="3765272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245 – 125 = 120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14"/>
          <p:cNvSpPr/>
          <p:nvPr/>
        </p:nvSpPr>
        <p:spPr>
          <a:xfrm>
            <a:off x="35444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14"/>
          <p:cNvSpPr/>
          <p:nvPr/>
        </p:nvSpPr>
        <p:spPr>
          <a:xfrm>
            <a:off x="4562327" y="3765272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945 – 141 &lt;  911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14"/>
          <p:cNvSpPr/>
          <p:nvPr/>
        </p:nvSpPr>
        <p:spPr>
          <a:xfrm>
            <a:off x="67067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0" name="Google Shape;3540;p14"/>
          <p:cNvSpPr/>
          <p:nvPr/>
        </p:nvSpPr>
        <p:spPr>
          <a:xfrm>
            <a:off x="8151727" y="3765272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727 – 413 &gt; 3 0 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1" name="Google Shape;3541;p14"/>
          <p:cNvSpPr/>
          <p:nvPr/>
        </p:nvSpPr>
        <p:spPr>
          <a:xfrm>
            <a:off x="10533122" y="3865528"/>
            <a:ext cx="288752" cy="416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2" name="Google Shape;3542;p14"/>
          <p:cNvSpPr/>
          <p:nvPr/>
        </p:nvSpPr>
        <p:spPr>
          <a:xfrm rot="-5400000">
            <a:off x="5338774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3" name="Google Shape;3543;p14"/>
          <p:cNvSpPr txBox="1"/>
          <p:nvPr/>
        </p:nvSpPr>
        <p:spPr>
          <a:xfrm>
            <a:off x="5149100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4" name="Google Shape;3544;p14"/>
          <p:cNvSpPr/>
          <p:nvPr/>
        </p:nvSpPr>
        <p:spPr>
          <a:xfrm>
            <a:off x="6667852" y="4406502"/>
            <a:ext cx="825148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5" name="Google Shape;3545;p14"/>
          <p:cNvGrpSpPr/>
          <p:nvPr/>
        </p:nvGrpSpPr>
        <p:grpSpPr>
          <a:xfrm>
            <a:off x="6696373" y="2785552"/>
            <a:ext cx="768104" cy="602357"/>
            <a:chOff x="6643811" y="3797915"/>
            <a:chExt cx="768104" cy="602357"/>
          </a:xfrm>
        </p:grpSpPr>
        <p:sp>
          <p:nvSpPr>
            <p:cNvPr id="3546" name="Google Shape;3546;p14"/>
            <p:cNvSpPr txBox="1"/>
            <p:nvPr/>
          </p:nvSpPr>
          <p:spPr>
            <a:xfrm rot="774204">
              <a:off x="6686744" y="3868261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811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4"/>
            <p:cNvSpPr txBox="1"/>
            <p:nvPr/>
          </p:nvSpPr>
          <p:spPr>
            <a:xfrm rot="774204">
              <a:off x="6686745" y="3868262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8" name="Google Shape;3548;p14"/>
          <p:cNvSpPr/>
          <p:nvPr/>
        </p:nvSpPr>
        <p:spPr>
          <a:xfrm rot="-5400000">
            <a:off x="8884401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9" name="Google Shape;3549;p14"/>
          <p:cNvSpPr txBox="1"/>
          <p:nvPr/>
        </p:nvSpPr>
        <p:spPr>
          <a:xfrm>
            <a:off x="8694727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4" name="Google Shape;3554;p15"/>
          <p:cNvGrpSpPr/>
          <p:nvPr/>
        </p:nvGrpSpPr>
        <p:grpSpPr>
          <a:xfrm>
            <a:off x="960685" y="578214"/>
            <a:ext cx="9942842" cy="1406237"/>
            <a:chOff x="1296327" y="1647588"/>
            <a:chExt cx="9942842" cy="1406237"/>
          </a:xfrm>
        </p:grpSpPr>
        <p:sp>
          <p:nvSpPr>
            <p:cNvPr id="3555" name="Google Shape;3555;p15"/>
            <p:cNvSpPr txBox="1"/>
            <p:nvPr/>
          </p:nvSpPr>
          <p:spPr>
            <a:xfrm>
              <a:off x="1866915" y="1668830"/>
              <a:ext cx="937225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trường tiểu học có 465 học sinh, trong đó có 240 học sinh nữ. Hỏi trường tiểu học đó có bao nhiêu học sinh nam?</a:t>
              </a: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7" name="Google Shape;3557;p15"/>
          <p:cNvSpPr txBox="1"/>
          <p:nvPr/>
        </p:nvSpPr>
        <p:spPr>
          <a:xfrm>
            <a:off x="960685" y="1984451"/>
            <a:ext cx="4512652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               : 465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240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… học sinh?</a:t>
            </a:r>
            <a:endParaRPr/>
          </a:p>
        </p:txBody>
      </p:sp>
      <p:sp>
        <p:nvSpPr>
          <p:cNvPr id="3558" name="Google Shape;3558;p15"/>
          <p:cNvSpPr txBox="1"/>
          <p:nvPr/>
        </p:nvSpPr>
        <p:spPr>
          <a:xfrm>
            <a:off x="2707675" y="3763217"/>
            <a:ext cx="8365671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Trường đó có số học sinh nam là: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465 – 240 = 225 (học sinh)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Đáp số: 225 học sinh nam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Widescreen</PresentationFormat>
  <Paragraphs>87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</cp:revision>
  <dcterms:created xsi:type="dcterms:W3CDTF">2021-06-02T01:34:28Z</dcterms:created>
  <dcterms:modified xsi:type="dcterms:W3CDTF">2022-08-11T03:23:11Z</dcterms:modified>
</cp:coreProperties>
</file>