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71" r:id="rId3"/>
    <p:sldId id="272" r:id="rId4"/>
    <p:sldId id="273" r:id="rId5"/>
    <p:sldId id="274" r:id="rId6"/>
    <p:sldId id="275" r:id="rId7"/>
    <p:sldId id="276" r:id="rId8"/>
  </p:sldIdLst>
  <p:sldSz cx="12192000" cy="6858000"/>
  <p:notesSz cx="6858000" cy="9144000"/>
  <p:embeddedFontLst>
    <p:embeddedFont>
      <p:font typeface="Cookie" panose="020B0604020202020204" charset="0"/>
      <p:regular r:id="rId1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8" roundtripDataSignature="AMtx7mg/C7L9g0HP6V5UO7y75RXHbrsj+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FE48C67-604F-4F1F-8C56-4D35BB55C2A9}">
  <a:tblStyle styleId="{1FE48C67-604F-4F1F-8C56-4D35BB55C2A9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68" d="100"/>
          <a:sy n="68" d="100"/>
        </p:scale>
        <p:origin x="792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28" Type="http://customschemas.google.com/relationships/presentationmetadata" Target="metadata"/><Relationship Id="rId10" Type="http://schemas.openxmlformats.org/officeDocument/2006/relationships/font" Target="fonts/font1.fntdata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4" name="Google Shape;2594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5" name="Google Shape;259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0" name="Google Shape;3560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61" name="Google Shape;3561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4" name="Google Shape;3564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65" name="Google Shape;3565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6" name="Google Shape;3576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77" name="Google Shape;3577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9" name="Google Shape;3589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90" name="Google Shape;3590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3" name="Google Shape;3613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4" name="Google Shape;3614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2" name="Google Shape;3622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23" name="Google Shape;3623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Slide">
  <p:cSld name="2_Title Slide">
    <p:bg>
      <p:bgPr>
        <a:solidFill>
          <a:srgbClr val="4F6128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3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11" name="Google Shape;11;p23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E36C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2" name="Google Shape;12;p23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3" name="Google Shape;13;p2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" name="Google Shape;14;p2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5" name="Google Shape;15;p23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6" name="Google Shape;16;p23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7" name="Google Shape;17;p23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" name="Google Shape;18;p23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" name="Google Shape;19;p23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0" name="Google Shape;20;p23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" name="Google Shape;21;p23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2" name="Google Shape;22;p23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3" name="Google Shape;23;p23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" name="Google Shape;24;p23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5" name="Google Shape;25;p23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6" name="Google Shape;26;p2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" name="Google Shape;27;p2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8" name="Google Shape;28;p23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29" name="Google Shape;29;p2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" name="Google Shape;30;p2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1" name="Google Shape;31;p23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32;p23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3" name="Google Shape;33;p23"/>
          <p:cNvGrpSpPr/>
          <p:nvPr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4" name="Google Shape;34;p2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" name="Google Shape;35;p2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6" name="Google Shape;36;p23"/>
          <p:cNvGrpSpPr/>
          <p:nvPr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7" name="Google Shape;37;p2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" name="Google Shape;38;p2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" name="Google Shape;39;p2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" name="Google Shape;40;p2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" name="Google Shape;41;p2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" name="Google Shape;42;p2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" name="Google Shape;43;p2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" name="Google Shape;44;p2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" name="Google Shape;45;p2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" name="Google Shape;46;p2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7" name="Google Shape;47;p23"/>
          <p:cNvGrpSpPr/>
          <p:nvPr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8" name="Google Shape;48;p2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" name="Google Shape;49;p2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0" name="Google Shape;50;p23"/>
          <p:cNvSpPr/>
          <p:nvPr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" name="Google Shape;51;p23"/>
          <p:cNvSpPr/>
          <p:nvPr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2" name="Google Shape;52;p23"/>
          <p:cNvGrpSpPr/>
          <p:nvPr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3" name="Google Shape;53;p2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" name="Google Shape;54;p2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5" name="Google Shape;55;p23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Google Shape;56;p23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Google Shape;57;p23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" name="Google Shape;58;p23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" name="Google Shape;59;p23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" name="Google Shape;60;p23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" name="Google Shape;61;p23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" name="Google Shape;62;p23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" name="Google Shape;63;p23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" name="Google Shape;64;p23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" name="Google Shape;65;p23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" name="Google Shape;66;p23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" name="Google Shape;67;p23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" name="Google Shape;68;p23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" name="Google Shape;69;p23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" name="Google Shape;70;p23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" name="Google Shape;71;p23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" name="Google Shape;72;p23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" name="Google Shape;73;p23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" name="Google Shape;74;p23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" name="Google Shape;75;p23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" name="Google Shape;76;p23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" name="Google Shape;77;p23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" name="Google Shape;78;p23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" name="Google Shape;79;p23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" name="Google Shape;80;p23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" name="Google Shape;81;p23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" name="Google Shape;82;p23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" name="Google Shape;83;p23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" name="Google Shape;84;p23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" name="Google Shape;85;p23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" name="Google Shape;86;p23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" name="Google Shape;87;p23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" name="Google Shape;88;p23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23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23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23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Google Shape;92;p23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p23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Google Shape;94;p23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Google Shape;95;p23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p23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23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23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p23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Google Shape;100;p23"/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1" name="Google Shape;101;p23"/>
          <p:cNvGrpSpPr/>
          <p:nvPr/>
        </p:nvGrpSpPr>
        <p:grpSpPr>
          <a:xfrm>
            <a:off x="896619" y="1566374"/>
            <a:ext cx="9867486" cy="4807426"/>
            <a:chOff x="741115" y="853968"/>
            <a:chExt cx="7691377" cy="4021392"/>
          </a:xfrm>
        </p:grpSpPr>
        <p:sp>
          <p:nvSpPr>
            <p:cNvPr id="102" name="Google Shape;102;p23"/>
            <p:cNvSpPr/>
            <p:nvPr/>
          </p:nvSpPr>
          <p:spPr>
            <a:xfrm>
              <a:off x="3121100" y="853968"/>
              <a:ext cx="3397427" cy="14817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03" name="Google Shape;103;p23"/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</p:grpSpPr>
          <p:sp>
            <p:nvSpPr>
              <p:cNvPr id="104" name="Google Shape;104;p23"/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5" name="Google Shape;105;p23"/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6" name="Google Shape;106;p23"/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07" name="Google Shape;107;p23"/>
          <p:cNvGrpSpPr/>
          <p:nvPr/>
        </p:nvGrpSpPr>
        <p:grpSpPr>
          <a:xfrm>
            <a:off x="8391927" y="4047629"/>
            <a:ext cx="2301387" cy="1593766"/>
            <a:chOff x="4799733" y="3457797"/>
            <a:chExt cx="2301387" cy="1593766"/>
          </a:xfrm>
        </p:grpSpPr>
        <p:sp>
          <p:nvSpPr>
            <p:cNvPr id="108" name="Google Shape;108;p23"/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" name="Google Shape;109;p23"/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" name="Google Shape;110;p23"/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" name="Google Shape;111;p23"/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" name="Google Shape;112;p23"/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" name="Google Shape;113;p23"/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" name="Google Shape;114;p23"/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" name="Google Shape;115;p23"/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" name="Google Shape;116;p23"/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Google Shape;117;p23"/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" name="Google Shape;118;p23"/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" name="Google Shape;119;p23"/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" name="Google Shape;120;p23"/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" name="Google Shape;121;p23"/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" name="Google Shape;122;p23"/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" name="Google Shape;123;p23"/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" name="Google Shape;124;p23"/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" name="Google Shape;125;p23"/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" name="Google Shape;126;p23"/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" name="Google Shape;127;p23"/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" name="Google Shape;128;p23"/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" name="Google Shape;129;p23"/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" name="Google Shape;130;p23"/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" name="Google Shape;131;p23"/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" name="Google Shape;132;p23"/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" name="Google Shape;133;p23"/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" name="Google Shape;134;p23"/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" name="Google Shape;135;p23"/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" name="Google Shape;136;p23"/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" name="Google Shape;137;p23"/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" name="Google Shape;138;p23"/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" name="Google Shape;139;p23"/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" name="Google Shape;140;p23"/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" name="Google Shape;141;p23"/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" name="Google Shape;142;p23"/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" name="Google Shape;143;p23"/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" name="Google Shape;144;p23"/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" name="Google Shape;145;p23"/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" name="Google Shape;146;p23"/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" name="Google Shape;147;p23"/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" name="Google Shape;148;p23"/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" name="Google Shape;149;p23"/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" name="Google Shape;150;p23"/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" name="Google Shape;151;p23"/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" name="Google Shape;152;p23"/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" name="Google Shape;153;p23"/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" name="Google Shape;154;p23"/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" name="Google Shape;155;p23"/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" name="Google Shape;156;p23"/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" name="Google Shape;157;p23"/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" name="Google Shape;158;p23"/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" name="Google Shape;159;p23"/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" name="Google Shape;160;p23"/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" name="Google Shape;161;p23"/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" name="Google Shape;162;p23"/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" name="Google Shape;163;p23"/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4" name="Google Shape;164;p23"/>
          <p:cNvGrpSpPr/>
          <p:nvPr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165" name="Google Shape;165;p23"/>
            <p:cNvGrpSpPr/>
            <p:nvPr/>
          </p:nvGrpSpPr>
          <p:grpSpPr>
            <a:xfrm>
              <a:off x="1598355" y="4368136"/>
              <a:ext cx="868989" cy="1258447"/>
              <a:chOff x="3235834" y="3793115"/>
              <a:chExt cx="868989" cy="1258447"/>
            </a:xfrm>
          </p:grpSpPr>
          <p:sp>
            <p:nvSpPr>
              <p:cNvPr id="166" name="Google Shape;166;p23"/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167" name="Google Shape;167;p23"/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168" name="Google Shape;168;p23"/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9" name="Google Shape;169;p23"/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0" name="Google Shape;170;p23"/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1" name="Google Shape;171;p23"/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2" name="Google Shape;172;p23"/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3" name="Google Shape;173;p23"/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4" name="Google Shape;174;p23"/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5" name="Google Shape;175;p23"/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6" name="Google Shape;176;p23"/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7" name="Google Shape;177;p23"/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8" name="Google Shape;178;p23"/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9" name="Google Shape;179;p23"/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0" name="Google Shape;180;p23"/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1" name="Google Shape;181;p23"/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2" name="Google Shape;182;p23"/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3" name="Google Shape;183;p23"/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4" name="Google Shape;184;p23"/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5" name="Google Shape;185;p23"/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6" name="Google Shape;186;p23"/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7" name="Google Shape;187;p23"/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8" name="Google Shape;188;p23"/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9" name="Google Shape;189;p23"/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0" name="Google Shape;190;p23"/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1" name="Google Shape;191;p23"/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sp>
          <p:nvSpPr>
            <p:cNvPr id="192" name="Google Shape;192;p23"/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" name="Google Shape;193;p23"/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" name="Google Shape;194;p23"/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" name="Google Shape;195;p23"/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" name="Google Shape;196;p23"/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" name="Google Shape;197;p23"/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" name="Google Shape;198;p23"/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" name="Google Shape;199;p23"/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" name="Google Shape;200;p23"/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" name="Google Shape;201;p23"/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" name="Google Shape;202;p23"/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" name="Google Shape;203;p23"/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" name="Google Shape;204;p23"/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" name="Google Shape;205;p23"/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" name="Google Shape;206;p23"/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" name="Google Shape;207;p23"/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" name="Google Shape;208;p23"/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" name="Google Shape;209;p23"/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" name="Google Shape;210;p23"/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" name="Google Shape;211;p23"/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" name="Google Shape;212;p23"/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" name="Google Shape;213;p23"/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" name="Google Shape;214;p23"/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" name="Google Shape;215;p23"/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" name="Google Shape;216;p23"/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" name="Google Shape;217;p23"/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" name="Google Shape;218;p23"/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" name="Google Shape;219;p23"/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" name="Google Shape;220;p23"/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" name="Google Shape;221;p23"/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" name="Google Shape;222;p23"/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" name="Google Shape;223;p23"/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" name="Google Shape;224;p23"/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" name="Google Shape;225;p23"/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" name="Google Shape;226;p23"/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" name="Google Shape;227;p23"/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" name="Google Shape;228;p23"/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" name="Google Shape;229;p23"/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" name="Google Shape;230;p23"/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" name="Google Shape;231;p23"/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32" name="Google Shape;232;p23"/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33" name="Google Shape;233;p23"/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4" name="Google Shape;234;p23"/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5" name="Google Shape;235;p23"/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36" name="Google Shape;236;p23"/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37" name="Google Shape;237;p23"/>
          <p:cNvGrpSpPr/>
          <p:nvPr/>
        </p:nvGrpSpPr>
        <p:grpSpPr>
          <a:xfrm>
            <a:off x="1524301" y="5626805"/>
            <a:ext cx="9320239" cy="1231194"/>
            <a:chOff x="1524301" y="5626805"/>
            <a:chExt cx="9320239" cy="1231194"/>
          </a:xfrm>
        </p:grpSpPr>
        <p:sp>
          <p:nvSpPr>
            <p:cNvPr id="238" name="Google Shape;238;p23"/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39" name="Google Shape;239;p23"/>
            <p:cNvGrpSpPr/>
            <p:nvPr/>
          </p:nvGrpSpPr>
          <p:grpSpPr>
            <a:xfrm>
              <a:off x="1524301" y="5626805"/>
              <a:ext cx="9320239" cy="1231194"/>
              <a:chOff x="929285" y="5051507"/>
              <a:chExt cx="7315206" cy="1231194"/>
            </a:xfrm>
          </p:grpSpPr>
          <p:sp>
            <p:nvSpPr>
              <p:cNvPr id="240" name="Google Shape;240;p23"/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1" name="Google Shape;241;p23"/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2" name="Google Shape;242;p23"/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3" name="Google Shape;243;p23"/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4" name="Google Shape;244;p23"/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5" name="Google Shape;245;p23"/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3_Title and Content">
  <p:cSld name="13_Title and Content">
    <p:bg>
      <p:bgPr>
        <a:solidFill>
          <a:srgbClr val="002060"/>
        </a:solidFill>
        <a:effectLst/>
      </p:bgPr>
    </p:bg>
    <p:spTree>
      <p:nvGrpSpPr>
        <p:cNvPr id="1" name="Shape 19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72" name="Google Shape;1972;p36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1973" name="Google Shape;1973;p36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C2D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974" name="Google Shape;1974;p36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975" name="Google Shape;1975;p3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76" name="Google Shape;1976;p3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977" name="Google Shape;1977;p36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978" name="Google Shape;1978;p36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979" name="Google Shape;1979;p36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80" name="Google Shape;1980;p36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81" name="Google Shape;1981;p36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982" name="Google Shape;1982;p36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83" name="Google Shape;1983;p36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84" name="Google Shape;1984;p36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985" name="Google Shape;1985;p36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86" name="Google Shape;1986;p36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87" name="Google Shape;1987;p36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988" name="Google Shape;1988;p3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89" name="Google Shape;1989;p3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90" name="Google Shape;1990;p36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991" name="Google Shape;1991;p3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92" name="Google Shape;1992;p3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993" name="Google Shape;1993;p36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4" name="Google Shape;1994;p36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95" name="Google Shape;1995;p36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6" name="Google Shape;1996;p36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7" name="Google Shape;1997;p36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8" name="Google Shape;1998;p36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9" name="Google Shape;1999;p36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0" name="Google Shape;2000;p36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1" name="Google Shape;2001;p36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2" name="Google Shape;2002;p36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3" name="Google Shape;2003;p36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4" name="Google Shape;2004;p36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5" name="Google Shape;2005;p36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6" name="Google Shape;2006;p36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7" name="Google Shape;2007;p36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8" name="Google Shape;2008;p36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9" name="Google Shape;2009;p36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0" name="Google Shape;2010;p36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1" name="Google Shape;2011;p36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2" name="Google Shape;2012;p36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3" name="Google Shape;2013;p36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4" name="Google Shape;2014;p36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5" name="Google Shape;2015;p36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6" name="Google Shape;2016;p36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7" name="Google Shape;2017;p36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8" name="Google Shape;2018;p36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9" name="Google Shape;2019;p36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0" name="Google Shape;2020;p36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1" name="Google Shape;2021;p36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2" name="Google Shape;2022;p36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3" name="Google Shape;2023;p36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4" name="Google Shape;2024;p36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5" name="Google Shape;2025;p36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6" name="Google Shape;2026;p36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7" name="Google Shape;2027;p36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8" name="Google Shape;2028;p36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9" name="Google Shape;2029;p36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0" name="Google Shape;2030;p36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1" name="Google Shape;2031;p36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2" name="Google Shape;2032;p36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3" name="Google Shape;2033;p36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4" name="Google Shape;2034;p36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5" name="Google Shape;2035;p36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6" name="Google Shape;2036;p36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7" name="Google Shape;2037;p36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8" name="Google Shape;2038;p36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9" name="Google Shape;2039;p36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40" name="Google Shape;2040;p3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69345" y="364703"/>
            <a:ext cx="2069886" cy="10349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1_Title and Content">
  <p:cSld name="21_Title and Content">
    <p:bg>
      <p:bgPr>
        <a:solidFill>
          <a:srgbClr val="002060"/>
        </a:solidFill>
        <a:effectLst/>
      </p:bgPr>
    </p:bg>
    <p:spTree>
      <p:nvGrpSpPr>
        <p:cNvPr id="1" name="Shape 20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2" name="Google Shape;2042;p37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2043" name="Google Shape;2043;p37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C2D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044" name="Google Shape;2044;p37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045" name="Google Shape;2045;p3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46" name="Google Shape;2046;p3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047" name="Google Shape;2047;p37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048" name="Google Shape;2048;p37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049" name="Google Shape;2049;p37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50" name="Google Shape;2050;p37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051" name="Google Shape;2051;p37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052" name="Google Shape;2052;p37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53" name="Google Shape;2053;p37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054" name="Google Shape;2054;p37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055" name="Google Shape;2055;p37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56" name="Google Shape;2056;p37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057" name="Google Shape;2057;p37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58" name="Google Shape;2058;p3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59" name="Google Shape;2059;p3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060" name="Google Shape;2060;p37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2061" name="Google Shape;2061;p3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62" name="Google Shape;2062;p3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063" name="Google Shape;2063;p37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4" name="Google Shape;2064;p37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065" name="Google Shape;2065;p37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6" name="Google Shape;2066;p37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7" name="Google Shape;2067;p37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8" name="Google Shape;2068;p37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9" name="Google Shape;2069;p37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0" name="Google Shape;2070;p37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1" name="Google Shape;2071;p37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2" name="Google Shape;2072;p37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3" name="Google Shape;2073;p37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4" name="Google Shape;2074;p37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5" name="Google Shape;2075;p37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6" name="Google Shape;2076;p37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7" name="Google Shape;2077;p37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8" name="Google Shape;2078;p37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9" name="Google Shape;2079;p37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0" name="Google Shape;2080;p37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1" name="Google Shape;2081;p37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2" name="Google Shape;2082;p37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3" name="Google Shape;2083;p37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4" name="Google Shape;2084;p37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5" name="Google Shape;2085;p37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6" name="Google Shape;2086;p37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7" name="Google Shape;2087;p37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8" name="Google Shape;2088;p37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9" name="Google Shape;2089;p37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0" name="Google Shape;2090;p37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1" name="Google Shape;2091;p37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2" name="Google Shape;2092;p37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3" name="Google Shape;2093;p37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4" name="Google Shape;2094;p37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5" name="Google Shape;2095;p37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6" name="Google Shape;2096;p37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7" name="Google Shape;2097;p37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8" name="Google Shape;2098;p37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9" name="Google Shape;2099;p37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0" name="Google Shape;2100;p37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1" name="Google Shape;2101;p37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2" name="Google Shape;2102;p37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3" name="Google Shape;2103;p37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4" name="Google Shape;2104;p37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5" name="Google Shape;2105;p37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6" name="Google Shape;2106;p37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7" name="Google Shape;2107;p37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8" name="Google Shape;2108;p37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9" name="Google Shape;2109;p37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10" name="Google Shape;2110;p37" descr="C:\Users\TUAN\Downloads\Luyện tập 1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85396" y="450429"/>
            <a:ext cx="2237784" cy="8634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3_Title and Content">
  <p:cSld name="23_Title and Content">
    <p:bg>
      <p:bgPr>
        <a:solidFill>
          <a:srgbClr val="002060"/>
        </a:solidFill>
        <a:effectLst/>
      </p:bgPr>
    </p:bg>
    <p:spTree>
      <p:nvGrpSpPr>
        <p:cNvPr id="1" name="Shape 2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12" name="Google Shape;2112;p38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2113" name="Google Shape;2113;p38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C2D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114" name="Google Shape;2114;p38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115" name="Google Shape;2115;p3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16" name="Google Shape;2116;p3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117" name="Google Shape;2117;p38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118" name="Google Shape;2118;p38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119" name="Google Shape;2119;p38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20" name="Google Shape;2120;p38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121" name="Google Shape;2121;p38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122" name="Google Shape;2122;p38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23" name="Google Shape;2123;p38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124" name="Google Shape;2124;p38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125" name="Google Shape;2125;p38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26" name="Google Shape;2126;p38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127" name="Google Shape;2127;p38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128" name="Google Shape;2128;p3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29" name="Google Shape;2129;p3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130" name="Google Shape;2130;p38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2131" name="Google Shape;2131;p3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32" name="Google Shape;2132;p3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133" name="Google Shape;2133;p38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4" name="Google Shape;2134;p38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135" name="Google Shape;2135;p38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36" name="Google Shape;2136;p38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37" name="Google Shape;2137;p38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38" name="Google Shape;2138;p38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39" name="Google Shape;2139;p38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0" name="Google Shape;2140;p38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1" name="Google Shape;2141;p38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2" name="Google Shape;2142;p38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3" name="Google Shape;2143;p38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4" name="Google Shape;2144;p38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5" name="Google Shape;2145;p38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6" name="Google Shape;2146;p38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7" name="Google Shape;2147;p38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8" name="Google Shape;2148;p38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9" name="Google Shape;2149;p38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0" name="Google Shape;2150;p38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1" name="Google Shape;2151;p38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2" name="Google Shape;2152;p38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3" name="Google Shape;2153;p38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4" name="Google Shape;2154;p38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5" name="Google Shape;2155;p38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6" name="Google Shape;2156;p38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7" name="Google Shape;2157;p38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8" name="Google Shape;2158;p38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9" name="Google Shape;2159;p38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0" name="Google Shape;2160;p38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1" name="Google Shape;2161;p38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2" name="Google Shape;2162;p38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3" name="Google Shape;2163;p38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4" name="Google Shape;2164;p38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5" name="Google Shape;2165;p38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6" name="Google Shape;2166;p38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7" name="Google Shape;2167;p38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8" name="Google Shape;2168;p38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9" name="Google Shape;2169;p38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0" name="Google Shape;2170;p38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1" name="Google Shape;2171;p38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2" name="Google Shape;2172;p38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3" name="Google Shape;2173;p38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4" name="Google Shape;2174;p38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5" name="Google Shape;2175;p38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6" name="Google Shape;2176;p38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7" name="Google Shape;2177;p38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8" name="Google Shape;2178;p38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9" name="Google Shape;2179;p38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80" name="Google Shape;2180;p38" descr="Không có mô tả.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39013" y="438261"/>
            <a:ext cx="2330549" cy="8878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2_Title and Content">
  <p:cSld name="22_Title and Content">
    <p:bg>
      <p:bgPr>
        <a:solidFill>
          <a:srgbClr val="002060"/>
        </a:solidFill>
        <a:effectLst/>
      </p:bgPr>
    </p:bg>
    <p:spTree>
      <p:nvGrpSpPr>
        <p:cNvPr id="1" name="Shape 2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82" name="Google Shape;2182;p39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2183" name="Google Shape;2183;p39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C2D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184" name="Google Shape;2184;p39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185" name="Google Shape;2185;p3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86" name="Google Shape;2186;p3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187" name="Google Shape;2187;p39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188" name="Google Shape;2188;p39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189" name="Google Shape;2189;p39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90" name="Google Shape;2190;p39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191" name="Google Shape;2191;p39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192" name="Google Shape;2192;p39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93" name="Google Shape;2193;p39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194" name="Google Shape;2194;p39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195" name="Google Shape;2195;p39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96" name="Google Shape;2196;p39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197" name="Google Shape;2197;p39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198" name="Google Shape;2198;p3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99" name="Google Shape;2199;p3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200" name="Google Shape;2200;p39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2201" name="Google Shape;2201;p3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02" name="Google Shape;2202;p3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203" name="Google Shape;2203;p39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4" name="Google Shape;2204;p39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205" name="Google Shape;2205;p39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6" name="Google Shape;2206;p39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7" name="Google Shape;2207;p39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8" name="Google Shape;2208;p39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9" name="Google Shape;2209;p39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0" name="Google Shape;2210;p39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1" name="Google Shape;2211;p39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2" name="Google Shape;2212;p39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3" name="Google Shape;2213;p39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4" name="Google Shape;2214;p39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5" name="Google Shape;2215;p39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6" name="Google Shape;2216;p39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7" name="Google Shape;2217;p39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8" name="Google Shape;2218;p39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9" name="Google Shape;2219;p39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0" name="Google Shape;2220;p39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1" name="Google Shape;2221;p39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2" name="Google Shape;2222;p39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3" name="Google Shape;2223;p39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4" name="Google Shape;2224;p39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5" name="Google Shape;2225;p39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6" name="Google Shape;2226;p39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7" name="Google Shape;2227;p39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8" name="Google Shape;2228;p39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9" name="Google Shape;2229;p39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0" name="Google Shape;2230;p39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1" name="Google Shape;2231;p39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2" name="Google Shape;2232;p39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3" name="Google Shape;2233;p39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4" name="Google Shape;2234;p39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5" name="Google Shape;2235;p39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6" name="Google Shape;2236;p39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7" name="Google Shape;2237;p39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8" name="Google Shape;2238;p39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9" name="Google Shape;2239;p39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0" name="Google Shape;2240;p39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1" name="Google Shape;2241;p39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2" name="Google Shape;2242;p39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3" name="Google Shape;2243;p39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4" name="Google Shape;2244;p39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5" name="Google Shape;2245;p39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6" name="Google Shape;2246;p39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7" name="Google Shape;2247;p39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8" name="Google Shape;2248;p39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9" name="Google Shape;2249;p39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50" name="Google Shape;2250;p3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85396" y="357971"/>
            <a:ext cx="2325467" cy="11627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0_Title and Content">
  <p:cSld name="20_Title and Content">
    <p:bg>
      <p:bgPr>
        <a:solidFill>
          <a:srgbClr val="002060"/>
        </a:solidFill>
        <a:effectLst/>
      </p:bgPr>
    </p:bg>
    <p:spTree>
      <p:nvGrpSpPr>
        <p:cNvPr id="1" name="Shape 2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2" name="Google Shape;2252;p40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2253" name="Google Shape;2253;p40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C2D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254" name="Google Shape;2254;p40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255" name="Google Shape;2255;p4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56" name="Google Shape;2256;p4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257" name="Google Shape;2257;p40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258" name="Google Shape;2258;p40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259" name="Google Shape;2259;p40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60" name="Google Shape;2260;p40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261" name="Google Shape;2261;p40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262" name="Google Shape;2262;p40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63" name="Google Shape;2263;p40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264" name="Google Shape;2264;p40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65" name="Google Shape;2265;p40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66" name="Google Shape;2266;p40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267" name="Google Shape;2267;p40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268" name="Google Shape;2268;p4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69" name="Google Shape;2269;p4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270" name="Google Shape;2270;p40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2271" name="Google Shape;2271;p4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72" name="Google Shape;2272;p4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273" name="Google Shape;2273;p40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4" name="Google Shape;2274;p40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275" name="Google Shape;2275;p40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6" name="Google Shape;2276;p40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7" name="Google Shape;2277;p40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8" name="Google Shape;2278;p40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9" name="Google Shape;2279;p40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0" name="Google Shape;2280;p40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1" name="Google Shape;2281;p40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2" name="Google Shape;2282;p40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3" name="Google Shape;2283;p40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4" name="Google Shape;2284;p40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5" name="Google Shape;2285;p40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6" name="Google Shape;2286;p40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7" name="Google Shape;2287;p40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8" name="Google Shape;2288;p40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9" name="Google Shape;2289;p40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0" name="Google Shape;2290;p40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1" name="Google Shape;2291;p40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2" name="Google Shape;2292;p40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3" name="Google Shape;2293;p40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4" name="Google Shape;2294;p40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5" name="Google Shape;2295;p40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6" name="Google Shape;2296;p40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7" name="Google Shape;2297;p40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8" name="Google Shape;2298;p40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9" name="Google Shape;2299;p40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0" name="Google Shape;2300;p40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1" name="Google Shape;2301;p40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2" name="Google Shape;2302;p40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3" name="Google Shape;2303;p40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4" name="Google Shape;2304;p40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5" name="Google Shape;2305;p40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6" name="Google Shape;2306;p40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7" name="Google Shape;2307;p40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8" name="Google Shape;2308;p40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9" name="Google Shape;2309;p40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0" name="Google Shape;2310;p40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1" name="Google Shape;2311;p40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2" name="Google Shape;2312;p40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3" name="Google Shape;2313;p40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4" name="Google Shape;2314;p40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5" name="Google Shape;2315;p40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6" name="Google Shape;2316;p40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7" name="Google Shape;2317;p40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8" name="Google Shape;2318;p40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9" name="Google Shape;2319;p40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_Title and Content">
  <p:cSld name="10_Title and Content">
    <p:bg>
      <p:bgPr>
        <a:solidFill>
          <a:srgbClr val="4F6128"/>
        </a:solidFill>
        <a:effectLst/>
      </p:bgPr>
    </p:bg>
    <p:spTree>
      <p:nvGrpSpPr>
        <p:cNvPr id="1" name="Shape 2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21" name="Google Shape;2321;p41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2322" name="Google Shape;2322;p41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E36C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323" name="Google Shape;2323;p41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324" name="Google Shape;2324;p4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25" name="Google Shape;2325;p4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326" name="Google Shape;2326;p41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327" name="Google Shape;2327;p41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328" name="Google Shape;2328;p41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29" name="Google Shape;2329;p41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330" name="Google Shape;2330;p41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331" name="Google Shape;2331;p41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32" name="Google Shape;2332;p41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333" name="Google Shape;2333;p41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334" name="Google Shape;2334;p41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35" name="Google Shape;2335;p41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336" name="Google Shape;2336;p41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337" name="Google Shape;2337;p4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38" name="Google Shape;2338;p4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339" name="Google Shape;2339;p41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2340" name="Google Shape;2340;p4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41" name="Google Shape;2341;p4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342" name="Google Shape;2342;p41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3" name="Google Shape;2343;p41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344" name="Google Shape;2344;p41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5" name="Google Shape;2345;p41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6" name="Google Shape;2346;p41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7" name="Google Shape;2347;p41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8" name="Google Shape;2348;p41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9" name="Google Shape;2349;p41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0" name="Google Shape;2350;p41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1" name="Google Shape;2351;p41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2" name="Google Shape;2352;p41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3" name="Google Shape;2353;p41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4" name="Google Shape;2354;p41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5" name="Google Shape;2355;p41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6" name="Google Shape;2356;p41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7" name="Google Shape;2357;p41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8" name="Google Shape;2358;p41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9" name="Google Shape;2359;p41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0" name="Google Shape;2360;p41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1" name="Google Shape;2361;p41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2" name="Google Shape;2362;p41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3" name="Google Shape;2363;p41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4" name="Google Shape;2364;p41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5" name="Google Shape;2365;p41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6" name="Google Shape;2366;p41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7" name="Google Shape;2367;p41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8" name="Google Shape;2368;p41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9" name="Google Shape;2369;p41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0" name="Google Shape;2370;p41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1" name="Google Shape;2371;p41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2" name="Google Shape;2372;p41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3" name="Google Shape;2373;p41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4" name="Google Shape;2374;p41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5" name="Google Shape;2375;p41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6" name="Google Shape;2376;p41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7" name="Google Shape;2377;p41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8" name="Google Shape;2378;p41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9" name="Google Shape;2379;p41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0" name="Google Shape;2380;p41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1" name="Google Shape;2381;p41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2" name="Google Shape;2382;p41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3" name="Google Shape;2383;p41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4" name="Google Shape;2384;p41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5" name="Google Shape;2385;p41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6" name="Google Shape;2386;p41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7" name="Google Shape;2387;p41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8" name="Google Shape;2388;p41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389" name="Google Shape;2389;p41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390" name="Google Shape;2390;p41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1" name="Google Shape;2391;p41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392" name="Google Shape;2392;p41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393" name="Google Shape;2393;p41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4" name="Google Shape;2394;p41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5" name="Google Shape;2395;p41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6" name="Google Shape;2396;p41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7" name="Google Shape;2397;p41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8" name="Google Shape;2398;p41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9" name="Google Shape;2399;p41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0" name="Google Shape;2400;p41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1" name="Google Shape;2401;p41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2" name="Google Shape;2402;p41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403" name="Google Shape;2403;p41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404" name="Google Shape;2404;p41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5" name="Google Shape;2405;p41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406" name="Google Shape;2406;p41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7" name="Google Shape;2407;p41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408" name="Google Shape;2408;p41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409" name="Google Shape;2409;p41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0" name="Google Shape;2410;p41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411" name="Google Shape;2411;p41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2C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2" name="Google Shape;2412;p41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3" name="Google Shape;2413;p41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414" name="Google Shape;2414;p41"/>
          <p:cNvGrpSpPr/>
          <p:nvPr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2415" name="Google Shape;2415;p41"/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6" name="Google Shape;2416;p41"/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7" name="Google Shape;2417;p41"/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8" name="Google Shape;2418;p41"/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9" name="Google Shape;2419;p41"/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0" name="Google Shape;2420;p41"/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1" name="Google Shape;2421;p41"/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2" name="Google Shape;2422;p41"/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3" name="Google Shape;2423;p41"/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4" name="Google Shape;2424;p41"/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5" name="Google Shape;2425;p41"/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6" name="Google Shape;2426;p41"/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7" name="Google Shape;2427;p41"/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8" name="Google Shape;2428;p41"/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9" name="Google Shape;2429;p41"/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0" name="Google Shape;2430;p41"/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1" name="Google Shape;2431;p41"/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2" name="Google Shape;2432;p41"/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3" name="Google Shape;2433;p41"/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4" name="Google Shape;2434;p41"/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5" name="Google Shape;2435;p41"/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6" name="Google Shape;2436;p41"/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7" name="Google Shape;2437;p41"/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8" name="Google Shape;2438;p41"/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9" name="Google Shape;2439;p41"/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0" name="Google Shape;2440;p41"/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1" name="Google Shape;2441;p41"/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2" name="Google Shape;2442;p41"/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3" name="Google Shape;2443;p41"/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4" name="Google Shape;2444;p41"/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5" name="Google Shape;2445;p41"/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6" name="Google Shape;2446;p41"/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7" name="Google Shape;2447;p41"/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8" name="Google Shape;2448;p41"/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9" name="Google Shape;2449;p41"/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0" name="Google Shape;2450;p41"/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1" name="Google Shape;2451;p41"/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2" name="Google Shape;2452;p41"/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3" name="Google Shape;2453;p41"/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4" name="Google Shape;2454;p41"/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5" name="Google Shape;2455;p41"/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6" name="Google Shape;2456;p41"/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7" name="Google Shape;2457;p41"/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8" name="Google Shape;2458;p41"/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9" name="Google Shape;2459;p41"/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0" name="Google Shape;2460;p41"/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1" name="Google Shape;2461;p41"/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2" name="Google Shape;2462;p41"/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3" name="Google Shape;2463;p41"/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4" name="Google Shape;2464;p41"/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5" name="Google Shape;2465;p41"/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6" name="Google Shape;2466;p41"/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7" name="Google Shape;2467;p41"/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8" name="Google Shape;2468;p41"/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9" name="Google Shape;2469;p41"/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0" name="Google Shape;2470;p41"/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1" name="Google Shape;2471;p41"/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2" name="Google Shape;2472;p41"/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3" name="Google Shape;2473;p41"/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4" name="Google Shape;2474;p41"/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5" name="Google Shape;2475;p41"/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6" name="Google Shape;2476;p41"/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7" name="Google Shape;2477;p41"/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478" name="Google Shape;2478;p41"/>
          <p:cNvSpPr txBox="1"/>
          <p:nvPr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FABF8E"/>
                </a:solidFill>
                <a:latin typeface="Cookie"/>
                <a:ea typeface="Cookie"/>
                <a:cs typeface="Cookie"/>
                <a:sym typeface="Cookie"/>
              </a:rPr>
              <a:t>TRÒ CHƠI</a:t>
            </a:r>
            <a:endParaRPr sz="11500">
              <a:solidFill>
                <a:srgbClr val="FABF8E"/>
              </a:solidFill>
              <a:latin typeface="Cookie"/>
              <a:ea typeface="Cookie"/>
              <a:cs typeface="Cookie"/>
              <a:sym typeface="Cookie"/>
            </a:endParaRPr>
          </a:p>
        </p:txBody>
      </p:sp>
      <p:grpSp>
        <p:nvGrpSpPr>
          <p:cNvPr id="2479" name="Google Shape;2479;p41"/>
          <p:cNvGrpSpPr/>
          <p:nvPr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2480" name="Google Shape;2480;p41"/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1" name="Google Shape;2481;p41"/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2" name="Google Shape;2482;p41"/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3" name="Google Shape;2483;p41"/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4" name="Google Shape;2484;p41"/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5" name="Google Shape;2485;p41"/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6" name="Google Shape;2486;p41"/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7" name="Google Shape;2487;p41"/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8" name="Google Shape;2488;p41"/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9" name="Google Shape;2489;p41"/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0" name="Google Shape;2490;p41"/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1" name="Google Shape;2491;p41"/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2" name="Google Shape;2492;p41"/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3" name="Google Shape;2493;p41"/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4" name="Google Shape;2494;p41"/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5" name="Google Shape;2495;p41"/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6" name="Google Shape;2496;p41"/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7" name="Google Shape;2497;p41"/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8" name="Google Shape;2498;p41"/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9" name="Google Shape;2499;p41"/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0" name="Google Shape;2500;p41"/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1" name="Google Shape;2501;p41"/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2" name="Google Shape;2502;p41"/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3" name="Google Shape;2503;p41"/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4" name="Google Shape;2504;p41"/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5" name="Google Shape;2505;p41"/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6" name="Google Shape;2506;p41"/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7" name="Google Shape;2507;p41"/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8" name="Google Shape;2508;p41"/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9" name="Google Shape;2509;p41"/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0" name="Google Shape;2510;p41"/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1" name="Google Shape;2511;p41"/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2" name="Google Shape;2512;p41"/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3" name="Google Shape;2513;p41"/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4" name="Google Shape;2514;p41"/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5" name="Google Shape;2515;p41"/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6" name="Google Shape;2516;p41"/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7" name="Google Shape;2517;p41"/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8" name="Google Shape;2518;p41"/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9" name="Google Shape;2519;p41"/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20" name="Google Shape;2520;p41"/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6_Title and Content">
  <p:cSld name="16_Title and Content">
    <p:bg>
      <p:bgPr>
        <a:solidFill>
          <a:srgbClr val="4F6128"/>
        </a:solidFill>
        <a:effectLst/>
      </p:bgPr>
    </p:bg>
    <p:spTree>
      <p:nvGrpSpPr>
        <p:cNvPr id="1" name="Shape 2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22" name="Google Shape;2522;p42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2523" name="Google Shape;2523;p42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E36C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524" name="Google Shape;2524;p42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525" name="Google Shape;2525;p42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26" name="Google Shape;2526;p42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527" name="Google Shape;2527;p42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528" name="Google Shape;2528;p42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529" name="Google Shape;2529;p42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30" name="Google Shape;2530;p42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531" name="Google Shape;2531;p42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532" name="Google Shape;2532;p42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33" name="Google Shape;2533;p42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534" name="Google Shape;2534;p42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535" name="Google Shape;2535;p42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36" name="Google Shape;2536;p42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537" name="Google Shape;2537;p42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538" name="Google Shape;2538;p42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39" name="Google Shape;2539;p42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540" name="Google Shape;2540;p42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2541" name="Google Shape;2541;p42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42" name="Google Shape;2542;p42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543" name="Google Shape;2543;p42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4" name="Google Shape;2544;p42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545" name="Google Shape;2545;p42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6" name="Google Shape;2546;p42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7" name="Google Shape;2547;p42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8" name="Google Shape;2548;p42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9" name="Google Shape;2549;p42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0" name="Google Shape;2550;p42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1" name="Google Shape;2551;p42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2" name="Google Shape;2552;p42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3" name="Google Shape;2553;p42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4" name="Google Shape;2554;p42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5" name="Google Shape;2555;p42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6" name="Google Shape;2556;p42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7" name="Google Shape;2557;p42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8" name="Google Shape;2558;p42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9" name="Google Shape;2559;p42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0" name="Google Shape;2560;p42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1" name="Google Shape;2561;p42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2" name="Google Shape;2562;p42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3" name="Google Shape;2563;p42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4" name="Google Shape;2564;p42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5" name="Google Shape;2565;p42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6" name="Google Shape;2566;p42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7" name="Google Shape;2567;p42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8" name="Google Shape;2568;p42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9" name="Google Shape;2569;p42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0" name="Google Shape;2570;p42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1" name="Google Shape;2571;p42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2" name="Google Shape;2572;p42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3" name="Google Shape;2573;p42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4" name="Google Shape;2574;p42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5" name="Google Shape;2575;p42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6" name="Google Shape;2576;p42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7" name="Google Shape;2577;p42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8" name="Google Shape;2578;p42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9" name="Google Shape;2579;p42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0" name="Google Shape;2580;p42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1" name="Google Shape;2581;p42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2" name="Google Shape;2582;p42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3" name="Google Shape;2583;p42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4" name="Google Shape;2584;p42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5" name="Google Shape;2585;p42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6" name="Google Shape;2586;p42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7" name="Google Shape;2587;p42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8" name="Google Shape;2588;p42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9" name="Google Shape;2589;p42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90" name="Google Shape;2590;p42" descr="Không có mô tả.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39013" y="438261"/>
            <a:ext cx="2330549" cy="8878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spTree>
      <p:nvGrpSpPr>
        <p:cNvPr id="1" name="Shape 2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2" name="Google Shape;2592;p4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8_Title and Content">
  <p:cSld name="18_Title and Content">
    <p:bg>
      <p:bgPr>
        <a:solidFill>
          <a:srgbClr val="4F6128"/>
        </a:solidFill>
        <a:effectLst/>
      </p:bgPr>
    </p:bg>
    <p:spTree>
      <p:nvGrpSpPr>
        <p:cNvPr id="1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5" name="Google Shape;525;p26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526" name="Google Shape;526;p26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E36C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527" name="Google Shape;527;p26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528" name="Google Shape;528;p2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29" name="Google Shape;529;p2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30" name="Google Shape;530;p26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531" name="Google Shape;531;p26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532" name="Google Shape;532;p26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3" name="Google Shape;533;p26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34" name="Google Shape;534;p26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535" name="Google Shape;535;p26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6" name="Google Shape;536;p26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37" name="Google Shape;537;p26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538" name="Google Shape;538;p26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9" name="Google Shape;539;p26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40" name="Google Shape;540;p26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541" name="Google Shape;541;p2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2" name="Google Shape;542;p2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43" name="Google Shape;543;p26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544" name="Google Shape;544;p2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5" name="Google Shape;545;p2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46" name="Google Shape;546;p26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7" name="Google Shape;547;p26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48" name="Google Shape;548;p26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9" name="Google Shape;549;p26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0" name="Google Shape;550;p26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1" name="Google Shape;551;p26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2" name="Google Shape;552;p26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3" name="Google Shape;553;p26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4" name="Google Shape;554;p26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5" name="Google Shape;555;p26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6" name="Google Shape;556;p26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7" name="Google Shape;557;p26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8" name="Google Shape;558;p26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9" name="Google Shape;559;p26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0" name="Google Shape;560;p26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1" name="Google Shape;561;p26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2" name="Google Shape;562;p26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3" name="Google Shape;563;p26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4" name="Google Shape;564;p26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5" name="Google Shape;565;p26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6" name="Google Shape;566;p26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7" name="Google Shape;567;p26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8" name="Google Shape;568;p26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9" name="Google Shape;569;p26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0" name="Google Shape;570;p26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1" name="Google Shape;571;p26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2" name="Google Shape;572;p26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3" name="Google Shape;573;p26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4" name="Google Shape;574;p26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5" name="Google Shape;575;p26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6" name="Google Shape;576;p26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7" name="Google Shape;577;p26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8" name="Google Shape;578;p26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9" name="Google Shape;579;p26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0" name="Google Shape;580;p26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1" name="Google Shape;581;p26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2" name="Google Shape;582;p26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3" name="Google Shape;583;p26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4" name="Google Shape;584;p26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5" name="Google Shape;585;p26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6" name="Google Shape;586;p26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7" name="Google Shape;587;p26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8" name="Google Shape;588;p26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9" name="Google Shape;589;p26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0" name="Google Shape;590;p26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1" name="Google Shape;591;p26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2" name="Google Shape;592;p26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_Title and Content">
  <p:cSld name="8_Title and Content">
    <p:bg>
      <p:bgPr>
        <a:solidFill>
          <a:srgbClr val="4F6128"/>
        </a:solidFill>
        <a:effectLst/>
      </p:bgPr>
    </p:bg>
    <p:spTree>
      <p:nvGrpSpPr>
        <p:cNvPr id="1" name="Shape 8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1" name="Google Shape;801;p29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02" name="Google Shape;802;p29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E36C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803" name="Google Shape;803;p29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804" name="Google Shape;804;p2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05" name="Google Shape;805;p2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806" name="Google Shape;806;p29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807" name="Google Shape;807;p29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808" name="Google Shape;808;p29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09" name="Google Shape;809;p29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810" name="Google Shape;810;p29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811" name="Google Shape;811;p29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12" name="Google Shape;812;p29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813" name="Google Shape;813;p29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814" name="Google Shape;814;p29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15" name="Google Shape;815;p29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816" name="Google Shape;816;p29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817" name="Google Shape;817;p2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18" name="Google Shape;818;p2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819" name="Google Shape;819;p29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820" name="Google Shape;820;p2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21" name="Google Shape;821;p2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822" name="Google Shape;822;p29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3" name="Google Shape;823;p29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24" name="Google Shape;824;p29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5" name="Google Shape;825;p29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6" name="Google Shape;826;p29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7" name="Google Shape;827;p29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8" name="Google Shape;828;p29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9" name="Google Shape;829;p29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0" name="Google Shape;830;p29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1" name="Google Shape;831;p29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2" name="Google Shape;832;p29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3" name="Google Shape;833;p29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4" name="Google Shape;834;p29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5" name="Google Shape;835;p29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6" name="Google Shape;836;p29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7" name="Google Shape;837;p29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8" name="Google Shape;838;p29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9" name="Google Shape;839;p29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0" name="Google Shape;840;p29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1" name="Google Shape;841;p29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2" name="Google Shape;842;p29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3" name="Google Shape;843;p29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4" name="Google Shape;844;p29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5" name="Google Shape;845;p29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6" name="Google Shape;846;p29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7" name="Google Shape;847;p29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8" name="Google Shape;848;p29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9" name="Google Shape;849;p29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0" name="Google Shape;850;p29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1" name="Google Shape;851;p29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2" name="Google Shape;852;p29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3" name="Google Shape;853;p29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4" name="Google Shape;854;p29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5" name="Google Shape;855;p29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6" name="Google Shape;856;p29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7" name="Google Shape;857;p29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8" name="Google Shape;858;p29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9" name="Google Shape;859;p29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0" name="Google Shape;860;p29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1" name="Google Shape;861;p29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2" name="Google Shape;862;p29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3" name="Google Shape;863;p29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4" name="Google Shape;864;p29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5" name="Google Shape;865;p29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6" name="Google Shape;866;p29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7" name="Google Shape;867;p29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8" name="Google Shape;868;p29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9" name="Google Shape;869;p29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6DDE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0" name="Google Shape;870;p29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1" name="Google Shape;871;p29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72" name="Google Shape;872;p29"/>
          <p:cNvGrpSpPr/>
          <p:nvPr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873" name="Google Shape;873;p29"/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4" name="Google Shape;874;p29"/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5" name="Google Shape;875;p29"/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6" name="Google Shape;876;p29"/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7" name="Google Shape;877;p29"/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8" name="Google Shape;878;p29"/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9" name="Google Shape;879;p29"/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0" name="Google Shape;880;p29"/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1" name="Google Shape;881;p29"/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2" name="Google Shape;882;p29"/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3" name="Google Shape;883;p29"/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4" name="Google Shape;884;p29"/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5" name="Google Shape;885;p29"/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6" name="Google Shape;886;p29"/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7" name="Google Shape;887;p29"/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8" name="Google Shape;888;p29"/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9" name="Google Shape;889;p29"/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0" name="Google Shape;890;p29"/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1" name="Google Shape;891;p29"/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2" name="Google Shape;892;p29"/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3" name="Google Shape;893;p29"/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4" name="Google Shape;894;p29"/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5" name="Google Shape;895;p29"/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6" name="Google Shape;896;p29"/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7" name="Google Shape;897;p29"/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8" name="Google Shape;898;p29"/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9" name="Google Shape;899;p29"/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0" name="Google Shape;900;p29"/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1" name="Google Shape;901;p29"/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2" name="Google Shape;902;p29"/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3" name="Google Shape;903;p29"/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4" name="Google Shape;904;p29"/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5" name="Google Shape;905;p29"/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6" name="Google Shape;906;p29"/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7" name="Google Shape;907;p29"/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8" name="Google Shape;908;p29"/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9" name="Google Shape;909;p29"/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0" name="Google Shape;910;p29"/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1" name="Google Shape;911;p29"/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2" name="Google Shape;912;p29"/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3" name="Google Shape;913;p29"/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4" name="Google Shape;914;p29"/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5" name="Google Shape;915;p29"/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6" name="Google Shape;916;p29"/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7" name="Google Shape;917;p29"/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8" name="Google Shape;918;p29"/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9" name="Google Shape;919;p29"/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0" name="Google Shape;920;p29"/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1" name="Google Shape;921;p29"/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2" name="Google Shape;922;p29"/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3" name="Google Shape;923;p29"/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4" name="Google Shape;924;p29"/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5" name="Google Shape;925;p29"/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6" name="Google Shape;926;p29"/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7" name="Google Shape;927;p29"/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8" name="Google Shape;928;p29"/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9" name="Google Shape;929;p29"/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0" name="Google Shape;930;p29"/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1" name="Google Shape;931;p29"/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2" name="Google Shape;932;p29"/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3" name="Google Shape;933;p29"/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4" name="Google Shape;934;p29"/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5" name="Google Shape;935;p29"/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36" name="Google Shape;936;p29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937" name="Google Shape;937;p29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8" name="Google Shape;938;p29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39" name="Google Shape;939;p29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940" name="Google Shape;940;p29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1" name="Google Shape;941;p29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2" name="Google Shape;942;p29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3" name="Google Shape;943;p29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4" name="Google Shape;944;p29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5" name="Google Shape;945;p29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6" name="Google Shape;946;p29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7" name="Google Shape;947;p29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8" name="Google Shape;948;p29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9" name="Google Shape;949;p29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50" name="Google Shape;950;p29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951" name="Google Shape;951;p29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2" name="Google Shape;952;p29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53" name="Google Shape;953;p29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4" name="Google Shape;954;p29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955" name="Google Shape;955;p29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956" name="Google Shape;956;p29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7" name="Google Shape;957;p29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58" name="Google Shape;958;p29"/>
          <p:cNvSpPr txBox="1"/>
          <p:nvPr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002060"/>
                </a:solidFill>
                <a:latin typeface="Cookie"/>
                <a:ea typeface="Cookie"/>
                <a:cs typeface="Cookie"/>
                <a:sym typeface="Cookie"/>
              </a:rPr>
              <a:t>LUYỆN TẬP</a:t>
            </a:r>
            <a:endParaRPr sz="11500">
              <a:solidFill>
                <a:srgbClr val="002060"/>
              </a:solidFill>
              <a:latin typeface="Cookie"/>
              <a:ea typeface="Cookie"/>
              <a:cs typeface="Cookie"/>
              <a:sym typeface="Cooki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5_Title and Content">
  <p:cSld name="15_Title and Content">
    <p:bg>
      <p:bgPr>
        <a:solidFill>
          <a:srgbClr val="4F6128"/>
        </a:solidFill>
        <a:effectLst/>
      </p:bgPr>
    </p:bg>
    <p:spTree>
      <p:nvGrpSpPr>
        <p:cNvPr id="1" name="Shape 9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0" name="Google Shape;960;p30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961" name="Google Shape;961;p30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E36C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962" name="Google Shape;962;p30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963" name="Google Shape;963;p3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64" name="Google Shape;964;p3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965" name="Google Shape;965;p30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966" name="Google Shape;966;p30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967" name="Google Shape;967;p30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68" name="Google Shape;968;p30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969" name="Google Shape;969;p30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970" name="Google Shape;970;p30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71" name="Google Shape;971;p30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972" name="Google Shape;972;p30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973" name="Google Shape;973;p30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74" name="Google Shape;974;p30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975" name="Google Shape;975;p30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976" name="Google Shape;976;p3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77" name="Google Shape;977;p3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978" name="Google Shape;978;p30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979" name="Google Shape;979;p3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80" name="Google Shape;980;p3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981" name="Google Shape;981;p30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2" name="Google Shape;982;p30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83" name="Google Shape;983;p30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4" name="Google Shape;984;p30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5" name="Google Shape;985;p30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6" name="Google Shape;986;p30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7" name="Google Shape;987;p30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8" name="Google Shape;988;p30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9" name="Google Shape;989;p30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0" name="Google Shape;990;p30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1" name="Google Shape;991;p30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2" name="Google Shape;992;p30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3" name="Google Shape;993;p30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4" name="Google Shape;994;p30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5" name="Google Shape;995;p30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6" name="Google Shape;996;p30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7" name="Google Shape;997;p30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8" name="Google Shape;998;p30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9" name="Google Shape;999;p30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0" name="Google Shape;1000;p30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1" name="Google Shape;1001;p30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2" name="Google Shape;1002;p30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3" name="Google Shape;1003;p30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4" name="Google Shape;1004;p30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5" name="Google Shape;1005;p30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6" name="Google Shape;1006;p30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7" name="Google Shape;1007;p30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8" name="Google Shape;1008;p30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9" name="Google Shape;1009;p30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0" name="Google Shape;1010;p30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1" name="Google Shape;1011;p30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2" name="Google Shape;1012;p30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3" name="Google Shape;1013;p30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4" name="Google Shape;1014;p30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5" name="Google Shape;1015;p30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6" name="Google Shape;1016;p30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7" name="Google Shape;1017;p30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8" name="Google Shape;1018;p30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9" name="Google Shape;1019;p30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0" name="Google Shape;1020;p30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1" name="Google Shape;1021;p30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2" name="Google Shape;1022;p30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3" name="Google Shape;1023;p30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4" name="Google Shape;1024;p30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5" name="Google Shape;1025;p30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6" name="Google Shape;1026;p30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7" name="Google Shape;1027;p30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28" name="Google Shape;1028;p30" descr="C:\Users\TUAN\Downloads\Luyện tập 1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85396" y="450429"/>
            <a:ext cx="2237784" cy="8634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bg>
      <p:bgPr>
        <a:solidFill>
          <a:srgbClr val="002060"/>
        </a:solidFill>
        <a:effectLst/>
      </p:bgPr>
    </p:bg>
    <p:spTree>
      <p:nvGrpSpPr>
        <p:cNvPr id="1" name="Shape 10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0" name="Google Shape;1030;p31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1031" name="Google Shape;1031;p31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C2D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032" name="Google Shape;1032;p31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033" name="Google Shape;1033;p3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34" name="Google Shape;1034;p3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035" name="Google Shape;1035;p31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036" name="Google Shape;1036;p31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037" name="Google Shape;1037;p31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38" name="Google Shape;1038;p31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039" name="Google Shape;1039;p31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040" name="Google Shape;1040;p31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41" name="Google Shape;1041;p31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042" name="Google Shape;1042;p31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043" name="Google Shape;1043;p31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44" name="Google Shape;1044;p31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045" name="Google Shape;1045;p31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046" name="Google Shape;1046;p3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47" name="Google Shape;1047;p3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048" name="Google Shape;1048;p31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049" name="Google Shape;1049;p3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50" name="Google Shape;1050;p3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051" name="Google Shape;1051;p31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2" name="Google Shape;1052;p31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53" name="Google Shape;1053;p31"/>
          <p:cNvGrpSpPr/>
          <p:nvPr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1054" name="Google Shape;1054;p31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5" name="Google Shape;1055;p31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56" name="Google Shape;1056;p31"/>
          <p:cNvGrpSpPr/>
          <p:nvPr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1057" name="Google Shape;1057;p31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8" name="Google Shape;1058;p31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9" name="Google Shape;1059;p31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0" name="Google Shape;1060;p31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1" name="Google Shape;1061;p31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2" name="Google Shape;1062;p31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3" name="Google Shape;1063;p31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4" name="Google Shape;1064;p31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5" name="Google Shape;1065;p31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6" name="Google Shape;1066;p31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67" name="Google Shape;1067;p31"/>
          <p:cNvGrpSpPr/>
          <p:nvPr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1068" name="Google Shape;1068;p31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9" name="Google Shape;1069;p31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70" name="Google Shape;1070;p31"/>
          <p:cNvSpPr/>
          <p:nvPr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1" name="Google Shape;1071;p31"/>
          <p:cNvSpPr/>
          <p:nvPr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72" name="Google Shape;1072;p31"/>
          <p:cNvGrpSpPr/>
          <p:nvPr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1073" name="Google Shape;1073;p31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4" name="Google Shape;1074;p31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75" name="Google Shape;1075;p31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6" name="Google Shape;1076;p31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7" name="Google Shape;1077;p31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8" name="Google Shape;1078;p31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9" name="Google Shape;1079;p31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0" name="Google Shape;1080;p31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1" name="Google Shape;1081;p31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2" name="Google Shape;1082;p31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3" name="Google Shape;1083;p31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4" name="Google Shape;1084;p31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5" name="Google Shape;1085;p31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6" name="Google Shape;1086;p31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7" name="Google Shape;1087;p31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8" name="Google Shape;1088;p31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9" name="Google Shape;1089;p31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0" name="Google Shape;1090;p31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1" name="Google Shape;1091;p31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2" name="Google Shape;1092;p31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3" name="Google Shape;1093;p31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4" name="Google Shape;1094;p31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5" name="Google Shape;1095;p31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6" name="Google Shape;1096;p31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7" name="Google Shape;1097;p31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8" name="Google Shape;1098;p31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9" name="Google Shape;1099;p31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0" name="Google Shape;1100;p31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1" name="Google Shape;1101;p31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2" name="Google Shape;1102;p31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3" name="Google Shape;1103;p31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4" name="Google Shape;1104;p31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5" name="Google Shape;1105;p31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6" name="Google Shape;1106;p31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7" name="Google Shape;1107;p31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8" name="Google Shape;1108;p31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9" name="Google Shape;1109;p31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0" name="Google Shape;1110;p31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1" name="Google Shape;1111;p31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2" name="Google Shape;1112;p31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3" name="Google Shape;1113;p31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4" name="Google Shape;1114;p31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5" name="Google Shape;1115;p31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6" name="Google Shape;1116;p31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7" name="Google Shape;1117;p31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8" name="Google Shape;1118;p31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9" name="Google Shape;1119;p31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20" name="Google Shape;1120;p31"/>
          <p:cNvGrpSpPr/>
          <p:nvPr/>
        </p:nvGrpSpPr>
        <p:grpSpPr>
          <a:xfrm>
            <a:off x="896619" y="1603301"/>
            <a:ext cx="9867486" cy="4770499"/>
            <a:chOff x="741115" y="865258"/>
            <a:chExt cx="7691377" cy="4010102"/>
          </a:xfrm>
        </p:grpSpPr>
        <p:sp>
          <p:nvSpPr>
            <p:cNvPr id="1121" name="Google Shape;1121;p31"/>
            <p:cNvSpPr/>
            <p:nvPr/>
          </p:nvSpPr>
          <p:spPr>
            <a:xfrm>
              <a:off x="3129031" y="865258"/>
              <a:ext cx="3134100" cy="1481700"/>
            </a:xfrm>
            <a:prstGeom prst="ellipse">
              <a:avLst/>
            </a:prstGeom>
            <a:solidFill>
              <a:srgbClr val="318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122" name="Google Shape;1122;p31"/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</p:grpSpPr>
          <p:sp>
            <p:nvSpPr>
              <p:cNvPr id="1123" name="Google Shape;1123;p31"/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solidFill>
                <a:srgbClr val="3185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24" name="Google Shape;1124;p31"/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solidFill>
                <a:srgbClr val="3185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25" name="Google Shape;1125;p31"/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solidFill>
                <a:srgbClr val="3185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126" name="Google Shape;1126;p31"/>
          <p:cNvGrpSpPr/>
          <p:nvPr/>
        </p:nvGrpSpPr>
        <p:grpSpPr>
          <a:xfrm>
            <a:off x="8391927" y="4047629"/>
            <a:ext cx="2301387" cy="1593766"/>
            <a:chOff x="4799733" y="3457797"/>
            <a:chExt cx="2301387" cy="1593766"/>
          </a:xfrm>
        </p:grpSpPr>
        <p:sp>
          <p:nvSpPr>
            <p:cNvPr id="1127" name="Google Shape;1127;p31"/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8" name="Google Shape;1128;p31"/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9" name="Google Shape;1129;p31"/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0" name="Google Shape;1130;p31"/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1" name="Google Shape;1131;p31"/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2" name="Google Shape;1132;p31"/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3" name="Google Shape;1133;p31"/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4" name="Google Shape;1134;p31"/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5" name="Google Shape;1135;p31"/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6" name="Google Shape;1136;p31"/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7" name="Google Shape;1137;p31"/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8" name="Google Shape;1138;p31"/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9" name="Google Shape;1139;p31"/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0" name="Google Shape;1140;p31"/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1" name="Google Shape;1141;p31"/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2" name="Google Shape;1142;p31"/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3" name="Google Shape;1143;p31"/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4" name="Google Shape;1144;p31"/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5" name="Google Shape;1145;p31"/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6" name="Google Shape;1146;p31"/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7" name="Google Shape;1147;p31"/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8" name="Google Shape;1148;p31"/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9" name="Google Shape;1149;p31"/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0" name="Google Shape;1150;p31"/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1" name="Google Shape;1151;p31"/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2" name="Google Shape;1152;p31"/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3" name="Google Shape;1153;p31"/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4" name="Google Shape;1154;p31"/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5" name="Google Shape;1155;p31"/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6" name="Google Shape;1156;p31"/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7" name="Google Shape;1157;p31"/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8" name="Google Shape;1158;p31"/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9" name="Google Shape;1159;p31"/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0" name="Google Shape;1160;p31"/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1" name="Google Shape;1161;p31"/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2" name="Google Shape;1162;p31"/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3" name="Google Shape;1163;p31"/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4" name="Google Shape;1164;p31"/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5" name="Google Shape;1165;p31"/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6" name="Google Shape;1166;p31"/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7" name="Google Shape;1167;p31"/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8" name="Google Shape;1168;p31"/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9" name="Google Shape;1169;p31"/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0" name="Google Shape;1170;p31"/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1" name="Google Shape;1171;p31"/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2" name="Google Shape;1172;p31"/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3" name="Google Shape;1173;p31"/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4" name="Google Shape;1174;p31"/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5" name="Google Shape;1175;p31"/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6" name="Google Shape;1176;p31"/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7" name="Google Shape;1177;p31"/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8" name="Google Shape;1178;p31"/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9" name="Google Shape;1179;p31"/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0" name="Google Shape;1180;p31"/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1" name="Google Shape;1181;p31"/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2" name="Google Shape;1182;p31"/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83" name="Google Shape;1183;p31"/>
          <p:cNvGrpSpPr/>
          <p:nvPr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1184" name="Google Shape;1184;p31"/>
            <p:cNvGrpSpPr/>
            <p:nvPr/>
          </p:nvGrpSpPr>
          <p:grpSpPr>
            <a:xfrm>
              <a:off x="1598355" y="4368136"/>
              <a:ext cx="868989" cy="1258447"/>
              <a:chOff x="3235834" y="3793115"/>
              <a:chExt cx="868989" cy="1258447"/>
            </a:xfrm>
          </p:grpSpPr>
          <p:sp>
            <p:nvSpPr>
              <p:cNvPr id="1185" name="Google Shape;1185;p31"/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1186" name="Google Shape;1186;p31"/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1187" name="Google Shape;1187;p31"/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88" name="Google Shape;1188;p31"/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89" name="Google Shape;1189;p31"/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90" name="Google Shape;1190;p31"/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91" name="Google Shape;1191;p31"/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92" name="Google Shape;1192;p31"/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93" name="Google Shape;1193;p31"/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94" name="Google Shape;1194;p31"/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95" name="Google Shape;1195;p31"/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96" name="Google Shape;1196;p31"/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97" name="Google Shape;1197;p31"/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98" name="Google Shape;1198;p31"/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99" name="Google Shape;1199;p31"/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00" name="Google Shape;1200;p31"/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01" name="Google Shape;1201;p31"/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02" name="Google Shape;1202;p31"/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03" name="Google Shape;1203;p31"/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04" name="Google Shape;1204;p31"/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05" name="Google Shape;1205;p31"/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06" name="Google Shape;1206;p31"/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07" name="Google Shape;1207;p31"/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08" name="Google Shape;1208;p31"/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09" name="Google Shape;1209;p31"/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10" name="Google Shape;1210;p31"/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sp>
          <p:nvSpPr>
            <p:cNvPr id="1211" name="Google Shape;1211;p31"/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2" name="Google Shape;1212;p31"/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3" name="Google Shape;1213;p31"/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4" name="Google Shape;1214;p31"/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5" name="Google Shape;1215;p31"/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6" name="Google Shape;1216;p31"/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7" name="Google Shape;1217;p31"/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8" name="Google Shape;1218;p31"/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9" name="Google Shape;1219;p31"/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0" name="Google Shape;1220;p31"/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1" name="Google Shape;1221;p31"/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2" name="Google Shape;1222;p31"/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3" name="Google Shape;1223;p31"/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4" name="Google Shape;1224;p31"/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5" name="Google Shape;1225;p31"/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6" name="Google Shape;1226;p31"/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7" name="Google Shape;1227;p31"/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8" name="Google Shape;1228;p31"/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9" name="Google Shape;1229;p31"/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0" name="Google Shape;1230;p31"/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1" name="Google Shape;1231;p31"/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2" name="Google Shape;1232;p31"/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3" name="Google Shape;1233;p31"/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4" name="Google Shape;1234;p31"/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5" name="Google Shape;1235;p31"/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6" name="Google Shape;1236;p31"/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7" name="Google Shape;1237;p31"/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8" name="Google Shape;1238;p31"/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9" name="Google Shape;1239;p31"/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0" name="Google Shape;1240;p31"/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1" name="Google Shape;1241;p31"/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2" name="Google Shape;1242;p31"/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3" name="Google Shape;1243;p31"/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4" name="Google Shape;1244;p31"/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5" name="Google Shape;1245;p31"/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6" name="Google Shape;1246;p31"/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7" name="Google Shape;1247;p31"/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8" name="Google Shape;1248;p31"/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9" name="Google Shape;1249;p31"/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0" name="Google Shape;1250;p31"/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251" name="Google Shape;1251;p31"/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1252" name="Google Shape;1252;p31"/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53" name="Google Shape;1253;p31"/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54" name="Google Shape;1254;p31"/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255" name="Google Shape;1255;p31"/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256" name="Google Shape;1256;p31"/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257" name="Google Shape;1257;p31"/>
          <p:cNvGrpSpPr/>
          <p:nvPr/>
        </p:nvGrpSpPr>
        <p:grpSpPr>
          <a:xfrm>
            <a:off x="1524301" y="5626805"/>
            <a:ext cx="9320239" cy="1231194"/>
            <a:chOff x="1524301" y="5626805"/>
            <a:chExt cx="9320239" cy="1231194"/>
          </a:xfrm>
        </p:grpSpPr>
        <p:sp>
          <p:nvSpPr>
            <p:cNvPr id="1258" name="Google Shape;1258;p31"/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259" name="Google Shape;1259;p31"/>
            <p:cNvGrpSpPr/>
            <p:nvPr/>
          </p:nvGrpSpPr>
          <p:grpSpPr>
            <a:xfrm>
              <a:off x="1524301" y="5626805"/>
              <a:ext cx="9320239" cy="1231194"/>
              <a:chOff x="929285" y="5051507"/>
              <a:chExt cx="7315206" cy="1231194"/>
            </a:xfrm>
          </p:grpSpPr>
          <p:sp>
            <p:nvSpPr>
              <p:cNvPr id="1260" name="Google Shape;1260;p31"/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61" name="Google Shape;1261;p31"/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62" name="Google Shape;1262;p31"/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63" name="Google Shape;1263;p31"/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64" name="Google Shape;1264;p31"/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65" name="Google Shape;1265;p31"/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2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and Content">
  <p:cSld name="3_Title and Content">
    <p:bg>
      <p:bgPr>
        <a:solidFill>
          <a:srgbClr val="002060"/>
        </a:solidFill>
        <a:effectLst/>
      </p:bgPr>
    </p:bg>
    <p:spTree>
      <p:nvGrpSpPr>
        <p:cNvPr id="1" name="Shape 1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67" name="Google Shape;1267;p32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1268" name="Google Shape;1268;p32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C2D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269" name="Google Shape;1269;p32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270" name="Google Shape;1270;p32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71" name="Google Shape;1271;p32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272" name="Google Shape;1272;p32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273" name="Google Shape;1273;p32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274" name="Google Shape;1274;p32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75" name="Google Shape;1275;p32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276" name="Google Shape;1276;p32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277" name="Google Shape;1277;p32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78" name="Google Shape;1278;p32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279" name="Google Shape;1279;p32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280" name="Google Shape;1280;p32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81" name="Google Shape;1281;p32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282" name="Google Shape;1282;p32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283" name="Google Shape;1283;p32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84" name="Google Shape;1284;p32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285" name="Google Shape;1285;p32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286" name="Google Shape;1286;p32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87" name="Google Shape;1287;p32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288" name="Google Shape;1288;p32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9" name="Google Shape;1289;p32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290" name="Google Shape;1290;p32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1" name="Google Shape;1291;p32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2" name="Google Shape;1292;p32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3" name="Google Shape;1293;p32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4" name="Google Shape;1294;p32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5" name="Google Shape;1295;p32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6" name="Google Shape;1296;p32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7" name="Google Shape;1297;p32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8" name="Google Shape;1298;p32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9" name="Google Shape;1299;p32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0" name="Google Shape;1300;p32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1" name="Google Shape;1301;p32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2" name="Google Shape;1302;p32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3" name="Google Shape;1303;p32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4" name="Google Shape;1304;p32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5" name="Google Shape;1305;p32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6" name="Google Shape;1306;p32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7" name="Google Shape;1307;p32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8" name="Google Shape;1308;p32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9" name="Google Shape;1309;p32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0" name="Google Shape;1310;p32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1" name="Google Shape;1311;p32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2" name="Google Shape;1312;p32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3" name="Google Shape;1313;p32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4" name="Google Shape;1314;p32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5" name="Google Shape;1315;p32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6" name="Google Shape;1316;p32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7" name="Google Shape;1317;p32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8" name="Google Shape;1318;p32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9" name="Google Shape;1319;p32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0" name="Google Shape;1320;p32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1" name="Google Shape;1321;p32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2" name="Google Shape;1322;p32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3" name="Google Shape;1323;p32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4" name="Google Shape;1324;p32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5" name="Google Shape;1325;p32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6" name="Google Shape;1326;p32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7" name="Google Shape;1327;p32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8" name="Google Shape;1328;p32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9" name="Google Shape;1329;p32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0" name="Google Shape;1330;p32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1" name="Google Shape;1331;p32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2" name="Google Shape;1332;p32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3" name="Google Shape;1333;p32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4" name="Google Shape;1334;p32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5" name="Google Shape;1335;p32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6" name="Google Shape;1336;p32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7" name="Google Shape;1337;p32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338" name="Google Shape;1338;p32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339" name="Google Shape;1339;p32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0" name="Google Shape;1340;p32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41" name="Google Shape;1341;p32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342" name="Google Shape;1342;p32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3" name="Google Shape;1343;p32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4" name="Google Shape;1344;p32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5" name="Google Shape;1345;p32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6" name="Google Shape;1346;p32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7" name="Google Shape;1347;p32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8" name="Google Shape;1348;p32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9" name="Google Shape;1349;p32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0" name="Google Shape;1350;p32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1" name="Google Shape;1351;p32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52" name="Google Shape;1352;p32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353" name="Google Shape;1353;p32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4" name="Google Shape;1354;p32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55" name="Google Shape;1355;p32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6" name="Google Shape;1356;p32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357" name="Google Shape;1357;p32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358" name="Google Shape;1358;p32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9" name="Google Shape;1359;p32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60" name="Google Shape;1360;p32"/>
          <p:cNvGrpSpPr/>
          <p:nvPr/>
        </p:nvGrpSpPr>
        <p:grpSpPr>
          <a:xfrm>
            <a:off x="2548289" y="3588080"/>
            <a:ext cx="2599447" cy="2521829"/>
            <a:chOff x="5641385" y="2381306"/>
            <a:chExt cx="2599447" cy="2521829"/>
          </a:xfrm>
        </p:grpSpPr>
        <p:sp>
          <p:nvSpPr>
            <p:cNvPr id="1361" name="Google Shape;1361;p32"/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362" name="Google Shape;1362;p32"/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7" cy="1593766"/>
            </a:xfrm>
          </p:grpSpPr>
          <p:sp>
            <p:nvSpPr>
              <p:cNvPr id="1363" name="Google Shape;1363;p32"/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64" name="Google Shape;1364;p32"/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65" name="Google Shape;1365;p32"/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66" name="Google Shape;1366;p32"/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67" name="Google Shape;1367;p32"/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68" name="Google Shape;1368;p32"/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69" name="Google Shape;1369;p32"/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70" name="Google Shape;1370;p32"/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71" name="Google Shape;1371;p32"/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72" name="Google Shape;1372;p32"/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73" name="Google Shape;1373;p32"/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74" name="Google Shape;1374;p32"/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75" name="Google Shape;1375;p32"/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76" name="Google Shape;1376;p32"/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77" name="Google Shape;1377;p32"/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78" name="Google Shape;1378;p32"/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79" name="Google Shape;1379;p32"/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80" name="Google Shape;1380;p32"/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81" name="Google Shape;1381;p32"/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82" name="Google Shape;1382;p32"/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83" name="Google Shape;1383;p32"/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84" name="Google Shape;1384;p32"/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85" name="Google Shape;1385;p32"/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86" name="Google Shape;1386;p32"/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87" name="Google Shape;1387;p32"/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88" name="Google Shape;1388;p32"/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89" name="Google Shape;1389;p32"/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90" name="Google Shape;1390;p32"/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91" name="Google Shape;1391;p32"/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92" name="Google Shape;1392;p32"/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93" name="Google Shape;1393;p32"/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94" name="Google Shape;1394;p32"/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95" name="Google Shape;1395;p32"/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96" name="Google Shape;1396;p32"/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97" name="Google Shape;1397;p32"/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98" name="Google Shape;1398;p32"/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99" name="Google Shape;1399;p32"/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00" name="Google Shape;1400;p32"/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01" name="Google Shape;1401;p32"/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02" name="Google Shape;1402;p32"/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03" name="Google Shape;1403;p32"/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04" name="Google Shape;1404;p32"/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05" name="Google Shape;1405;p32"/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06" name="Google Shape;1406;p32"/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07" name="Google Shape;1407;p32"/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08" name="Google Shape;1408;p32"/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09" name="Google Shape;1409;p32"/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10" name="Google Shape;1410;p32"/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11" name="Google Shape;1411;p32"/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12" name="Google Shape;1412;p32"/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13" name="Google Shape;1413;p32"/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14" name="Google Shape;1414;p32"/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15" name="Google Shape;1415;p32"/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16" name="Google Shape;1416;p32"/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17" name="Google Shape;1417;p32"/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18" name="Google Shape;1418;p32"/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419" name="Google Shape;1419;p32"/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0" name="Google Shape;1420;p32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1" name="Google Shape;1421;p32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2" name="Google Shape;1422;p32"/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3" name="Google Shape;1423;p32"/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4" name="Google Shape;1424;p32"/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5" name="Google Shape;1425;p32"/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6" name="Google Shape;1426;p32"/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7" name="Google Shape;1427;p32"/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8" name="Google Shape;1428;p32"/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9" name="Google Shape;1429;p32"/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0" name="Google Shape;1430;p32"/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1" name="Google Shape;1431;p32"/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2" name="Google Shape;1432;p32"/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3" name="Google Shape;1433;p32"/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4" name="Google Shape;1434;p32"/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5" name="Google Shape;1435;p32"/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6" name="Google Shape;1436;p32"/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7" name="Google Shape;1437;p32"/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8" name="Google Shape;1438;p32"/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9" name="Google Shape;1439;p32"/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0" name="Google Shape;1440;p32"/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1" name="Google Shape;1441;p32"/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2" name="Google Shape;1442;p32"/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3" name="Google Shape;1443;p32"/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4" name="Google Shape;1444;p32"/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5" name="Google Shape;1445;p32"/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6" name="Google Shape;1446;p32"/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7" name="Google Shape;1447;p32"/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8" name="Google Shape;1448;p32"/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9" name="Google Shape;1449;p32"/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0" name="Google Shape;1450;p32"/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1" name="Google Shape;1451;p32"/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2" name="Google Shape;1452;p32"/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3" name="Google Shape;1453;p32"/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4" name="Google Shape;1454;p32"/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5" name="Google Shape;1455;p32"/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6" name="Google Shape;1456;p32"/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7" name="Google Shape;1457;p32"/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8" name="Google Shape;1458;p32"/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9" name="Google Shape;1459;p32"/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0" name="Google Shape;1460;p32"/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1" name="Google Shape;1461;p32"/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2" name="Google Shape;1462;p32"/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3" name="Google Shape;1463;p32"/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4" name="Google Shape;1464;p32"/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5" name="Google Shape;1465;p32"/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6" name="Google Shape;1466;p32"/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7" name="Google Shape;1467;p32"/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8" name="Google Shape;1468;p32"/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9" name="Google Shape;1469;p32"/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0" name="Google Shape;1470;p32"/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1" name="Google Shape;1471;p32"/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2" name="Google Shape;1472;p32"/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473" name="Google Shape;1473;p32"/>
          <p:cNvSpPr txBox="1"/>
          <p:nvPr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974806"/>
                </a:solidFill>
                <a:latin typeface="Cookie"/>
                <a:ea typeface="Cookie"/>
                <a:cs typeface="Cookie"/>
                <a:sym typeface="Cookie"/>
              </a:rPr>
              <a:t>KHÁM PHÁ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Title and Content">
  <p:cSld name="4_Title and Content">
    <p:bg>
      <p:bgPr>
        <a:solidFill>
          <a:srgbClr val="002060"/>
        </a:solidFill>
        <a:effectLst/>
      </p:bgPr>
    </p:bg>
    <p:spTree>
      <p:nvGrpSpPr>
        <p:cNvPr id="1" name="Shape 1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75" name="Google Shape;1475;p33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1476" name="Google Shape;1476;p33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C2D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477" name="Google Shape;1477;p33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478" name="Google Shape;1478;p3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79" name="Google Shape;1479;p3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480" name="Google Shape;1480;p33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481" name="Google Shape;1481;p33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482" name="Google Shape;1482;p33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83" name="Google Shape;1483;p33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484" name="Google Shape;1484;p33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485" name="Google Shape;1485;p33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86" name="Google Shape;1486;p33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487" name="Google Shape;1487;p33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488" name="Google Shape;1488;p33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89" name="Google Shape;1489;p33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490" name="Google Shape;1490;p33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491" name="Google Shape;1491;p3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92" name="Google Shape;1492;p3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493" name="Google Shape;1493;p33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494" name="Google Shape;1494;p3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95" name="Google Shape;1495;p3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496" name="Google Shape;1496;p33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7" name="Google Shape;1497;p33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498" name="Google Shape;1498;p33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9" name="Google Shape;1499;p33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0" name="Google Shape;1500;p33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1" name="Google Shape;1501;p33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2" name="Google Shape;1502;p33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3" name="Google Shape;1503;p33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4" name="Google Shape;1504;p33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5" name="Google Shape;1505;p33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6" name="Google Shape;1506;p33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7" name="Google Shape;1507;p33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8" name="Google Shape;1508;p33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9" name="Google Shape;1509;p33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0" name="Google Shape;1510;p33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1" name="Google Shape;1511;p33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2" name="Google Shape;1512;p33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3" name="Google Shape;1513;p33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4" name="Google Shape;1514;p33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5" name="Google Shape;1515;p33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6" name="Google Shape;1516;p33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7" name="Google Shape;1517;p33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8" name="Google Shape;1518;p33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9" name="Google Shape;1519;p33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0" name="Google Shape;1520;p33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1" name="Google Shape;1521;p33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2" name="Google Shape;1522;p33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3" name="Google Shape;1523;p33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4" name="Google Shape;1524;p33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5" name="Google Shape;1525;p33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6" name="Google Shape;1526;p33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7" name="Google Shape;1527;p33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8" name="Google Shape;1528;p33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9" name="Google Shape;1529;p33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0" name="Google Shape;1530;p33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1" name="Google Shape;1531;p33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2" name="Google Shape;1532;p33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3" name="Google Shape;1533;p33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4" name="Google Shape;1534;p33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5" name="Google Shape;1535;p33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6" name="Google Shape;1536;p33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7" name="Google Shape;1537;p33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8" name="Google Shape;1538;p33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9" name="Google Shape;1539;p33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0" name="Google Shape;1540;p33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1" name="Google Shape;1541;p33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2" name="Google Shape;1542;p33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3" name="Google Shape;1543;p33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BD4B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4" name="Google Shape;1544;p33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B2A0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5" name="Google Shape;1545;p33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546" name="Google Shape;1546;p33"/>
          <p:cNvGrpSpPr/>
          <p:nvPr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1547" name="Google Shape;1547;p33"/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8" name="Google Shape;1548;p33"/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9" name="Google Shape;1549;p33"/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0" name="Google Shape;1550;p33"/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1" name="Google Shape;1551;p33"/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2" name="Google Shape;1552;p33"/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3" name="Google Shape;1553;p33"/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4" name="Google Shape;1554;p33"/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5" name="Google Shape;1555;p33"/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6" name="Google Shape;1556;p33"/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7" name="Google Shape;1557;p33"/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8" name="Google Shape;1558;p33"/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9" name="Google Shape;1559;p33"/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0" name="Google Shape;1560;p33"/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1" name="Google Shape;1561;p33"/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2" name="Google Shape;1562;p33"/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3" name="Google Shape;1563;p33"/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4" name="Google Shape;1564;p33"/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5" name="Google Shape;1565;p33"/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6" name="Google Shape;1566;p33"/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7" name="Google Shape;1567;p33"/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8" name="Google Shape;1568;p33"/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9" name="Google Shape;1569;p33"/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0" name="Google Shape;1570;p33"/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1" name="Google Shape;1571;p33"/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2" name="Google Shape;1572;p33"/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3" name="Google Shape;1573;p33"/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4" name="Google Shape;1574;p33"/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5" name="Google Shape;1575;p33"/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6" name="Google Shape;1576;p33"/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7" name="Google Shape;1577;p33"/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8" name="Google Shape;1578;p33"/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9" name="Google Shape;1579;p33"/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0" name="Google Shape;1580;p33"/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1" name="Google Shape;1581;p33"/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2" name="Google Shape;1582;p33"/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3" name="Google Shape;1583;p33"/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4" name="Google Shape;1584;p33"/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5" name="Google Shape;1585;p33"/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6" name="Google Shape;1586;p33"/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7" name="Google Shape;1587;p33"/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88" name="Google Shape;1588;p33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589" name="Google Shape;1589;p3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0" name="Google Shape;1590;p3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91" name="Google Shape;1591;p33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592" name="Google Shape;1592;p3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3" name="Google Shape;1593;p3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4" name="Google Shape;1594;p3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5" name="Google Shape;1595;p3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6" name="Google Shape;1596;p3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7" name="Google Shape;1597;p3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8" name="Google Shape;1598;p3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9" name="Google Shape;1599;p3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0" name="Google Shape;1600;p3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1" name="Google Shape;1601;p3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02" name="Google Shape;1602;p33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603" name="Google Shape;1603;p3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4" name="Google Shape;1604;p3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605" name="Google Shape;1605;p33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6" name="Google Shape;1606;p33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607" name="Google Shape;1607;p33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608" name="Google Shape;1608;p3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9" name="Google Shape;1609;p3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610" name="Google Shape;1610;p33"/>
          <p:cNvSpPr txBox="1"/>
          <p:nvPr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C00000"/>
                </a:solidFill>
                <a:latin typeface="Cookie"/>
                <a:ea typeface="Cookie"/>
                <a:cs typeface="Cookie"/>
                <a:sym typeface="Cookie"/>
              </a:rPr>
              <a:t>HOẠT ĐỘNG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Title and Content">
  <p:cSld name="5_Title and Content">
    <p:bg>
      <p:bgPr>
        <a:solidFill>
          <a:srgbClr val="002060"/>
        </a:solidFill>
        <a:effectLst/>
      </p:bgPr>
    </p:bg>
    <p:spTree>
      <p:nvGrpSpPr>
        <p:cNvPr id="1" name="Shape 1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12" name="Google Shape;1612;p34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1613" name="Google Shape;1613;p3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C2D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614" name="Google Shape;1614;p3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615" name="Google Shape;1615;p3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16" name="Google Shape;1616;p3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617" name="Google Shape;1617;p3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618" name="Google Shape;1618;p3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619" name="Google Shape;1619;p3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20" name="Google Shape;1620;p3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621" name="Google Shape;1621;p3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622" name="Google Shape;1622;p3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23" name="Google Shape;1623;p3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624" name="Google Shape;1624;p3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625" name="Google Shape;1625;p3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26" name="Google Shape;1626;p3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627" name="Google Shape;1627;p3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628" name="Google Shape;1628;p3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29" name="Google Shape;1629;p3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630" name="Google Shape;1630;p3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631" name="Google Shape;1631;p3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32" name="Google Shape;1632;p3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633" name="Google Shape;1633;p3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4" name="Google Shape;1634;p3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635" name="Google Shape;1635;p34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6" name="Google Shape;1636;p34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7" name="Google Shape;1637;p34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8" name="Google Shape;1638;p34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9" name="Google Shape;1639;p34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0" name="Google Shape;1640;p34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1" name="Google Shape;1641;p34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2" name="Google Shape;1642;p34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3" name="Google Shape;1643;p34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4" name="Google Shape;1644;p34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5" name="Google Shape;1645;p34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6" name="Google Shape;1646;p34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7" name="Google Shape;1647;p34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8" name="Google Shape;1648;p34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9" name="Google Shape;1649;p34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0" name="Google Shape;1650;p34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1" name="Google Shape;1651;p34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2" name="Google Shape;1652;p34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3" name="Google Shape;1653;p34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4" name="Google Shape;1654;p34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5" name="Google Shape;1655;p34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6" name="Google Shape;1656;p34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7" name="Google Shape;1657;p34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8" name="Google Shape;1658;p34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9" name="Google Shape;1659;p34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0" name="Google Shape;1660;p34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1" name="Google Shape;1661;p34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2" name="Google Shape;1662;p34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3" name="Google Shape;1663;p34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4" name="Google Shape;1664;p34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5" name="Google Shape;1665;p34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6" name="Google Shape;1666;p34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7" name="Google Shape;1667;p34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8" name="Google Shape;1668;p34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9" name="Google Shape;1669;p34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0" name="Google Shape;1670;p34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1" name="Google Shape;1671;p34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2" name="Google Shape;1672;p34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3" name="Google Shape;1673;p34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4" name="Google Shape;1674;p34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5" name="Google Shape;1675;p34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6" name="Google Shape;1676;p34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7" name="Google Shape;1677;p34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8" name="Google Shape;1678;p34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9" name="Google Shape;1679;p34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0" name="Google Shape;1680;p34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6DDE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1" name="Google Shape;1681;p34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2" name="Google Shape;1682;p34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683" name="Google Shape;1683;p34"/>
          <p:cNvGrpSpPr/>
          <p:nvPr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684" name="Google Shape;1684;p34"/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5" name="Google Shape;1685;p34"/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6" name="Google Shape;1686;p34"/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7" name="Google Shape;1687;p34"/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8" name="Google Shape;1688;p34"/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9" name="Google Shape;1689;p34"/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0" name="Google Shape;1690;p34"/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1" name="Google Shape;1691;p34"/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2" name="Google Shape;1692;p34"/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3" name="Google Shape;1693;p34"/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4" name="Google Shape;1694;p34"/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5" name="Google Shape;1695;p34"/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6" name="Google Shape;1696;p34"/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7" name="Google Shape;1697;p34"/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8" name="Google Shape;1698;p34"/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9" name="Google Shape;1699;p34"/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0" name="Google Shape;1700;p34"/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1" name="Google Shape;1701;p34"/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2" name="Google Shape;1702;p34"/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3" name="Google Shape;1703;p34"/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4" name="Google Shape;1704;p34"/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5" name="Google Shape;1705;p34"/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6" name="Google Shape;1706;p34"/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7" name="Google Shape;1707;p34"/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8" name="Google Shape;1708;p34"/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9" name="Google Shape;1709;p34"/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0" name="Google Shape;1710;p34"/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1" name="Google Shape;1711;p34"/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2" name="Google Shape;1712;p34"/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3" name="Google Shape;1713;p34"/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4" name="Google Shape;1714;p34"/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5" name="Google Shape;1715;p34"/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6" name="Google Shape;1716;p34"/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7" name="Google Shape;1717;p34"/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8" name="Google Shape;1718;p34"/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9" name="Google Shape;1719;p34"/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0" name="Google Shape;1720;p34"/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1" name="Google Shape;1721;p34"/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2" name="Google Shape;1722;p34"/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3" name="Google Shape;1723;p34"/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4" name="Google Shape;1724;p34"/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5" name="Google Shape;1725;p34"/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6" name="Google Shape;1726;p34"/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7" name="Google Shape;1727;p34"/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8" name="Google Shape;1728;p34"/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9" name="Google Shape;1729;p34"/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0" name="Google Shape;1730;p34"/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1" name="Google Shape;1731;p34"/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2" name="Google Shape;1732;p34"/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3" name="Google Shape;1733;p34"/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4" name="Google Shape;1734;p34"/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5" name="Google Shape;1735;p34"/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6" name="Google Shape;1736;p34"/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7" name="Google Shape;1737;p34"/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8" name="Google Shape;1738;p34"/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9" name="Google Shape;1739;p34"/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0" name="Google Shape;1740;p34"/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1" name="Google Shape;1741;p34"/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2" name="Google Shape;1742;p34"/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3" name="Google Shape;1743;p34"/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4" name="Google Shape;1744;p34"/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5" name="Google Shape;1745;p34"/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6" name="Google Shape;1746;p34"/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747" name="Google Shape;1747;p34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748" name="Google Shape;1748;p34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9" name="Google Shape;1749;p34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750" name="Google Shape;1750;p34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751" name="Google Shape;1751;p34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2" name="Google Shape;1752;p34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3" name="Google Shape;1753;p34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4" name="Google Shape;1754;p34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5" name="Google Shape;1755;p34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6" name="Google Shape;1756;p34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7" name="Google Shape;1757;p34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8" name="Google Shape;1758;p34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9" name="Google Shape;1759;p34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0" name="Google Shape;1760;p34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761" name="Google Shape;1761;p34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762" name="Google Shape;1762;p3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3" name="Google Shape;1763;p3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764" name="Google Shape;1764;p34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5" name="Google Shape;1765;p34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766" name="Google Shape;1766;p34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767" name="Google Shape;1767;p3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8" name="Google Shape;1768;p3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769" name="Google Shape;1769;p34"/>
          <p:cNvSpPr txBox="1"/>
          <p:nvPr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002060"/>
                </a:solidFill>
                <a:latin typeface="Cookie"/>
                <a:ea typeface="Cookie"/>
                <a:cs typeface="Cookie"/>
                <a:sym typeface="Cookie"/>
              </a:rPr>
              <a:t>LUYỆN TẬP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9_Title and Content">
  <p:cSld name="9_Title and Content">
    <p:bg>
      <p:bgPr>
        <a:solidFill>
          <a:srgbClr val="002060"/>
        </a:solidFill>
        <a:effectLst/>
      </p:bgPr>
    </p:bg>
    <p:spTree>
      <p:nvGrpSpPr>
        <p:cNvPr id="1" name="Shape 17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71" name="Google Shape;1771;p35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1772" name="Google Shape;1772;p35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C2D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773" name="Google Shape;1773;p35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774" name="Google Shape;1774;p3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75" name="Google Shape;1775;p3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776" name="Google Shape;1776;p35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777" name="Google Shape;1777;p35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778" name="Google Shape;1778;p35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79" name="Google Shape;1779;p35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780" name="Google Shape;1780;p35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781" name="Google Shape;1781;p35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82" name="Google Shape;1782;p35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783" name="Google Shape;1783;p35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784" name="Google Shape;1784;p35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85" name="Google Shape;1785;p35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786" name="Google Shape;1786;p35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787" name="Google Shape;1787;p3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88" name="Google Shape;1788;p3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789" name="Google Shape;1789;p35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790" name="Google Shape;1790;p3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91" name="Google Shape;1791;p3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792" name="Google Shape;1792;p35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3" name="Google Shape;1793;p35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794" name="Google Shape;1794;p35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5" name="Google Shape;1795;p35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6" name="Google Shape;1796;p35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7" name="Google Shape;1797;p35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8" name="Google Shape;1798;p35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9" name="Google Shape;1799;p35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0" name="Google Shape;1800;p35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1" name="Google Shape;1801;p35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2" name="Google Shape;1802;p35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3" name="Google Shape;1803;p35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4" name="Google Shape;1804;p35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5" name="Google Shape;1805;p35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6" name="Google Shape;1806;p35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7" name="Google Shape;1807;p35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8" name="Google Shape;1808;p35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9" name="Google Shape;1809;p35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0" name="Google Shape;1810;p35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1" name="Google Shape;1811;p35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2" name="Google Shape;1812;p35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3" name="Google Shape;1813;p35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4" name="Google Shape;1814;p35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5" name="Google Shape;1815;p35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6" name="Google Shape;1816;p35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7" name="Google Shape;1817;p35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8" name="Google Shape;1818;p35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9" name="Google Shape;1819;p35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0" name="Google Shape;1820;p35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1" name="Google Shape;1821;p35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2" name="Google Shape;1822;p35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3" name="Google Shape;1823;p35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4" name="Google Shape;1824;p35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5" name="Google Shape;1825;p35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6" name="Google Shape;1826;p35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7" name="Google Shape;1827;p35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8" name="Google Shape;1828;p35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9" name="Google Shape;1829;p35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0" name="Google Shape;1830;p35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1" name="Google Shape;1831;p35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2" name="Google Shape;1832;p35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3" name="Google Shape;1833;p35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4" name="Google Shape;1834;p35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5" name="Google Shape;1835;p35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6" name="Google Shape;1836;p35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7" name="Google Shape;1837;p35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8" name="Google Shape;1838;p35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9" name="Google Shape;1839;p35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2C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0" name="Google Shape;1840;p35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1" name="Google Shape;1841;p35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842" name="Google Shape;1842;p35"/>
          <p:cNvGrpSpPr/>
          <p:nvPr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843" name="Google Shape;1843;p35"/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4" name="Google Shape;1844;p35"/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5" name="Google Shape;1845;p35"/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6" name="Google Shape;1846;p35"/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7" name="Google Shape;1847;p35"/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8" name="Google Shape;1848;p35"/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9" name="Google Shape;1849;p35"/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0" name="Google Shape;1850;p35"/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1" name="Google Shape;1851;p35"/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2" name="Google Shape;1852;p35"/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3" name="Google Shape;1853;p35"/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4" name="Google Shape;1854;p35"/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5" name="Google Shape;1855;p35"/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6" name="Google Shape;1856;p35"/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7" name="Google Shape;1857;p35"/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8" name="Google Shape;1858;p35"/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9" name="Google Shape;1859;p35"/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0" name="Google Shape;1860;p35"/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1" name="Google Shape;1861;p35"/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2" name="Google Shape;1862;p35"/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3" name="Google Shape;1863;p35"/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4" name="Google Shape;1864;p35"/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5" name="Google Shape;1865;p35"/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6" name="Google Shape;1866;p35"/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7" name="Google Shape;1867;p35"/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8" name="Google Shape;1868;p35"/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9" name="Google Shape;1869;p35"/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0" name="Google Shape;1870;p35"/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1" name="Google Shape;1871;p35"/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2" name="Google Shape;1872;p35"/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3" name="Google Shape;1873;p35"/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4" name="Google Shape;1874;p35"/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5" name="Google Shape;1875;p35"/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6" name="Google Shape;1876;p35"/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7" name="Google Shape;1877;p35"/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8" name="Google Shape;1878;p35"/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9" name="Google Shape;1879;p35"/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0" name="Google Shape;1880;p35"/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1" name="Google Shape;1881;p35"/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2" name="Google Shape;1882;p35"/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3" name="Google Shape;1883;p35"/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4" name="Google Shape;1884;p35"/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5" name="Google Shape;1885;p35"/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6" name="Google Shape;1886;p35"/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7" name="Google Shape;1887;p35"/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8" name="Google Shape;1888;p35"/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9" name="Google Shape;1889;p35"/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0" name="Google Shape;1890;p35"/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1" name="Google Shape;1891;p35"/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2" name="Google Shape;1892;p35"/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3" name="Google Shape;1893;p35"/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4" name="Google Shape;1894;p35"/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5" name="Google Shape;1895;p35"/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6" name="Google Shape;1896;p35"/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7" name="Google Shape;1897;p35"/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8" name="Google Shape;1898;p35"/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9" name="Google Shape;1899;p35"/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0" name="Google Shape;1900;p35"/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1" name="Google Shape;1901;p35"/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2" name="Google Shape;1902;p35"/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3" name="Google Shape;1903;p35"/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4" name="Google Shape;1904;p35"/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5" name="Google Shape;1905;p35"/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06" name="Google Shape;1906;p35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907" name="Google Shape;1907;p35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8" name="Google Shape;1908;p35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09" name="Google Shape;1909;p35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910" name="Google Shape;1910;p35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1" name="Google Shape;1911;p35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2" name="Google Shape;1912;p35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3" name="Google Shape;1913;p35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4" name="Google Shape;1914;p35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5" name="Google Shape;1915;p35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6" name="Google Shape;1916;p35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7" name="Google Shape;1917;p35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8" name="Google Shape;1918;p35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9" name="Google Shape;1919;p35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20" name="Google Shape;1920;p35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921" name="Google Shape;1921;p35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2" name="Google Shape;1922;p35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23" name="Google Shape;1923;p35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4" name="Google Shape;1924;p35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925" name="Google Shape;1925;p35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926" name="Google Shape;1926;p35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7" name="Google Shape;1927;p35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28" name="Google Shape;1928;p35"/>
          <p:cNvSpPr txBox="1"/>
          <p:nvPr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FABF8E"/>
                </a:solidFill>
                <a:latin typeface="Cookie"/>
                <a:ea typeface="Cookie"/>
                <a:cs typeface="Cookie"/>
                <a:sym typeface="Cookie"/>
              </a:rPr>
              <a:t>TRÒ CHƠI</a:t>
            </a:r>
            <a:endParaRPr sz="11500">
              <a:solidFill>
                <a:srgbClr val="FABF8E"/>
              </a:solidFill>
              <a:latin typeface="Cookie"/>
              <a:ea typeface="Cookie"/>
              <a:cs typeface="Cookie"/>
              <a:sym typeface="Cookie"/>
            </a:endParaRPr>
          </a:p>
        </p:txBody>
      </p:sp>
      <p:grpSp>
        <p:nvGrpSpPr>
          <p:cNvPr id="1929" name="Google Shape;1929;p35"/>
          <p:cNvGrpSpPr/>
          <p:nvPr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1930" name="Google Shape;1930;p35"/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1" name="Google Shape;1931;p35"/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2" name="Google Shape;1932;p35"/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3" name="Google Shape;1933;p35"/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4" name="Google Shape;1934;p35"/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5" name="Google Shape;1935;p35"/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6" name="Google Shape;1936;p35"/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7" name="Google Shape;1937;p35"/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8" name="Google Shape;1938;p35"/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9" name="Google Shape;1939;p35"/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0" name="Google Shape;1940;p35"/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1" name="Google Shape;1941;p35"/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2" name="Google Shape;1942;p35"/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3" name="Google Shape;1943;p35"/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4" name="Google Shape;1944;p35"/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5" name="Google Shape;1945;p35"/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6" name="Google Shape;1946;p35"/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7" name="Google Shape;1947;p35"/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8" name="Google Shape;1948;p35"/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9" name="Google Shape;1949;p35"/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0" name="Google Shape;1950;p35"/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1" name="Google Shape;1951;p35"/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2" name="Google Shape;1952;p35"/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3" name="Google Shape;1953;p35"/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4" name="Google Shape;1954;p35"/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5" name="Google Shape;1955;p35"/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6" name="Google Shape;1956;p35"/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7" name="Google Shape;1957;p35"/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8" name="Google Shape;1958;p35"/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9" name="Google Shape;1959;p35"/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0" name="Google Shape;1960;p35"/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1" name="Google Shape;1961;p35"/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2" name="Google Shape;1962;p35"/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3" name="Google Shape;1963;p35"/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4" name="Google Shape;1964;p35"/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5" name="Google Shape;1965;p35"/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6" name="Google Shape;1966;p35"/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7" name="Google Shape;1967;p35"/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8" name="Google Shape;1968;p35"/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9" name="Google Shape;1969;p35"/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0" name="Google Shape;1970;p35"/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9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ookie"/>
              <a:buNone/>
              <a:defRPr sz="4400" b="0" i="0" u="none" strike="noStrike" cap="none">
                <a:solidFill>
                  <a:schemeClr val="dk1"/>
                </a:solidFill>
                <a:latin typeface="Cookie"/>
                <a:ea typeface="Cookie"/>
                <a:cs typeface="Cookie"/>
                <a:sym typeface="Cooki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2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22"/>
          <p:cNvSpPr/>
          <p:nvPr/>
        </p:nvSpPr>
        <p:spPr>
          <a:xfrm>
            <a:off x="9762629" y="6492875"/>
            <a:ext cx="1612942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FeistyForwarders_0968120672</a:t>
            </a:r>
            <a:endParaRPr sz="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68" r:id="rId16"/>
    <p:sldLayoutId id="2147483669" r:id="rId1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97" name="Google Shape;2597;p1"/>
          <p:cNvGrpSpPr/>
          <p:nvPr/>
        </p:nvGrpSpPr>
        <p:grpSpPr>
          <a:xfrm>
            <a:off x="1137602" y="223582"/>
            <a:ext cx="2190751" cy="980661"/>
            <a:chOff x="1523998" y="0"/>
            <a:chExt cx="2190751" cy="980661"/>
          </a:xfrm>
        </p:grpSpPr>
        <p:grpSp>
          <p:nvGrpSpPr>
            <p:cNvPr id="2598" name="Google Shape;2598;p1"/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2599" name="Google Shape;2599;p1"/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>
                  <a:gd name="adj1" fmla="val 16667"/>
                  <a:gd name="adj2" fmla="val 0"/>
                </a:avLst>
              </a:prstGeom>
              <a:solidFill>
                <a:srgbClr val="76923C"/>
              </a:solidFill>
              <a:ln w="12700" cap="flat" cmpd="sng">
                <a:solidFill>
                  <a:srgbClr val="4F6128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63500" sx="102000" sy="102000" algn="ct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00206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00" name="Google Shape;2600;p1"/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>
                  <a:gd name="adj1" fmla="val 16667"/>
                  <a:gd name="adj2" fmla="val 0"/>
                </a:avLst>
              </a:prstGeom>
              <a:solidFill>
                <a:schemeClr val="lt1"/>
              </a:solidFill>
              <a:ln w="12700" cap="flat" cmpd="sng">
                <a:solidFill>
                  <a:srgbClr val="4F6128"/>
                </a:solidFill>
                <a:prstDash val="lgDash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00206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601" name="Google Shape;2601;p1"/>
            <p:cNvSpPr txBox="1"/>
            <p:nvPr/>
          </p:nvSpPr>
          <p:spPr>
            <a:xfrm>
              <a:off x="1588934" y="197943"/>
              <a:ext cx="2125815" cy="5847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 b="0" i="0" u="none" strike="noStrike" cap="none">
                  <a:solidFill>
                    <a:srgbClr val="76923C"/>
                  </a:solidFill>
                  <a:latin typeface="Cookie"/>
                  <a:ea typeface="Cookie"/>
                  <a:cs typeface="Cookie"/>
                  <a:sym typeface="Cookie"/>
                </a:rPr>
                <a:t>CHỦ ĐỀ 12</a:t>
              </a:r>
              <a:endParaRPr sz="3200" b="0" i="0" u="none" strike="noStrike" cap="none">
                <a:solidFill>
                  <a:srgbClr val="76923C"/>
                </a:solidFill>
                <a:latin typeface="Cookie"/>
                <a:ea typeface="Cookie"/>
                <a:cs typeface="Cookie"/>
                <a:sym typeface="Cookie"/>
              </a:endParaRPr>
            </a:p>
          </p:txBody>
        </p:sp>
      </p:grpSp>
      <p:sp>
        <p:nvSpPr>
          <p:cNvPr id="2602" name="Google Shape;2602;p1"/>
          <p:cNvSpPr txBox="1"/>
          <p:nvPr/>
        </p:nvSpPr>
        <p:spPr>
          <a:xfrm>
            <a:off x="3107421" y="290067"/>
            <a:ext cx="6755037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1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0" i="0" u="none" strike="noStrike" cap="none">
                <a:solidFill>
                  <a:srgbClr val="4F6128"/>
                </a:solidFill>
                <a:latin typeface="Cookie"/>
                <a:ea typeface="Cookie"/>
                <a:cs typeface="Cookie"/>
                <a:sym typeface="Cookie"/>
              </a:rPr>
              <a:t>PHÉP CỘNG, PHÉP TRỪ TRONG PHẠM VI 1000</a:t>
            </a:r>
            <a:endParaRPr sz="3600" b="0" i="0" u="none" strike="noStrike" cap="none">
              <a:solidFill>
                <a:srgbClr val="4F6128"/>
              </a:solidFill>
              <a:latin typeface="Cookie"/>
              <a:ea typeface="Cookie"/>
              <a:cs typeface="Cookie"/>
              <a:sym typeface="Cookie"/>
            </a:endParaRPr>
          </a:p>
        </p:txBody>
      </p:sp>
      <p:sp>
        <p:nvSpPr>
          <p:cNvPr id="2603" name="Google Shape;2603;p1"/>
          <p:cNvSpPr txBox="1"/>
          <p:nvPr/>
        </p:nvSpPr>
        <p:spPr>
          <a:xfrm>
            <a:off x="2474640" y="2129251"/>
            <a:ext cx="6949441" cy="21236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0" i="0" u="none" strike="noStrike" cap="none">
                <a:solidFill>
                  <a:schemeClr val="lt1"/>
                </a:solidFill>
                <a:latin typeface="Cookie"/>
                <a:ea typeface="Cookie"/>
                <a:cs typeface="Cookie"/>
                <a:sym typeface="Cookie"/>
              </a:rPr>
              <a:t>BÀI 61: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0" i="0" u="none" strike="noStrike" cap="none">
                <a:solidFill>
                  <a:schemeClr val="lt1"/>
                </a:solidFill>
                <a:latin typeface="Cookie"/>
                <a:ea typeface="Cookie"/>
                <a:cs typeface="Cookie"/>
                <a:sym typeface="Cookie"/>
              </a:rPr>
              <a:t>PHÉP TRỪ (KHÔNG NHỚ) TRONG PHẠM VI 1000</a:t>
            </a:r>
            <a:endParaRPr sz="4400" b="0" i="0" u="none" strike="noStrike" cap="none">
              <a:solidFill>
                <a:schemeClr val="lt1"/>
              </a:solidFill>
              <a:latin typeface="Cookie"/>
              <a:ea typeface="Cookie"/>
              <a:cs typeface="Cookie"/>
              <a:sym typeface="Cooki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6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67" name="Google Shape;3567;p17"/>
          <p:cNvGrpSpPr/>
          <p:nvPr/>
        </p:nvGrpSpPr>
        <p:grpSpPr>
          <a:xfrm>
            <a:off x="3001393" y="672425"/>
            <a:ext cx="7565087" cy="954300"/>
            <a:chOff x="1296327" y="1622386"/>
            <a:chExt cx="7565087" cy="954300"/>
          </a:xfrm>
        </p:grpSpPr>
        <p:sp>
          <p:nvSpPr>
            <p:cNvPr id="3568" name="Google Shape;3568;p17"/>
            <p:cNvSpPr txBox="1"/>
            <p:nvPr/>
          </p:nvSpPr>
          <p:spPr>
            <a:xfrm>
              <a:off x="1866914" y="1622386"/>
              <a:ext cx="6994500" cy="954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Trâu sẽ ăn bó cỏ ghi phép tính có kết quả </a:t>
              </a:r>
              <a:r>
                <a:rPr lang="en-US" sz="2800">
                  <a:solidFill>
                    <a:schemeClr val="dk1"/>
                  </a:solidFill>
                </a:rPr>
                <a:t>lớn</a:t>
              </a:r>
              <a:r>
                <a:rPr lang="en-US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nhất. Hỏi trâu sẽ ăn bó cỏ nào?</a:t>
              </a:r>
              <a:endParaRPr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9" name="Google Shape;3569;p17"/>
            <p:cNvSpPr/>
            <p:nvPr/>
          </p:nvSpPr>
          <p:spPr>
            <a:xfrm>
              <a:off x="1296327" y="1647588"/>
              <a:ext cx="570588" cy="570588"/>
            </a:xfrm>
            <a:prstGeom prst="ellipse">
              <a:avLst/>
            </a:prstGeom>
            <a:solidFill>
              <a:schemeClr val="accent4"/>
            </a:solidFill>
            <a:ln w="12700" cap="flat" cmpd="sng">
              <a:solidFill>
                <a:srgbClr val="D6E3B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3570" name="Google Shape;3570;p17" descr="Screen Clippi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44367" y="1850551"/>
            <a:ext cx="8762376" cy="4238385"/>
          </a:xfrm>
          <a:prstGeom prst="rect">
            <a:avLst/>
          </a:prstGeom>
          <a:noFill/>
          <a:ln>
            <a:noFill/>
          </a:ln>
        </p:spPr>
      </p:pic>
      <p:sp>
        <p:nvSpPr>
          <p:cNvPr id="3571" name="Google Shape;3571;p17"/>
          <p:cNvSpPr/>
          <p:nvPr/>
        </p:nvSpPr>
        <p:spPr>
          <a:xfrm>
            <a:off x="3159406" y="5007430"/>
            <a:ext cx="825148" cy="468804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8575" cap="flat" cmpd="sng">
            <a:solidFill>
              <a:srgbClr val="97480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310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72" name="Google Shape;3572;p17"/>
          <p:cNvSpPr/>
          <p:nvPr/>
        </p:nvSpPr>
        <p:spPr>
          <a:xfrm>
            <a:off x="5612981" y="5476234"/>
            <a:ext cx="825148" cy="468804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8575" cap="flat" cmpd="sng">
            <a:solidFill>
              <a:srgbClr val="97480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303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73" name="Google Shape;3573;p17"/>
          <p:cNvSpPr/>
          <p:nvPr/>
        </p:nvSpPr>
        <p:spPr>
          <a:xfrm>
            <a:off x="8225552" y="5007430"/>
            <a:ext cx="825148" cy="468804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8575" cap="flat" cmpd="sng">
            <a:solidFill>
              <a:srgbClr val="76923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201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574" name="Google Shape;3574;p17"/>
          <p:cNvCxnSpPr/>
          <p:nvPr/>
        </p:nvCxnSpPr>
        <p:spPr>
          <a:xfrm flipH="1">
            <a:off x="4093029" y="2844800"/>
            <a:ext cx="899885" cy="1277257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dash"/>
            <a:miter lim="800000"/>
            <a:headEnd type="none" w="sm" len="sm"/>
            <a:tailEnd type="triangle" w="med" len="med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5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9" name="Google Shape;3579;p18"/>
          <p:cNvSpPr/>
          <p:nvPr/>
        </p:nvSpPr>
        <p:spPr>
          <a:xfrm>
            <a:off x="5943359" y="1659704"/>
            <a:ext cx="5512285" cy="3559860"/>
          </a:xfrm>
          <a:prstGeom prst="rect">
            <a:avLst/>
          </a:prstGeom>
          <a:solidFill>
            <a:srgbClr val="F7AFA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80" name="Google Shape;3580;p18"/>
          <p:cNvSpPr/>
          <p:nvPr/>
        </p:nvSpPr>
        <p:spPr>
          <a:xfrm>
            <a:off x="431074" y="1659704"/>
            <a:ext cx="5512285" cy="3559860"/>
          </a:xfrm>
          <a:prstGeom prst="rect">
            <a:avLst/>
          </a:prstGeom>
          <a:solidFill>
            <a:srgbClr val="FFF68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581" name="Google Shape;3581;p18"/>
          <p:cNvGrpSpPr/>
          <p:nvPr/>
        </p:nvGrpSpPr>
        <p:grpSpPr>
          <a:xfrm>
            <a:off x="1143565" y="900827"/>
            <a:ext cx="4382024" cy="570588"/>
            <a:chOff x="1296327" y="1647588"/>
            <a:chExt cx="4382024" cy="570588"/>
          </a:xfrm>
        </p:grpSpPr>
        <p:sp>
          <p:nvSpPr>
            <p:cNvPr id="3582" name="Google Shape;3582;p18"/>
            <p:cNvSpPr txBox="1"/>
            <p:nvPr/>
          </p:nvSpPr>
          <p:spPr>
            <a:xfrm>
              <a:off x="1866915" y="1694956"/>
              <a:ext cx="3811436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Chọn kết quả đúng</a:t>
              </a:r>
              <a:endParaRPr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3" name="Google Shape;3583;p18"/>
            <p:cNvSpPr/>
            <p:nvPr/>
          </p:nvSpPr>
          <p:spPr>
            <a:xfrm>
              <a:off x="1296327" y="1647588"/>
              <a:ext cx="570588" cy="570588"/>
            </a:xfrm>
            <a:prstGeom prst="ellipse">
              <a:avLst/>
            </a:prstGeom>
            <a:solidFill>
              <a:schemeClr val="accent4"/>
            </a:solidFill>
            <a:ln w="12700" cap="flat" cmpd="sng">
              <a:solidFill>
                <a:srgbClr val="D6E3B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584" name="Google Shape;3584;p18"/>
          <p:cNvSpPr txBox="1"/>
          <p:nvPr/>
        </p:nvSpPr>
        <p:spPr>
          <a:xfrm>
            <a:off x="822283" y="1916140"/>
            <a:ext cx="5408459" cy="3046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514350" marR="0" lvl="0" indent="-5143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AutoNum type="alphaLcParenR"/>
            </a:pPr>
            <a:r>
              <a:rPr lang="en-US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372 – 251 + 437 = ?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=     121    +    437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=          558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F15441"/>
                </a:solidFill>
                <a:latin typeface="Arial"/>
                <a:ea typeface="Arial"/>
                <a:cs typeface="Arial"/>
                <a:sym typeface="Arial"/>
              </a:rPr>
              <a:t>A.</a:t>
            </a:r>
            <a:r>
              <a:rPr lang="en-US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358    </a:t>
            </a:r>
            <a:r>
              <a:rPr lang="en-US" sz="3200">
                <a:solidFill>
                  <a:srgbClr val="F15441"/>
                </a:solidFill>
                <a:latin typeface="Arial"/>
                <a:ea typeface="Arial"/>
                <a:cs typeface="Arial"/>
                <a:sym typeface="Arial"/>
              </a:rPr>
              <a:t>B.</a:t>
            </a:r>
            <a:r>
              <a:rPr lang="en-US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558     </a:t>
            </a:r>
            <a:r>
              <a:rPr lang="en-US" sz="3200">
                <a:solidFill>
                  <a:srgbClr val="F15441"/>
                </a:solidFill>
                <a:latin typeface="Arial"/>
                <a:ea typeface="Arial"/>
                <a:cs typeface="Arial"/>
                <a:sym typeface="Arial"/>
              </a:rPr>
              <a:t>C.</a:t>
            </a:r>
            <a:r>
              <a:rPr lang="en-US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458</a:t>
            </a:r>
            <a:endParaRPr/>
          </a:p>
        </p:txBody>
      </p:sp>
      <p:sp>
        <p:nvSpPr>
          <p:cNvPr id="3585" name="Google Shape;3585;p18"/>
          <p:cNvSpPr txBox="1"/>
          <p:nvPr/>
        </p:nvSpPr>
        <p:spPr>
          <a:xfrm>
            <a:off x="6477879" y="1916140"/>
            <a:ext cx="4816197" cy="3046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b) 480 – 320 + 382 = ?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=     160    +    382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=          542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F15441"/>
                </a:solidFill>
                <a:latin typeface="Arial"/>
                <a:ea typeface="Arial"/>
                <a:cs typeface="Arial"/>
                <a:sym typeface="Arial"/>
              </a:rPr>
              <a:t>A.</a:t>
            </a:r>
            <a:r>
              <a:rPr lang="en-US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342    </a:t>
            </a:r>
            <a:r>
              <a:rPr lang="en-US" sz="3200">
                <a:solidFill>
                  <a:srgbClr val="F15441"/>
                </a:solidFill>
                <a:latin typeface="Arial"/>
                <a:ea typeface="Arial"/>
                <a:cs typeface="Arial"/>
                <a:sym typeface="Arial"/>
              </a:rPr>
              <a:t>B.</a:t>
            </a:r>
            <a:r>
              <a:rPr lang="en-US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442    </a:t>
            </a:r>
            <a:r>
              <a:rPr lang="en-US" sz="3200">
                <a:solidFill>
                  <a:srgbClr val="F15441"/>
                </a:solidFill>
                <a:latin typeface="Arial"/>
                <a:ea typeface="Arial"/>
                <a:cs typeface="Arial"/>
                <a:sym typeface="Arial"/>
              </a:rPr>
              <a:t>C.</a:t>
            </a:r>
            <a:r>
              <a:rPr lang="en-US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542</a:t>
            </a:r>
            <a:endParaRPr/>
          </a:p>
        </p:txBody>
      </p:sp>
      <p:sp>
        <p:nvSpPr>
          <p:cNvPr id="3586" name="Google Shape;3586;p18"/>
          <p:cNvSpPr/>
          <p:nvPr/>
        </p:nvSpPr>
        <p:spPr>
          <a:xfrm>
            <a:off x="2327565" y="4225638"/>
            <a:ext cx="692727" cy="692727"/>
          </a:xfrm>
          <a:prstGeom prst="ellipse">
            <a:avLst/>
          </a:prstGeom>
          <a:noFill/>
          <a:ln w="38100" cap="flat" cmpd="sng">
            <a:solidFill>
              <a:schemeClr val="accent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87" name="Google Shape;3587;p18"/>
          <p:cNvSpPr/>
          <p:nvPr/>
        </p:nvSpPr>
        <p:spPr>
          <a:xfrm>
            <a:off x="9628911" y="4225638"/>
            <a:ext cx="692727" cy="692727"/>
          </a:xfrm>
          <a:prstGeom prst="ellipse">
            <a:avLst/>
          </a:prstGeom>
          <a:noFill/>
          <a:ln w="38100" cap="flat" cmpd="sng">
            <a:solidFill>
              <a:schemeClr val="accent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5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5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5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5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5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5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5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5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92" name="Google Shape;3592;p19"/>
          <p:cNvGrpSpPr/>
          <p:nvPr/>
        </p:nvGrpSpPr>
        <p:grpSpPr>
          <a:xfrm>
            <a:off x="977307" y="623733"/>
            <a:ext cx="9732252" cy="1001475"/>
            <a:chOff x="1296327" y="1647588"/>
            <a:chExt cx="9732252" cy="1001475"/>
          </a:xfrm>
        </p:grpSpPr>
        <p:sp>
          <p:nvSpPr>
            <p:cNvPr id="3593" name="Google Shape;3593;p19"/>
            <p:cNvSpPr txBox="1"/>
            <p:nvPr/>
          </p:nvSpPr>
          <p:spPr>
            <a:xfrm>
              <a:off x="1866914" y="1694956"/>
              <a:ext cx="9161665" cy="95410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Tìm hiệu của số lớn nhất nằm trong hình tròn và số bé nhất nằm trong hình vuông.</a:t>
              </a:r>
              <a:endParaRPr/>
            </a:p>
          </p:txBody>
        </p:sp>
        <p:sp>
          <p:nvSpPr>
            <p:cNvPr id="3594" name="Google Shape;3594;p19"/>
            <p:cNvSpPr/>
            <p:nvPr/>
          </p:nvSpPr>
          <p:spPr>
            <a:xfrm>
              <a:off x="1296327" y="1647588"/>
              <a:ext cx="570588" cy="570588"/>
            </a:xfrm>
            <a:prstGeom prst="ellipse">
              <a:avLst/>
            </a:prstGeom>
            <a:solidFill>
              <a:schemeClr val="accent4"/>
            </a:solidFill>
            <a:ln w="12700" cap="flat" cmpd="sng">
              <a:solidFill>
                <a:srgbClr val="D6E3B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endPara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595" name="Google Shape;3595;p19"/>
          <p:cNvGrpSpPr/>
          <p:nvPr/>
        </p:nvGrpSpPr>
        <p:grpSpPr>
          <a:xfrm>
            <a:off x="6719452" y="1828799"/>
            <a:ext cx="3990106" cy="2646301"/>
            <a:chOff x="6719452" y="1828799"/>
            <a:chExt cx="3990106" cy="2646301"/>
          </a:xfrm>
        </p:grpSpPr>
        <p:sp>
          <p:nvSpPr>
            <p:cNvPr id="3596" name="Google Shape;3596;p19"/>
            <p:cNvSpPr/>
            <p:nvPr/>
          </p:nvSpPr>
          <p:spPr>
            <a:xfrm>
              <a:off x="6719452" y="1828799"/>
              <a:ext cx="2646219" cy="2646219"/>
            </a:xfrm>
            <a:prstGeom prst="rect">
              <a:avLst/>
            </a:prstGeom>
            <a:solidFill>
              <a:srgbClr val="FBD4B4"/>
            </a:solidFill>
            <a:ln w="2857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7" name="Google Shape;3597;p19"/>
            <p:cNvSpPr/>
            <p:nvPr/>
          </p:nvSpPr>
          <p:spPr>
            <a:xfrm>
              <a:off x="8063341" y="1828800"/>
              <a:ext cx="2646218" cy="2646218"/>
            </a:xfrm>
            <a:prstGeom prst="ellipse">
              <a:avLst/>
            </a:prstGeom>
            <a:solidFill>
              <a:srgbClr val="FBD4B4"/>
            </a:solidFill>
            <a:ln w="2857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3598" name="Google Shape;3598;p19"/>
            <p:cNvCxnSpPr>
              <a:stCxn id="3597" idx="0"/>
            </p:cNvCxnSpPr>
            <p:nvPr/>
          </p:nvCxnSpPr>
          <p:spPr>
            <a:xfrm flipH="1">
              <a:off x="9365750" y="1828800"/>
              <a:ext cx="20700" cy="2646300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3599" name="Google Shape;3599;p19"/>
            <p:cNvSpPr txBox="1"/>
            <p:nvPr/>
          </p:nvSpPr>
          <p:spPr>
            <a:xfrm>
              <a:off x="6842789" y="2036619"/>
              <a:ext cx="699230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410</a:t>
              </a: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0" name="Google Shape;3600;p19"/>
            <p:cNvSpPr txBox="1"/>
            <p:nvPr/>
          </p:nvSpPr>
          <p:spPr>
            <a:xfrm>
              <a:off x="6842789" y="3906982"/>
              <a:ext cx="699230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569</a:t>
              </a: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1" name="Google Shape;3601;p19"/>
            <p:cNvSpPr txBox="1"/>
            <p:nvPr/>
          </p:nvSpPr>
          <p:spPr>
            <a:xfrm>
              <a:off x="8405780" y="2921074"/>
              <a:ext cx="699230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824</a:t>
              </a: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2" name="Google Shape;3602;p19"/>
            <p:cNvSpPr txBox="1"/>
            <p:nvPr/>
          </p:nvSpPr>
          <p:spPr>
            <a:xfrm>
              <a:off x="9626332" y="2267451"/>
              <a:ext cx="699230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842</a:t>
              </a: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3" name="Google Shape;3603;p19"/>
            <p:cNvSpPr txBox="1"/>
            <p:nvPr/>
          </p:nvSpPr>
          <p:spPr>
            <a:xfrm>
              <a:off x="9626332" y="3445088"/>
              <a:ext cx="699230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769</a:t>
              </a: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604" name="Google Shape;3604;p19"/>
          <p:cNvSpPr txBox="1"/>
          <p:nvPr/>
        </p:nvSpPr>
        <p:spPr>
          <a:xfrm>
            <a:off x="720437" y="1713036"/>
            <a:ext cx="5999016" cy="3046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Số lớn nhất nằm trong hình tròn là:</a:t>
            </a:r>
            <a:endParaRPr/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31859B"/>
                </a:solidFill>
                <a:latin typeface="Arial"/>
                <a:ea typeface="Arial"/>
                <a:cs typeface="Arial"/>
                <a:sym typeface="Arial"/>
              </a:rPr>
              <a:t>824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Số bé nhất nằm trong hình vuông là:</a:t>
            </a:r>
            <a:endParaRPr/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410</a:t>
            </a:r>
            <a:endParaRPr/>
          </a:p>
        </p:txBody>
      </p:sp>
      <p:sp>
        <p:nvSpPr>
          <p:cNvPr id="3605" name="Google Shape;3605;p19"/>
          <p:cNvSpPr/>
          <p:nvPr/>
        </p:nvSpPr>
        <p:spPr>
          <a:xfrm>
            <a:off x="8063341" y="1828797"/>
            <a:ext cx="2646218" cy="2646218"/>
          </a:xfrm>
          <a:prstGeom prst="ellipse">
            <a:avLst/>
          </a:prstGeom>
          <a:noFill/>
          <a:ln w="28575" cap="flat" cmpd="sng">
            <a:solidFill>
              <a:srgbClr val="3185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06" name="Google Shape;3606;p19"/>
          <p:cNvSpPr/>
          <p:nvPr/>
        </p:nvSpPr>
        <p:spPr>
          <a:xfrm>
            <a:off x="9489008" y="2171315"/>
            <a:ext cx="959891" cy="653620"/>
          </a:xfrm>
          <a:prstGeom prst="ellipse">
            <a:avLst/>
          </a:prstGeom>
          <a:noFill/>
          <a:ln w="28575" cap="flat" cmpd="sng">
            <a:solidFill>
              <a:srgbClr val="3185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07" name="Google Shape;3607;p19"/>
          <p:cNvSpPr/>
          <p:nvPr/>
        </p:nvSpPr>
        <p:spPr>
          <a:xfrm>
            <a:off x="6719451" y="1828796"/>
            <a:ext cx="2646219" cy="2646219"/>
          </a:xfrm>
          <a:prstGeom prst="rect">
            <a:avLst/>
          </a:prstGeom>
          <a:noFill/>
          <a:ln w="28575" cap="flat" cmpd="sng">
            <a:solidFill>
              <a:srgbClr val="7030A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08" name="Google Shape;3608;p19"/>
          <p:cNvSpPr/>
          <p:nvPr/>
        </p:nvSpPr>
        <p:spPr>
          <a:xfrm>
            <a:off x="6842789" y="2031922"/>
            <a:ext cx="699230" cy="461506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rgbClr val="7030A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609" name="Google Shape;3609;p19"/>
          <p:cNvGrpSpPr/>
          <p:nvPr/>
        </p:nvGrpSpPr>
        <p:grpSpPr>
          <a:xfrm>
            <a:off x="4141630" y="4996358"/>
            <a:ext cx="3900930" cy="936030"/>
            <a:chOff x="6881370" y="4098709"/>
            <a:chExt cx="3900930" cy="936030"/>
          </a:xfrm>
        </p:grpSpPr>
        <p:sp>
          <p:nvSpPr>
            <p:cNvPr id="3610" name="Google Shape;3610;p19"/>
            <p:cNvSpPr txBox="1"/>
            <p:nvPr/>
          </p:nvSpPr>
          <p:spPr>
            <a:xfrm>
              <a:off x="7021028" y="4098709"/>
              <a:ext cx="3748572" cy="92333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>
                  <a:solidFill>
                    <a:srgbClr val="31859B"/>
                  </a:solidFill>
                  <a:latin typeface="Arial"/>
                  <a:ea typeface="Arial"/>
                  <a:cs typeface="Arial"/>
                  <a:sym typeface="Arial"/>
                </a:rPr>
                <a:t>824 – 410 = 414</a:t>
              </a:r>
              <a:endParaRPr sz="3600" b="1">
                <a:solidFill>
                  <a:srgbClr val="31859B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1" name="Google Shape;3611;p19"/>
            <p:cNvSpPr/>
            <p:nvPr/>
          </p:nvSpPr>
          <p:spPr>
            <a:xfrm>
              <a:off x="6881370" y="4140177"/>
              <a:ext cx="3900930" cy="894562"/>
            </a:xfrm>
            <a:prstGeom prst="roundRect">
              <a:avLst>
                <a:gd name="adj" fmla="val 16667"/>
              </a:avLst>
            </a:prstGeom>
            <a:noFill/>
            <a:ln w="76200" cap="flat" cmpd="dbl">
              <a:solidFill>
                <a:srgbClr val="E36C09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6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6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6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6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750"/>
                                        <p:tgtEl>
                                          <p:spTgt spid="3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36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750"/>
                                        <p:tgtEl>
                                          <p:spTgt spid="3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36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16" name="Google Shape;3616;p20"/>
          <p:cNvGrpSpPr/>
          <p:nvPr/>
        </p:nvGrpSpPr>
        <p:grpSpPr>
          <a:xfrm>
            <a:off x="977307" y="623733"/>
            <a:ext cx="9732252" cy="570588"/>
            <a:chOff x="1296327" y="1647588"/>
            <a:chExt cx="9732252" cy="570588"/>
          </a:xfrm>
        </p:grpSpPr>
        <p:sp>
          <p:nvSpPr>
            <p:cNvPr id="3617" name="Google Shape;3617;p20"/>
            <p:cNvSpPr txBox="1"/>
            <p:nvPr/>
          </p:nvSpPr>
          <p:spPr>
            <a:xfrm>
              <a:off x="1866914" y="1694956"/>
              <a:ext cx="9161665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Biết chiều dài của một số cây cầu như sau:</a:t>
              </a:r>
              <a:endParaRPr/>
            </a:p>
          </p:txBody>
        </p:sp>
        <p:sp>
          <p:nvSpPr>
            <p:cNvPr id="3618" name="Google Shape;3618;p20"/>
            <p:cNvSpPr/>
            <p:nvPr/>
          </p:nvSpPr>
          <p:spPr>
            <a:xfrm>
              <a:off x="1296327" y="1647588"/>
              <a:ext cx="570588" cy="570588"/>
            </a:xfrm>
            <a:prstGeom prst="ellipse">
              <a:avLst/>
            </a:prstGeom>
            <a:solidFill>
              <a:schemeClr val="accent4"/>
            </a:solidFill>
            <a:ln w="12700" cap="flat" cmpd="sng">
              <a:solidFill>
                <a:srgbClr val="D6E3B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4</a:t>
              </a:r>
              <a:endPara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aphicFrame>
        <p:nvGraphicFramePr>
          <p:cNvPr id="3619" name="Google Shape;3619;p20"/>
          <p:cNvGraphicFramePr/>
          <p:nvPr/>
        </p:nvGraphicFramePr>
        <p:xfrm>
          <a:off x="977308" y="1610411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{1FE48C67-604F-4F1F-8C56-4D35BB55C2A9}</a:tableStyleId>
              </a:tblPr>
              <a:tblGrid>
                <a:gridCol w="15481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154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247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603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495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4071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Tên cầu</a:t>
                      </a:r>
                      <a:endParaRPr sz="2400"/>
                    </a:p>
                  </a:txBody>
                  <a:tcPr marL="91450" marR="91450" marT="45725" marB="45725" anchor="ctr">
                    <a:solidFill>
                      <a:srgbClr val="B6DD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Cầu Rồng (Đà Nẵng)</a:t>
                      </a:r>
                      <a:endParaRPr sz="240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Cầu Bãi 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Cháy</a:t>
                      </a:r>
                      <a:endParaRPr sz="2400"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(Quảng Ninh)</a:t>
                      </a:r>
                      <a:endParaRPr sz="240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Cầu Trường Tiền (Thừa Thiên – Huế)</a:t>
                      </a:r>
                      <a:endParaRPr sz="240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Cầu Bến Thủy 2 (Nghệ An – 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Hà Tĩnh)</a:t>
                      </a:r>
                      <a:endParaRPr sz="2400"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94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Chiều dài</a:t>
                      </a:r>
                      <a:endParaRPr sz="2400"/>
                    </a:p>
                  </a:txBody>
                  <a:tcPr marL="91450" marR="91450" marT="45725" marB="45725" anchor="ctr">
                    <a:solidFill>
                      <a:srgbClr val="B6DD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666 m</a:t>
                      </a:r>
                      <a:endParaRPr sz="240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903 m</a:t>
                      </a:r>
                      <a:endParaRPr sz="240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403 m</a:t>
                      </a:r>
                      <a:endParaRPr sz="240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1 000 m</a:t>
                      </a:r>
                      <a:endParaRPr sz="2400"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620" name="Google Shape;3620;p20"/>
          <p:cNvSpPr txBox="1"/>
          <p:nvPr/>
        </p:nvSpPr>
        <p:spPr>
          <a:xfrm>
            <a:off x="1948490" y="3745359"/>
            <a:ext cx="8109912" cy="26776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Bài giải</a:t>
            </a:r>
            <a:endParaRPr sz="2800">
              <a:solidFill>
                <a:srgbClr val="E36C0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Cầu Bãi Cháy dài hơn cầu Trường Tiền số mét là: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               903 – 403 = 500 (m)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                               Đáp số: 500 m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25" name="Google Shape;3625;p21"/>
          <p:cNvGrpSpPr/>
          <p:nvPr/>
        </p:nvGrpSpPr>
        <p:grpSpPr>
          <a:xfrm>
            <a:off x="977307" y="623733"/>
            <a:ext cx="9732252" cy="570588"/>
            <a:chOff x="1296327" y="1647588"/>
            <a:chExt cx="9732252" cy="570588"/>
          </a:xfrm>
        </p:grpSpPr>
        <p:sp>
          <p:nvSpPr>
            <p:cNvPr id="3626" name="Google Shape;3626;p21"/>
            <p:cNvSpPr txBox="1"/>
            <p:nvPr/>
          </p:nvSpPr>
          <p:spPr>
            <a:xfrm>
              <a:off x="1866914" y="1694956"/>
              <a:ext cx="9161665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Cho 780 được xếp bởi que tính như sau:</a:t>
              </a:r>
              <a:endParaRPr/>
            </a:p>
          </p:txBody>
        </p:sp>
        <p:sp>
          <p:nvSpPr>
            <p:cNvPr id="3627" name="Google Shape;3627;p21"/>
            <p:cNvSpPr/>
            <p:nvPr/>
          </p:nvSpPr>
          <p:spPr>
            <a:xfrm>
              <a:off x="1296327" y="1647588"/>
              <a:ext cx="570588" cy="570588"/>
            </a:xfrm>
            <a:prstGeom prst="ellipse">
              <a:avLst/>
            </a:prstGeom>
            <a:solidFill>
              <a:schemeClr val="accent4"/>
            </a:solidFill>
            <a:ln w="12700" cap="flat" cmpd="sng">
              <a:solidFill>
                <a:srgbClr val="D6E3B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5</a:t>
              </a:r>
              <a:endPara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628" name="Google Shape;3628;p21"/>
          <p:cNvSpPr/>
          <p:nvPr/>
        </p:nvSpPr>
        <p:spPr>
          <a:xfrm>
            <a:off x="4419600" y="1524000"/>
            <a:ext cx="45719" cy="1104900"/>
          </a:xfrm>
          <a:prstGeom prst="rect">
            <a:avLst/>
          </a:prstGeom>
          <a:solidFill>
            <a:schemeClr val="accent6"/>
          </a:solidFill>
          <a:ln w="12700" cap="flat" cmpd="sng">
            <a:solidFill>
              <a:srgbClr val="97480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29" name="Google Shape;3629;p21"/>
          <p:cNvSpPr/>
          <p:nvPr/>
        </p:nvSpPr>
        <p:spPr>
          <a:xfrm>
            <a:off x="4419600" y="2673350"/>
            <a:ext cx="45719" cy="1104900"/>
          </a:xfrm>
          <a:prstGeom prst="rect">
            <a:avLst/>
          </a:prstGeom>
          <a:solidFill>
            <a:schemeClr val="accent6"/>
          </a:solidFill>
          <a:ln w="12700" cap="flat" cmpd="sng">
            <a:solidFill>
              <a:srgbClr val="97480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30" name="Google Shape;3630;p21"/>
          <p:cNvSpPr/>
          <p:nvPr/>
        </p:nvSpPr>
        <p:spPr>
          <a:xfrm>
            <a:off x="3207545" y="1523999"/>
            <a:ext cx="1173004" cy="55563"/>
          </a:xfrm>
          <a:prstGeom prst="rect">
            <a:avLst/>
          </a:prstGeom>
          <a:solidFill>
            <a:schemeClr val="accent6"/>
          </a:solidFill>
          <a:ln w="12700" cap="flat" cmpd="sng">
            <a:solidFill>
              <a:srgbClr val="97480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31" name="Google Shape;3631;p21"/>
          <p:cNvSpPr/>
          <p:nvPr/>
        </p:nvSpPr>
        <p:spPr>
          <a:xfrm>
            <a:off x="4676775" y="1524000"/>
            <a:ext cx="45719" cy="1104900"/>
          </a:xfrm>
          <a:prstGeom prst="rect">
            <a:avLst/>
          </a:prstGeom>
          <a:solidFill>
            <a:schemeClr val="accent6"/>
          </a:solidFill>
          <a:ln w="12700" cap="flat" cmpd="sng">
            <a:solidFill>
              <a:srgbClr val="97480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32" name="Google Shape;3632;p21"/>
          <p:cNvSpPr/>
          <p:nvPr/>
        </p:nvSpPr>
        <p:spPr>
          <a:xfrm>
            <a:off x="4676775" y="2673350"/>
            <a:ext cx="45719" cy="1104900"/>
          </a:xfrm>
          <a:prstGeom prst="rect">
            <a:avLst/>
          </a:prstGeom>
          <a:solidFill>
            <a:schemeClr val="accent6"/>
          </a:solidFill>
          <a:ln w="12700" cap="flat" cmpd="sng">
            <a:solidFill>
              <a:srgbClr val="97480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33" name="Google Shape;3633;p21"/>
          <p:cNvSpPr/>
          <p:nvPr/>
        </p:nvSpPr>
        <p:spPr>
          <a:xfrm>
            <a:off x="5972175" y="1524000"/>
            <a:ext cx="45719" cy="1104900"/>
          </a:xfrm>
          <a:prstGeom prst="rect">
            <a:avLst/>
          </a:prstGeom>
          <a:solidFill>
            <a:schemeClr val="accent6"/>
          </a:solidFill>
          <a:ln w="12700" cap="flat" cmpd="sng">
            <a:solidFill>
              <a:srgbClr val="97480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34" name="Google Shape;3634;p21"/>
          <p:cNvSpPr/>
          <p:nvPr/>
        </p:nvSpPr>
        <p:spPr>
          <a:xfrm>
            <a:off x="5972175" y="2673350"/>
            <a:ext cx="45719" cy="1104900"/>
          </a:xfrm>
          <a:prstGeom prst="rect">
            <a:avLst/>
          </a:prstGeom>
          <a:solidFill>
            <a:schemeClr val="accent6"/>
          </a:solidFill>
          <a:ln w="12700" cap="flat" cmpd="sng">
            <a:solidFill>
              <a:srgbClr val="97480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35" name="Google Shape;3635;p21"/>
          <p:cNvSpPr/>
          <p:nvPr/>
        </p:nvSpPr>
        <p:spPr>
          <a:xfrm>
            <a:off x="4760120" y="1523999"/>
            <a:ext cx="1173004" cy="55563"/>
          </a:xfrm>
          <a:prstGeom prst="rect">
            <a:avLst/>
          </a:prstGeom>
          <a:solidFill>
            <a:schemeClr val="accent6"/>
          </a:solidFill>
          <a:ln w="12700" cap="flat" cmpd="sng">
            <a:solidFill>
              <a:srgbClr val="97480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36" name="Google Shape;3636;p21"/>
          <p:cNvSpPr/>
          <p:nvPr/>
        </p:nvSpPr>
        <p:spPr>
          <a:xfrm>
            <a:off x="4760120" y="2617787"/>
            <a:ext cx="1173004" cy="55563"/>
          </a:xfrm>
          <a:prstGeom prst="rect">
            <a:avLst/>
          </a:prstGeom>
          <a:solidFill>
            <a:schemeClr val="accent6"/>
          </a:solidFill>
          <a:ln w="12700" cap="flat" cmpd="sng">
            <a:solidFill>
              <a:srgbClr val="97480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37" name="Google Shape;3637;p21"/>
          <p:cNvSpPr/>
          <p:nvPr/>
        </p:nvSpPr>
        <p:spPr>
          <a:xfrm>
            <a:off x="4760120" y="3717925"/>
            <a:ext cx="1173004" cy="55563"/>
          </a:xfrm>
          <a:prstGeom prst="rect">
            <a:avLst/>
          </a:prstGeom>
          <a:solidFill>
            <a:schemeClr val="accent6"/>
          </a:solidFill>
          <a:ln w="12700" cap="flat" cmpd="sng">
            <a:solidFill>
              <a:srgbClr val="97480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38" name="Google Shape;3638;p21"/>
          <p:cNvSpPr/>
          <p:nvPr/>
        </p:nvSpPr>
        <p:spPr>
          <a:xfrm>
            <a:off x="6228559" y="1524000"/>
            <a:ext cx="45719" cy="1104900"/>
          </a:xfrm>
          <a:prstGeom prst="rect">
            <a:avLst/>
          </a:prstGeom>
          <a:solidFill>
            <a:schemeClr val="accent6"/>
          </a:solidFill>
          <a:ln w="12700" cap="flat" cmpd="sng">
            <a:solidFill>
              <a:srgbClr val="97480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39" name="Google Shape;3639;p21"/>
          <p:cNvSpPr/>
          <p:nvPr/>
        </p:nvSpPr>
        <p:spPr>
          <a:xfrm>
            <a:off x="6228559" y="2673350"/>
            <a:ext cx="45719" cy="1104900"/>
          </a:xfrm>
          <a:prstGeom prst="rect">
            <a:avLst/>
          </a:prstGeom>
          <a:solidFill>
            <a:schemeClr val="accent6"/>
          </a:solidFill>
          <a:ln w="12700" cap="flat" cmpd="sng">
            <a:solidFill>
              <a:srgbClr val="97480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40" name="Google Shape;3640;p21"/>
          <p:cNvSpPr/>
          <p:nvPr/>
        </p:nvSpPr>
        <p:spPr>
          <a:xfrm>
            <a:off x="7523959" y="1524000"/>
            <a:ext cx="45719" cy="1104900"/>
          </a:xfrm>
          <a:prstGeom prst="rect">
            <a:avLst/>
          </a:prstGeom>
          <a:solidFill>
            <a:schemeClr val="accent6"/>
          </a:solidFill>
          <a:ln w="12700" cap="flat" cmpd="sng">
            <a:solidFill>
              <a:srgbClr val="97480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41" name="Google Shape;3641;p21"/>
          <p:cNvSpPr/>
          <p:nvPr/>
        </p:nvSpPr>
        <p:spPr>
          <a:xfrm>
            <a:off x="7523959" y="2673350"/>
            <a:ext cx="45719" cy="1104900"/>
          </a:xfrm>
          <a:prstGeom prst="rect">
            <a:avLst/>
          </a:prstGeom>
          <a:solidFill>
            <a:schemeClr val="accent6"/>
          </a:solidFill>
          <a:ln w="12700" cap="flat" cmpd="sng">
            <a:solidFill>
              <a:srgbClr val="97480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42" name="Google Shape;3642;p21"/>
          <p:cNvSpPr/>
          <p:nvPr/>
        </p:nvSpPr>
        <p:spPr>
          <a:xfrm>
            <a:off x="6311904" y="1523999"/>
            <a:ext cx="1173004" cy="55563"/>
          </a:xfrm>
          <a:prstGeom prst="rect">
            <a:avLst/>
          </a:prstGeom>
          <a:solidFill>
            <a:schemeClr val="accent6"/>
          </a:solidFill>
          <a:ln w="12700" cap="flat" cmpd="sng">
            <a:solidFill>
              <a:srgbClr val="97480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43" name="Google Shape;3643;p21"/>
          <p:cNvSpPr/>
          <p:nvPr/>
        </p:nvSpPr>
        <p:spPr>
          <a:xfrm>
            <a:off x="6311904" y="3717925"/>
            <a:ext cx="1173004" cy="55563"/>
          </a:xfrm>
          <a:prstGeom prst="rect">
            <a:avLst/>
          </a:prstGeom>
          <a:solidFill>
            <a:schemeClr val="accent6"/>
          </a:solidFill>
          <a:ln w="12700" cap="flat" cmpd="sng">
            <a:solidFill>
              <a:srgbClr val="97480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44" name="Google Shape;3644;p21"/>
          <p:cNvSpPr txBox="1"/>
          <p:nvPr/>
        </p:nvSpPr>
        <p:spPr>
          <a:xfrm>
            <a:off x="1547893" y="4112801"/>
            <a:ext cx="9161665" cy="1384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514350" marR="0" lvl="0" indent="-5143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AutoNum type="alphaLcParenR"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Hãy chuyển chỗ một que tính để được số lớn nhất có thể.</a:t>
            </a:r>
            <a:endParaRPr/>
          </a:p>
          <a:p>
            <a:pPr marL="514350" marR="0" lvl="0" indent="-5143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AutoNum type="alphaLcParenR"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Tìm hiệu của số thu được ở câu a với số ban đầu.</a:t>
            </a:r>
            <a:endParaRPr/>
          </a:p>
        </p:txBody>
      </p:sp>
      <p:sp>
        <p:nvSpPr>
          <p:cNvPr id="3645" name="Google Shape;3645;p21"/>
          <p:cNvSpPr/>
          <p:nvPr/>
        </p:nvSpPr>
        <p:spPr>
          <a:xfrm>
            <a:off x="8827227" y="2411166"/>
            <a:ext cx="825148" cy="468804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8575" cap="flat" cmpd="sng">
            <a:solidFill>
              <a:srgbClr val="97480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798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646" name="Google Shape;3646;p21"/>
          <p:cNvGrpSpPr/>
          <p:nvPr/>
        </p:nvGrpSpPr>
        <p:grpSpPr>
          <a:xfrm>
            <a:off x="4942565" y="5547380"/>
            <a:ext cx="2738677" cy="741606"/>
            <a:chOff x="6940630" y="4098709"/>
            <a:chExt cx="2928397" cy="827779"/>
          </a:xfrm>
        </p:grpSpPr>
        <p:sp>
          <p:nvSpPr>
            <p:cNvPr id="3647" name="Google Shape;3647;p21"/>
            <p:cNvSpPr txBox="1"/>
            <p:nvPr/>
          </p:nvSpPr>
          <p:spPr>
            <a:xfrm>
              <a:off x="7021028" y="4098709"/>
              <a:ext cx="2788739" cy="73539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b="1">
                  <a:solidFill>
                    <a:srgbClr val="31859B"/>
                  </a:solidFill>
                  <a:latin typeface="Arial"/>
                  <a:ea typeface="Arial"/>
                  <a:cs typeface="Arial"/>
                  <a:sym typeface="Arial"/>
                </a:rPr>
                <a:t>798 – 780 = 18</a:t>
              </a:r>
              <a:endParaRPr sz="2800" b="1">
                <a:solidFill>
                  <a:srgbClr val="31859B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8" name="Google Shape;3648;p21"/>
            <p:cNvSpPr/>
            <p:nvPr/>
          </p:nvSpPr>
          <p:spPr>
            <a:xfrm>
              <a:off x="6940630" y="4140177"/>
              <a:ext cx="2928397" cy="786311"/>
            </a:xfrm>
            <a:prstGeom prst="roundRect">
              <a:avLst>
                <a:gd name="adj" fmla="val 16667"/>
              </a:avLst>
            </a:prstGeom>
            <a:noFill/>
            <a:ln w="76200" cap="flat" cmpd="dbl">
              <a:solidFill>
                <a:srgbClr val="E36C09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649" name="Google Shape;3649;p21"/>
          <p:cNvSpPr/>
          <p:nvPr/>
        </p:nvSpPr>
        <p:spPr>
          <a:xfrm>
            <a:off x="7089618" y="5715900"/>
            <a:ext cx="457200" cy="490315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6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6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71" dur="1000" fill="hold"/>
                                        <p:tgtEl>
                                          <p:spTgt spid="36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6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6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36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288</Words>
  <Application>Microsoft Office PowerPoint</Application>
  <PresentationFormat>Widescreen</PresentationFormat>
  <Paragraphs>56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Cookie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Kim Quỳnh</cp:lastModifiedBy>
  <cp:revision>1</cp:revision>
  <dcterms:created xsi:type="dcterms:W3CDTF">2021-06-02T01:34:28Z</dcterms:created>
  <dcterms:modified xsi:type="dcterms:W3CDTF">2022-08-11T03:23:35Z</dcterms:modified>
</cp:coreProperties>
</file>