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8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8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8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8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34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(CÓ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2" y="25781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2" y="1477770"/>
            <a:ext cx="10015018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 giúp Mai tìm lại kết quả của các phép 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0" y="2857726"/>
            <a:ext cx="1147790" cy="1384995"/>
            <a:chOff x="1566470" y="2095726"/>
            <a:chExt cx="1147790" cy="1384995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87" y="2857726"/>
            <a:ext cx="1147790" cy="1384995"/>
            <a:chOff x="1566470" y="2095726"/>
            <a:chExt cx="1147790" cy="1384995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673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280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5" y="2857726"/>
            <a:ext cx="1147790" cy="1384995"/>
            <a:chOff x="1566470" y="2095726"/>
            <a:chExt cx="1147790" cy="1384995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484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75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0" y="2857726"/>
            <a:ext cx="1147790" cy="1384995"/>
            <a:chOff x="1566470" y="2095726"/>
            <a:chExt cx="1147790" cy="1384995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0" y="40134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59" y="40134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6" y="40134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2" y="2160962"/>
            <a:ext cx="1969573" cy="2123658"/>
            <a:chOff x="1566470" y="2095726"/>
            <a:chExt cx="1147790" cy="212365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1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112858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2"/>
            <a:ext cx="1969573" cy="2123658"/>
            <a:chOff x="1566470" y="2095726"/>
            <a:chExt cx="1147790" cy="212365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sz="4400" b="1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5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880265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3" y="2160962"/>
            <a:ext cx="1969573" cy="2123658"/>
            <a:chOff x="1566470" y="2095726"/>
            <a:chExt cx="1147790" cy="212365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2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69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0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7" y="2160962"/>
            <a:ext cx="1969573" cy="2123658"/>
            <a:chOff x="1566470" y="2095726"/>
            <a:chExt cx="1147790" cy="212365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3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4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/>
        </p:nvGraphicFramePr>
        <p:xfrm>
          <a:off x="1557398" y="13456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– 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708215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02" y="3775869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717074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908651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8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204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42776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60492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6" y="1918575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/>
          <p:nvPr/>
        </p:nvCxnSpPr>
        <p:spPr>
          <a:xfrm flipH="1">
            <a:off x="3644537" y="2663671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/>
          <p:nvPr/>
        </p:nvCxnSpPr>
        <p:spPr>
          <a:xfrm>
            <a:off x="5826034" y="2663671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/>
        </p:nvGraphicFramePr>
        <p:xfrm>
          <a:off x="764742" y="15023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317351" y="1348965"/>
            <a:ext cx="4884049" cy="481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a) Núi Bà Đen cao hơn núi Cấm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986 – 705 = 281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Đáp số 281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b) Núi Ngự Bình thấp hơn núi Sơn Trà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696 – 107 = 589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                       Đáp số: 589 m</a:t>
            </a:r>
            <a:endParaRPr sz="2800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85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</cp:revision>
  <dcterms:created xsi:type="dcterms:W3CDTF">2021-06-02T01:34:28Z</dcterms:created>
  <dcterms:modified xsi:type="dcterms:W3CDTF">2022-08-11T03:38:34Z</dcterms:modified>
</cp:coreProperties>
</file>