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6" y="72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5.png"/><Relationship Id="rId18" Type="http://schemas.openxmlformats.org/officeDocument/2006/relationships/slide" Target="slide15.xml"/><Relationship Id="rId26" Type="http://schemas.openxmlformats.org/officeDocument/2006/relationships/slide" Target="slide17.xml"/><Relationship Id="rId39" Type="http://schemas.microsoft.com/office/2007/relationships/hdphoto" Target="../media/hdphoto34.wdp"/><Relationship Id="rId3" Type="http://schemas.openxmlformats.org/officeDocument/2006/relationships/image" Target="../media/image40.png"/><Relationship Id="rId21" Type="http://schemas.openxmlformats.org/officeDocument/2006/relationships/image" Target="../media/image29.png"/><Relationship Id="rId34" Type="http://schemas.microsoft.com/office/2007/relationships/hdphoto" Target="../media/hdphoto33.wdp"/><Relationship Id="rId42" Type="http://schemas.openxmlformats.org/officeDocument/2006/relationships/image" Target="../media/image55.png"/><Relationship Id="rId47" Type="http://schemas.microsoft.com/office/2007/relationships/hdphoto" Target="../media/hdphoto38.wdp"/><Relationship Id="rId7" Type="http://schemas.openxmlformats.org/officeDocument/2006/relationships/image" Target="../media/image42.png"/><Relationship Id="rId12" Type="http://schemas.microsoft.com/office/2007/relationships/hdphoto" Target="../media/hdphoto29.wdp"/><Relationship Id="rId17" Type="http://schemas.openxmlformats.org/officeDocument/2006/relationships/image" Target="../media/image46.png"/><Relationship Id="rId25" Type="http://schemas.microsoft.com/office/2007/relationships/hdphoto" Target="../media/hdphoto30.wdp"/><Relationship Id="rId33" Type="http://schemas.openxmlformats.org/officeDocument/2006/relationships/image" Target="../media/image51.png"/><Relationship Id="rId38" Type="http://schemas.openxmlformats.org/officeDocument/2006/relationships/image" Target="../media/image53.png"/><Relationship Id="rId46" Type="http://schemas.openxmlformats.org/officeDocument/2006/relationships/image" Target="../media/image57.png"/><Relationship Id="rId2" Type="http://schemas.openxmlformats.org/officeDocument/2006/relationships/image" Target="../media/image37.jpeg"/><Relationship Id="rId16" Type="http://schemas.microsoft.com/office/2007/relationships/hdphoto" Target="../media/hdphoto19.wdp"/><Relationship Id="rId20" Type="http://schemas.openxmlformats.org/officeDocument/2006/relationships/slide" Target="slide16.xml"/><Relationship Id="rId29" Type="http://schemas.openxmlformats.org/officeDocument/2006/relationships/image" Target="../media/image32.png"/><Relationship Id="rId41" Type="http://schemas.microsoft.com/office/2007/relationships/hdphoto" Target="../media/hdphoto3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4.png"/><Relationship Id="rId24" Type="http://schemas.openxmlformats.org/officeDocument/2006/relationships/image" Target="../media/image48.png"/><Relationship Id="rId32" Type="http://schemas.microsoft.com/office/2007/relationships/hdphoto" Target="../media/hdphoto32.wdp"/><Relationship Id="rId37" Type="http://schemas.openxmlformats.org/officeDocument/2006/relationships/image" Target="../media/image52.png"/><Relationship Id="rId40" Type="http://schemas.openxmlformats.org/officeDocument/2006/relationships/image" Target="../media/image54.png"/><Relationship Id="rId45" Type="http://schemas.microsoft.com/office/2007/relationships/hdphoto" Target="../media/hdphoto37.wdp"/><Relationship Id="rId5" Type="http://schemas.openxmlformats.org/officeDocument/2006/relationships/image" Target="../media/image41.png"/><Relationship Id="rId15" Type="http://schemas.openxmlformats.org/officeDocument/2006/relationships/image" Target="../media/image30.png"/><Relationship Id="rId23" Type="http://schemas.openxmlformats.org/officeDocument/2006/relationships/slide" Target="slide18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7.png"/><Relationship Id="rId31" Type="http://schemas.openxmlformats.org/officeDocument/2006/relationships/image" Target="../media/image50.png"/><Relationship Id="rId44" Type="http://schemas.openxmlformats.org/officeDocument/2006/relationships/image" Target="../media/image56.png"/><Relationship Id="rId4" Type="http://schemas.microsoft.com/office/2007/relationships/hdphoto" Target="../media/hdphoto25.wdp"/><Relationship Id="rId9" Type="http://schemas.openxmlformats.org/officeDocument/2006/relationships/image" Target="../media/image43.png"/><Relationship Id="rId14" Type="http://schemas.openxmlformats.org/officeDocument/2006/relationships/slide" Target="slide14.xml"/><Relationship Id="rId22" Type="http://schemas.microsoft.com/office/2007/relationships/hdphoto" Target="../media/hdphoto18.wdp"/><Relationship Id="rId27" Type="http://schemas.openxmlformats.org/officeDocument/2006/relationships/image" Target="../media/image49.png"/><Relationship Id="rId30" Type="http://schemas.microsoft.com/office/2007/relationships/hdphoto" Target="../media/hdphoto21.wdp"/><Relationship Id="rId35" Type="http://schemas.openxmlformats.org/officeDocument/2006/relationships/image" Target="../media/image33.png"/><Relationship Id="rId43" Type="http://schemas.microsoft.com/office/2007/relationships/hdphoto" Target="../media/hdphoto3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23.wdp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24" Type="http://schemas.openxmlformats.org/officeDocument/2006/relationships/image" Target="../media/image32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microsoft.com/office/2007/relationships/hdphoto" Target="../media/hdphoto18.wdp"/><Relationship Id="rId31" Type="http://schemas.openxmlformats.org/officeDocument/2006/relationships/image" Target="../media/image36.png"/><Relationship Id="rId4" Type="http://schemas.openxmlformats.org/officeDocument/2006/relationships/image" Target="../media/image22.jpeg"/><Relationship Id="rId9" Type="http://schemas.microsoft.com/office/2007/relationships/hdphoto" Target="../media/hdphoto13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22.wdp"/><Relationship Id="rId3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555602" y="158012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590843" y="2340136"/>
            <a:ext cx="2576549" cy="2021692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844062" y="2547162"/>
            <a:ext cx="191737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4400" dirty="0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75852" y="1382612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3176" y="2829211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1433" y="4230894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784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536</Words>
  <Application>Microsoft Office PowerPoint</Application>
  <PresentationFormat>Widescreen</PresentationFormat>
  <Paragraphs>189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iCiel Cadena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Quỳnh</cp:lastModifiedBy>
  <cp:revision>70</cp:revision>
  <dcterms:created xsi:type="dcterms:W3CDTF">2021-05-23T15:28:19Z</dcterms:created>
  <dcterms:modified xsi:type="dcterms:W3CDTF">2023-09-02T14:39:09Z</dcterms:modified>
</cp:coreProperties>
</file>