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420" r:id="rId2"/>
    <p:sldId id="302" r:id="rId3"/>
    <p:sldId id="258" r:id="rId4"/>
    <p:sldId id="259" r:id="rId5"/>
    <p:sldId id="421" r:id="rId6"/>
    <p:sldId id="310" r:id="rId7"/>
    <p:sldId id="422" r:id="rId8"/>
    <p:sldId id="325" r:id="rId9"/>
    <p:sldId id="312" r:id="rId10"/>
    <p:sldId id="313" r:id="rId11"/>
    <p:sldId id="261" r:id="rId12"/>
    <p:sldId id="314" r:id="rId13"/>
    <p:sldId id="423" r:id="rId14"/>
    <p:sldId id="319" r:id="rId15"/>
    <p:sldId id="326" r:id="rId16"/>
    <p:sldId id="320" r:id="rId17"/>
    <p:sldId id="327" r:id="rId18"/>
    <p:sldId id="296" r:id="rId19"/>
    <p:sldId id="328" r:id="rId20"/>
    <p:sldId id="424" r:id="rId21"/>
    <p:sldId id="322" r:id="rId22"/>
    <p:sldId id="323" r:id="rId23"/>
    <p:sldId id="298" r:id="rId24"/>
    <p:sldId id="425" r:id="rId25"/>
  </p:sldIdLst>
  <p:sldSz cx="12192000" cy="6858000"/>
  <p:notesSz cx="6858000" cy="9144000"/>
  <p:custDataLst>
    <p:tags r:id="rId2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66"/>
    <a:srgbClr val="FFFFFF"/>
    <a:srgbClr val="D60093"/>
    <a:srgbClr val="3333FF"/>
    <a:srgbClr val="990099"/>
    <a:srgbClr val="800080"/>
    <a:srgbClr val="FF9933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86" d="100"/>
          <a:sy n="86" d="100"/>
        </p:scale>
        <p:origin x="70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556208-7B7A-469C-B473-2C2123EA93AF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112A5-8894-4E5E-AD51-2BB8A9F78A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91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AD9F8-C5F4-44F1-B06C-F2E34AD3C73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1425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2D7A6F2E-B558-4540-B19F-AED4A9C55F6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133EB-B4A3-415A-A2B7-722D1B04FED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45D5-85CD-41F6-AB9B-3F3338398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89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133EB-B4A3-415A-A2B7-722D1B04FED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45D5-85CD-41F6-AB9B-3F3338398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902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133EB-B4A3-415A-A2B7-722D1B04FED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45D5-85CD-41F6-AB9B-3F3338398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036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B0D8-D049-4A31-8F2D-814DBCEBC8C0}" type="datetimeFigureOut">
              <a:rPr lang="zh-CN" altLang="en-US" smtClean="0"/>
              <a:pPr/>
              <a:t>2022/12/21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D73C6-6C2F-48CB-8888-B8D11C5DB6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4321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133EB-B4A3-415A-A2B7-722D1B04FED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45D5-85CD-41F6-AB9B-3F3338398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635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133EB-B4A3-415A-A2B7-722D1B04FED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45D5-85CD-41F6-AB9B-3F3338398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815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133EB-B4A3-415A-A2B7-722D1B04FED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45D5-85CD-41F6-AB9B-3F3338398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928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133EB-B4A3-415A-A2B7-722D1B04FED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45D5-85CD-41F6-AB9B-3F3338398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94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133EB-B4A3-415A-A2B7-722D1B04FED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45D5-85CD-41F6-AB9B-3F3338398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86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133EB-B4A3-415A-A2B7-722D1B04FED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45D5-85CD-41F6-AB9B-3F3338398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761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133EB-B4A3-415A-A2B7-722D1B04FED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45D5-85CD-41F6-AB9B-3F3338398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29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133EB-B4A3-415A-A2B7-722D1B04FED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F45D5-85CD-41F6-AB9B-3F3338398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72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133EB-B4A3-415A-A2B7-722D1B04FEDB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F45D5-85CD-41F6-AB9B-3F3338398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208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19B8585-01B2-47B7-B05E-0E17807641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63" y="0"/>
            <a:ext cx="12173964" cy="6858000"/>
          </a:xfrm>
          <a:prstGeom prst="rect">
            <a:avLst/>
          </a:prstGeom>
        </p:spPr>
      </p:pic>
      <p:sp>
        <p:nvSpPr>
          <p:cNvPr id="28" name="TextBox 37"/>
          <p:cNvSpPr txBox="1"/>
          <p:nvPr/>
        </p:nvSpPr>
        <p:spPr>
          <a:xfrm>
            <a:off x="0" y="1910284"/>
            <a:ext cx="1219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b="1" dirty="0" err="1">
                <a:ln w="19050">
                  <a:solidFill>
                    <a:srgbClr val="FF6000"/>
                  </a:solidFill>
                </a:ln>
                <a:solidFill>
                  <a:srgbClr val="FFD700"/>
                </a:solidFill>
                <a:effectLst>
                  <a:outerShdw dist="50800" dir="4800000" algn="ctr" rotWithShape="0">
                    <a:schemeClr val="accent6">
                      <a:lumMod val="50000"/>
                    </a:schemeClr>
                  </a:outerShdw>
                </a:effectLst>
                <a:latin typeface="UTM Aristote" panose="02040603050506020204" pitchFamily="18" charset="0"/>
                <a:cs typeface="+mn-ea"/>
                <a:sym typeface="+mn-lt"/>
              </a:rPr>
              <a:t>Chào</a:t>
            </a:r>
            <a:r>
              <a:rPr lang="en-US" altLang="zh-CN" sz="6600" b="1" dirty="0">
                <a:ln w="19050">
                  <a:solidFill>
                    <a:srgbClr val="FF6000"/>
                  </a:solidFill>
                </a:ln>
                <a:solidFill>
                  <a:srgbClr val="FFD700"/>
                </a:solidFill>
                <a:effectLst>
                  <a:outerShdw dist="50800" dir="4800000" algn="ctr" rotWithShape="0">
                    <a:schemeClr val="accent6">
                      <a:lumMod val="50000"/>
                    </a:schemeClr>
                  </a:outerShdw>
                </a:effectLst>
                <a:latin typeface="UTM Aristote" panose="02040603050506020204" pitchFamily="18" charset="0"/>
                <a:cs typeface="+mn-ea"/>
                <a:sym typeface="+mn-lt"/>
              </a:rPr>
              <a:t> </a:t>
            </a:r>
            <a:r>
              <a:rPr lang="en-US" altLang="zh-CN" sz="6600" b="1" dirty="0" err="1">
                <a:ln w="19050">
                  <a:solidFill>
                    <a:srgbClr val="FF6000"/>
                  </a:solidFill>
                </a:ln>
                <a:solidFill>
                  <a:srgbClr val="FFD700"/>
                </a:solidFill>
                <a:effectLst>
                  <a:outerShdw dist="50800" dir="4800000" algn="ctr" rotWithShape="0">
                    <a:schemeClr val="accent6">
                      <a:lumMod val="50000"/>
                    </a:schemeClr>
                  </a:outerShdw>
                </a:effectLst>
                <a:latin typeface="UTM Aristote" panose="02040603050506020204" pitchFamily="18" charset="0"/>
                <a:cs typeface="+mn-ea"/>
                <a:sym typeface="+mn-lt"/>
              </a:rPr>
              <a:t>mừng</a:t>
            </a:r>
            <a:r>
              <a:rPr lang="en-US" altLang="zh-CN" sz="6600" b="1" dirty="0">
                <a:ln w="19050">
                  <a:solidFill>
                    <a:srgbClr val="FF6000"/>
                  </a:solidFill>
                </a:ln>
                <a:solidFill>
                  <a:srgbClr val="FFD700"/>
                </a:solidFill>
                <a:effectLst>
                  <a:outerShdw dist="50800" dir="4800000" algn="ctr" rotWithShape="0">
                    <a:schemeClr val="accent6">
                      <a:lumMod val="50000"/>
                    </a:schemeClr>
                  </a:outerShdw>
                </a:effectLst>
                <a:latin typeface="UTM Aristote" panose="02040603050506020204" pitchFamily="18" charset="0"/>
                <a:cs typeface="+mn-ea"/>
                <a:sym typeface="+mn-lt"/>
              </a:rPr>
              <a:t> </a:t>
            </a:r>
            <a:r>
              <a:rPr lang="en-US" altLang="zh-CN" sz="6600" b="1" dirty="0" err="1">
                <a:ln w="19050">
                  <a:solidFill>
                    <a:srgbClr val="FF6000"/>
                  </a:solidFill>
                </a:ln>
                <a:solidFill>
                  <a:srgbClr val="FFD700"/>
                </a:solidFill>
                <a:effectLst>
                  <a:outerShdw dist="50800" dir="4800000" algn="ctr" rotWithShape="0">
                    <a:schemeClr val="accent6">
                      <a:lumMod val="50000"/>
                    </a:schemeClr>
                  </a:outerShdw>
                </a:effectLst>
                <a:latin typeface="UTM Aristote" panose="02040603050506020204" pitchFamily="18" charset="0"/>
                <a:cs typeface="+mn-ea"/>
                <a:sym typeface="+mn-lt"/>
              </a:rPr>
              <a:t>các</a:t>
            </a:r>
            <a:r>
              <a:rPr lang="en-US" altLang="zh-CN" sz="6600" b="1" dirty="0">
                <a:ln w="19050">
                  <a:solidFill>
                    <a:srgbClr val="FF6000"/>
                  </a:solidFill>
                </a:ln>
                <a:solidFill>
                  <a:srgbClr val="FFD700"/>
                </a:solidFill>
                <a:effectLst>
                  <a:outerShdw dist="50800" dir="4800000" algn="ctr" rotWithShape="0">
                    <a:schemeClr val="accent6">
                      <a:lumMod val="50000"/>
                    </a:schemeClr>
                  </a:outerShdw>
                </a:effectLst>
                <a:latin typeface="UTM Aristote" panose="02040603050506020204" pitchFamily="18" charset="0"/>
                <a:cs typeface="+mn-ea"/>
                <a:sym typeface="+mn-lt"/>
              </a:rPr>
              <a:t> </a:t>
            </a:r>
            <a:r>
              <a:rPr lang="en-US" altLang="zh-CN" sz="6600" b="1" dirty="0" err="1">
                <a:ln w="19050">
                  <a:solidFill>
                    <a:srgbClr val="FF6000"/>
                  </a:solidFill>
                </a:ln>
                <a:solidFill>
                  <a:srgbClr val="FFD700"/>
                </a:solidFill>
                <a:effectLst>
                  <a:outerShdw dist="50800" dir="4800000" algn="ctr" rotWithShape="0">
                    <a:schemeClr val="accent6">
                      <a:lumMod val="50000"/>
                    </a:schemeClr>
                  </a:outerShdw>
                </a:effectLst>
                <a:latin typeface="UTM Aristote" panose="02040603050506020204" pitchFamily="18" charset="0"/>
                <a:cs typeface="+mn-ea"/>
                <a:sym typeface="+mn-lt"/>
              </a:rPr>
              <a:t>em</a:t>
            </a:r>
            <a:r>
              <a:rPr lang="en-US" altLang="zh-CN" sz="6600" b="1" dirty="0">
                <a:ln w="19050">
                  <a:solidFill>
                    <a:srgbClr val="FF6000"/>
                  </a:solidFill>
                </a:ln>
                <a:solidFill>
                  <a:srgbClr val="FFD700"/>
                </a:solidFill>
                <a:effectLst>
                  <a:outerShdw dist="50800" dir="4800000" algn="ctr" rotWithShape="0">
                    <a:schemeClr val="accent6">
                      <a:lumMod val="50000"/>
                    </a:schemeClr>
                  </a:outerShdw>
                </a:effectLst>
                <a:latin typeface="UTM Aristote" panose="02040603050506020204" pitchFamily="18" charset="0"/>
                <a:cs typeface="+mn-ea"/>
                <a:sym typeface="+mn-lt"/>
              </a:rPr>
              <a:t> </a:t>
            </a:r>
            <a:r>
              <a:rPr lang="en-US" altLang="zh-CN" sz="6600" b="1" dirty="0" err="1">
                <a:ln w="19050">
                  <a:solidFill>
                    <a:srgbClr val="FF6000"/>
                  </a:solidFill>
                </a:ln>
                <a:solidFill>
                  <a:srgbClr val="FFD700"/>
                </a:solidFill>
                <a:effectLst>
                  <a:outerShdw dist="50800" dir="4800000" algn="ctr" rotWithShape="0">
                    <a:schemeClr val="accent6">
                      <a:lumMod val="50000"/>
                    </a:schemeClr>
                  </a:outerShdw>
                </a:effectLst>
                <a:latin typeface="UTM Aristote" panose="02040603050506020204" pitchFamily="18" charset="0"/>
                <a:cs typeface="+mn-ea"/>
                <a:sym typeface="+mn-lt"/>
              </a:rPr>
              <a:t>đến</a:t>
            </a:r>
            <a:r>
              <a:rPr lang="en-US" altLang="zh-CN" sz="6600" b="1" dirty="0">
                <a:ln w="19050">
                  <a:solidFill>
                    <a:srgbClr val="FF6000"/>
                  </a:solidFill>
                </a:ln>
                <a:solidFill>
                  <a:srgbClr val="FFD700"/>
                </a:solidFill>
                <a:effectLst>
                  <a:outerShdw dist="50800" dir="4800000" algn="ctr" rotWithShape="0">
                    <a:schemeClr val="accent6">
                      <a:lumMod val="50000"/>
                    </a:schemeClr>
                  </a:outerShdw>
                </a:effectLst>
                <a:latin typeface="UTM Aristote" panose="02040603050506020204" pitchFamily="18" charset="0"/>
                <a:cs typeface="+mn-ea"/>
                <a:sym typeface="+mn-lt"/>
              </a:rPr>
              <a:t> </a:t>
            </a:r>
            <a:r>
              <a:rPr lang="en-US" altLang="zh-CN" sz="6600" b="1" dirty="0" err="1">
                <a:ln w="19050">
                  <a:solidFill>
                    <a:srgbClr val="FF6000"/>
                  </a:solidFill>
                </a:ln>
                <a:solidFill>
                  <a:srgbClr val="FFD700"/>
                </a:solidFill>
                <a:effectLst>
                  <a:outerShdw dist="50800" dir="4800000" algn="ctr" rotWithShape="0">
                    <a:schemeClr val="accent6">
                      <a:lumMod val="50000"/>
                    </a:schemeClr>
                  </a:outerShdw>
                </a:effectLst>
                <a:latin typeface="UTM Aristote" panose="02040603050506020204" pitchFamily="18" charset="0"/>
                <a:cs typeface="+mn-ea"/>
                <a:sym typeface="+mn-lt"/>
              </a:rPr>
              <a:t>với</a:t>
            </a:r>
            <a:r>
              <a:rPr lang="en-US" altLang="zh-CN" sz="6600" b="1" dirty="0">
                <a:ln w="19050">
                  <a:solidFill>
                    <a:srgbClr val="FF6000"/>
                  </a:solidFill>
                </a:ln>
                <a:solidFill>
                  <a:srgbClr val="FFD700"/>
                </a:solidFill>
                <a:effectLst>
                  <a:outerShdw dist="50800" dir="4800000" algn="ctr" rotWithShape="0">
                    <a:schemeClr val="accent6">
                      <a:lumMod val="50000"/>
                    </a:schemeClr>
                  </a:outerShdw>
                </a:effectLst>
                <a:latin typeface="UTM Aristote" panose="02040603050506020204" pitchFamily="18" charset="0"/>
                <a:cs typeface="+mn-ea"/>
                <a:sym typeface="+mn-lt"/>
              </a:rPr>
              <a:t> </a:t>
            </a:r>
            <a:r>
              <a:rPr lang="en-US" altLang="zh-CN" sz="6600" b="1" dirty="0" err="1">
                <a:ln w="19050">
                  <a:solidFill>
                    <a:srgbClr val="FF6000"/>
                  </a:solidFill>
                </a:ln>
                <a:solidFill>
                  <a:srgbClr val="FFD700"/>
                </a:solidFill>
                <a:effectLst>
                  <a:outerShdw dist="50800" dir="4800000" algn="ctr" rotWithShape="0">
                    <a:schemeClr val="accent6">
                      <a:lumMod val="50000"/>
                    </a:schemeClr>
                  </a:outerShdw>
                </a:effectLst>
                <a:latin typeface="UTM Aristote" panose="02040603050506020204" pitchFamily="18" charset="0"/>
                <a:cs typeface="+mn-ea"/>
                <a:sym typeface="+mn-lt"/>
              </a:rPr>
              <a:t>tiết</a:t>
            </a:r>
            <a:r>
              <a:rPr lang="en-US" altLang="zh-CN" sz="6600" b="1" dirty="0">
                <a:ln w="19050">
                  <a:solidFill>
                    <a:srgbClr val="FF6000"/>
                  </a:solidFill>
                </a:ln>
                <a:solidFill>
                  <a:srgbClr val="FFD700"/>
                </a:solidFill>
                <a:effectLst>
                  <a:outerShdw dist="50800" dir="4800000" algn="ctr" rotWithShape="0">
                    <a:schemeClr val="accent6">
                      <a:lumMod val="50000"/>
                    </a:schemeClr>
                  </a:outerShdw>
                </a:effectLst>
                <a:latin typeface="UTM Aristote" panose="02040603050506020204" pitchFamily="18" charset="0"/>
                <a:cs typeface="+mn-ea"/>
                <a:sym typeface="+mn-lt"/>
              </a:rPr>
              <a:t> Tập </a:t>
            </a:r>
            <a:r>
              <a:rPr lang="en-US" altLang="zh-CN" sz="6600" b="1" dirty="0" err="1">
                <a:ln w="19050">
                  <a:solidFill>
                    <a:srgbClr val="FF6000"/>
                  </a:solidFill>
                </a:ln>
                <a:solidFill>
                  <a:srgbClr val="FFD700"/>
                </a:solidFill>
                <a:effectLst>
                  <a:outerShdw dist="50800" dir="4800000" algn="ctr" rotWithShape="0">
                    <a:schemeClr val="accent6">
                      <a:lumMod val="50000"/>
                    </a:schemeClr>
                  </a:outerShdw>
                </a:effectLst>
                <a:latin typeface="UTM Aristote" panose="02040603050506020204" pitchFamily="18" charset="0"/>
                <a:cs typeface="+mn-ea"/>
                <a:sym typeface="+mn-lt"/>
              </a:rPr>
              <a:t>đọc</a:t>
            </a:r>
            <a:r>
              <a:rPr lang="en-US" altLang="zh-CN" sz="6600" b="1" dirty="0">
                <a:ln w="19050">
                  <a:solidFill>
                    <a:srgbClr val="FF6000"/>
                  </a:solidFill>
                </a:ln>
                <a:solidFill>
                  <a:srgbClr val="FFD700"/>
                </a:solidFill>
                <a:effectLst>
                  <a:outerShdw dist="50800" dir="4800000" algn="ctr" rotWithShape="0">
                    <a:schemeClr val="accent6">
                      <a:lumMod val="50000"/>
                    </a:schemeClr>
                  </a:outerShdw>
                </a:effectLst>
                <a:latin typeface="UTM Aristote" panose="02040603050506020204" pitchFamily="18" charset="0"/>
                <a:cs typeface="+mn-ea"/>
                <a:sym typeface="+mn-lt"/>
              </a:rPr>
              <a:t> </a:t>
            </a:r>
            <a:endParaRPr lang="zh-CN" altLang="en-US" sz="66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UVN Huong Que Nang" panose="020E0804040705030404" pitchFamily="34" charset="0"/>
              <a:cs typeface="Times New Roman" panose="02020603050405020304" pitchFamily="18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2957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838200"/>
            <a:ext cx="10896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gã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quán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A-li-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A-di-li-ô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lễ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ngả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Ngài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nộp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thằng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. 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Ba-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luồn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móc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mãi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thở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trỏ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ngài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Ba-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nép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bốp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.Bu-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ti-nô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bò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lổm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ngổm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mảng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dịp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hốc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mồm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ngơ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ngác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48023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2743200" y="304801"/>
            <a:ext cx="7772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1981200" y="1066801"/>
            <a:ext cx="169909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Đoạn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1:</a:t>
            </a: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1981201" y="2133601"/>
            <a:ext cx="175259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Đoạn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2:</a:t>
            </a:r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3505200" y="2133601"/>
            <a:ext cx="64008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Bu-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ra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-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ti-nô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hét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lên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… </a:t>
            </a:r>
            <a:r>
              <a:rPr lang="en-US" sz="3200" b="1" dirty="0" err="1">
                <a:latin typeface="Times New Roman" pitchFamily="18" charset="0"/>
              </a:rPr>
              <a:t>đến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Các-lô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ạ.</a:t>
            </a:r>
          </a:p>
        </p:txBody>
      </p:sp>
      <p:sp>
        <p:nvSpPr>
          <p:cNvPr id="47116" name="Text Box 12"/>
          <p:cNvSpPr txBox="1">
            <a:spLocks noChangeArrowheads="1"/>
          </p:cNvSpPr>
          <p:nvPr/>
        </p:nvSpPr>
        <p:spPr bwMode="auto">
          <a:xfrm>
            <a:off x="1882312" y="3124201"/>
            <a:ext cx="169908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Đoạn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3:</a:t>
            </a:r>
          </a:p>
        </p:txBody>
      </p:sp>
      <p:sp>
        <p:nvSpPr>
          <p:cNvPr id="47117" name="Rectangle 13"/>
          <p:cNvSpPr>
            <a:spLocks noChangeArrowheads="1"/>
          </p:cNvSpPr>
          <p:nvPr/>
        </p:nvSpPr>
        <p:spPr bwMode="auto">
          <a:xfrm>
            <a:off x="3505200" y="1022163"/>
            <a:ext cx="44424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3200" b="1" dirty="0">
              <a:latin typeface="Times New Roman" pitchFamily="18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err="1">
                <a:latin typeface="Times New Roman" pitchFamily="18" charset="0"/>
              </a:rPr>
              <a:t>Từ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đầu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…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cái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lò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sưởi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này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47118" name="Rectangle 14"/>
          <p:cNvSpPr>
            <a:spLocks noChangeArrowheads="1"/>
          </p:cNvSpPr>
          <p:nvPr/>
        </p:nvSpPr>
        <p:spPr bwMode="auto">
          <a:xfrm>
            <a:off x="3352800" y="3124201"/>
            <a:ext cx="69342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Vừa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lúc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ấy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… </a:t>
            </a:r>
            <a:r>
              <a:rPr lang="en-US" sz="3200" b="1" dirty="0" err="1">
                <a:latin typeface="Times New Roman" pitchFamily="18" charset="0"/>
              </a:rPr>
              <a:t>đến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nhanh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như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mũi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tên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2362201" y="152400"/>
            <a:ext cx="63785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chia làm … đoạn: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943601" y="152400"/>
            <a:ext cx="38099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8695691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3" grpId="0"/>
      <p:bldP spid="47114" grpId="0"/>
      <p:bldP spid="47115" grpId="0"/>
      <p:bldP spid="47116" grpId="0"/>
      <p:bldP spid="47117" grpId="0"/>
      <p:bldP spid="47118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3505200" y="609601"/>
            <a:ext cx="624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7174" name="Text Box 7"/>
          <p:cNvSpPr txBox="1">
            <a:spLocks noChangeArrowheads="1"/>
          </p:cNvSpPr>
          <p:nvPr/>
        </p:nvSpPr>
        <p:spPr bwMode="auto">
          <a:xfrm>
            <a:off x="2438400" y="10668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FF0000"/>
                </a:solidFill>
              </a:rPr>
              <a:t>Luyện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đọc</a:t>
            </a:r>
            <a:endParaRPr lang="en-US" altLang="en-US" sz="2400" b="1" dirty="0">
              <a:solidFill>
                <a:srgbClr val="FF0000"/>
              </a:solidFill>
            </a:endParaRP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1981200" y="259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FF"/>
                </a:solidFill>
              </a:rPr>
              <a:t>Ba-</a:t>
            </a:r>
            <a:r>
              <a:rPr lang="en-US" altLang="en-US" sz="2400" b="1" dirty="0" err="1">
                <a:solidFill>
                  <a:srgbClr val="0000FF"/>
                </a:solidFill>
              </a:rPr>
              <a:t>ra</a:t>
            </a:r>
            <a:r>
              <a:rPr lang="en-US" altLang="en-US" sz="2400" b="1" dirty="0">
                <a:solidFill>
                  <a:srgbClr val="0000FF"/>
                </a:solidFill>
              </a:rPr>
              <a:t>-</a:t>
            </a:r>
            <a:r>
              <a:rPr lang="en-US" altLang="en-US" sz="2400" b="1" dirty="0" err="1">
                <a:solidFill>
                  <a:srgbClr val="0000FF"/>
                </a:solidFill>
              </a:rPr>
              <a:t>ba</a:t>
            </a:r>
            <a:endParaRPr lang="en-US" altLang="en-US" sz="2400" b="1" dirty="0">
              <a:solidFill>
                <a:srgbClr val="0000FF"/>
              </a:solidFill>
            </a:endParaRPr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3657600" y="25908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Đu-rê-ma</a:t>
            </a: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3581400" y="21336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Bu-ra-ti-nô</a:t>
            </a:r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1981200" y="31242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Các-lô</a:t>
            </a:r>
          </a:p>
        </p:txBody>
      </p:sp>
      <p:sp>
        <p:nvSpPr>
          <p:cNvPr id="55310" name="Text Box 14"/>
          <p:cNvSpPr txBox="1">
            <a:spLocks noChangeArrowheads="1"/>
          </p:cNvSpPr>
          <p:nvPr/>
        </p:nvSpPr>
        <p:spPr bwMode="auto">
          <a:xfrm>
            <a:off x="3733800" y="30480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A-li-xa</a:t>
            </a:r>
          </a:p>
        </p:txBody>
      </p:sp>
      <p:sp>
        <p:nvSpPr>
          <p:cNvPr id="55311" name="Text Box 15"/>
          <p:cNvSpPr txBox="1">
            <a:spLocks noChangeArrowheads="1"/>
          </p:cNvSpPr>
          <p:nvPr/>
        </p:nvSpPr>
        <p:spPr bwMode="auto">
          <a:xfrm>
            <a:off x="1981200" y="36576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A-di-li-ô</a:t>
            </a:r>
          </a:p>
        </p:txBody>
      </p:sp>
      <p:sp>
        <p:nvSpPr>
          <p:cNvPr id="55312" name="Text Box 16"/>
          <p:cNvSpPr txBox="1">
            <a:spLocks noChangeArrowheads="1"/>
          </p:cNvSpPr>
          <p:nvPr/>
        </p:nvSpPr>
        <p:spPr bwMode="auto">
          <a:xfrm>
            <a:off x="3657600" y="3657600"/>
            <a:ext cx="155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lổm ngổm</a:t>
            </a:r>
          </a:p>
        </p:txBody>
      </p: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1981200" y="21336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Toóc-ti-la</a:t>
            </a:r>
          </a:p>
        </p:txBody>
      </p:sp>
      <p:sp>
        <p:nvSpPr>
          <p:cNvPr id="7184" name="Text Box 21"/>
          <p:cNvSpPr txBox="1">
            <a:spLocks noChangeArrowheads="1"/>
          </p:cNvSpPr>
          <p:nvPr/>
        </p:nvSpPr>
        <p:spPr bwMode="auto">
          <a:xfrm>
            <a:off x="2057400" y="4343401"/>
            <a:ext cx="419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55318" name="Text Box 22"/>
          <p:cNvSpPr txBox="1">
            <a:spLocks noChangeArrowheads="1"/>
          </p:cNvSpPr>
          <p:nvPr/>
        </p:nvSpPr>
        <p:spPr bwMode="auto">
          <a:xfrm>
            <a:off x="1981200" y="4426804"/>
            <a:ext cx="8077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>
                <a:solidFill>
                  <a:srgbClr val="0000FF"/>
                </a:solidFill>
              </a:rPr>
              <a:t>Ngài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cho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chúng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cháu</a:t>
            </a:r>
            <a:r>
              <a:rPr lang="en-US" altLang="en-US" sz="2400" dirty="0">
                <a:solidFill>
                  <a:srgbClr val="0000FF"/>
                </a:solidFill>
              </a:rPr>
              <a:t>   </a:t>
            </a:r>
            <a:r>
              <a:rPr lang="en-US" altLang="en-US" sz="2400" dirty="0" err="1">
                <a:solidFill>
                  <a:srgbClr val="0000FF"/>
                </a:solidFill>
              </a:rPr>
              <a:t>mười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đồng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tiền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vàng</a:t>
            </a:r>
            <a:r>
              <a:rPr lang="en-US" altLang="en-US" sz="2400" dirty="0">
                <a:solidFill>
                  <a:srgbClr val="0000FF"/>
                </a:solidFill>
              </a:rPr>
              <a:t>, </a:t>
            </a:r>
            <a:r>
              <a:rPr lang="en-US" altLang="en-US" sz="2400" dirty="0" err="1">
                <a:solidFill>
                  <a:srgbClr val="0000FF"/>
                </a:solidFill>
              </a:rPr>
              <a:t>chúng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cháu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xin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nộp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ngay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thằng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người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gỗ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ấy</a:t>
            </a:r>
            <a:r>
              <a:rPr lang="en-US" altLang="en-US" sz="2400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55319" name="Text Box 23"/>
          <p:cNvSpPr txBox="1">
            <a:spLocks noChangeArrowheads="1"/>
          </p:cNvSpPr>
          <p:nvPr/>
        </p:nvSpPr>
        <p:spPr bwMode="auto">
          <a:xfrm>
            <a:off x="2057400" y="5265004"/>
            <a:ext cx="7924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>
                <a:solidFill>
                  <a:srgbClr val="0000FF"/>
                </a:solidFill>
              </a:rPr>
              <a:t>Thừa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dịp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mọi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người</a:t>
            </a:r>
            <a:r>
              <a:rPr lang="en-US" altLang="en-US" sz="2400" dirty="0">
                <a:solidFill>
                  <a:srgbClr val="0000FF"/>
                </a:solidFill>
              </a:rPr>
              <a:t>  </a:t>
            </a:r>
            <a:r>
              <a:rPr lang="en-US" altLang="en-US" sz="2400" dirty="0" err="1">
                <a:solidFill>
                  <a:srgbClr val="0000FF"/>
                </a:solidFill>
              </a:rPr>
              <a:t>đang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há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hốc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mồm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ngơ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ngác</a:t>
            </a:r>
            <a:r>
              <a:rPr lang="en-US" altLang="en-US" sz="2400" dirty="0">
                <a:solidFill>
                  <a:srgbClr val="0000FF"/>
                </a:solidFill>
              </a:rPr>
              <a:t>, </a:t>
            </a:r>
            <a:r>
              <a:rPr lang="en-US" altLang="en-US" sz="2400" dirty="0" err="1">
                <a:solidFill>
                  <a:srgbClr val="0000FF"/>
                </a:solidFill>
              </a:rPr>
              <a:t>chú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lao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ra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ngoài</a:t>
            </a:r>
            <a:r>
              <a:rPr lang="en-US" altLang="en-US" sz="2400" dirty="0">
                <a:solidFill>
                  <a:srgbClr val="0000FF"/>
                </a:solidFill>
              </a:rPr>
              <a:t>, </a:t>
            </a:r>
            <a:r>
              <a:rPr lang="en-US" altLang="en-US" sz="2400" dirty="0" err="1">
                <a:solidFill>
                  <a:srgbClr val="0000FF"/>
                </a:solidFill>
              </a:rPr>
              <a:t>nhanh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như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mũi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tên</a:t>
            </a:r>
            <a:r>
              <a:rPr lang="en-US" altLang="en-US" sz="2400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55322" name="Text Box 26"/>
          <p:cNvSpPr txBox="1">
            <a:spLocks noChangeArrowheads="1"/>
          </p:cNvSpPr>
          <p:nvPr/>
        </p:nvSpPr>
        <p:spPr bwMode="auto">
          <a:xfrm>
            <a:off x="5867400" y="1752600"/>
            <a:ext cx="44958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FF"/>
                </a:solidFill>
              </a:rPr>
              <a:t>- </a:t>
            </a:r>
            <a:r>
              <a:rPr lang="en-US" altLang="en-US" sz="2400" dirty="0" err="1">
                <a:solidFill>
                  <a:srgbClr val="0000FF"/>
                </a:solidFill>
              </a:rPr>
              <a:t>chui</a:t>
            </a:r>
            <a:endParaRPr lang="en-US" altLang="en-US" sz="2400" dirty="0">
              <a:solidFill>
                <a:srgbClr val="0000FF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FF"/>
                </a:solidFill>
              </a:rPr>
              <a:t>- </a:t>
            </a:r>
            <a:r>
              <a:rPr lang="en-US" altLang="en-US" sz="2400" dirty="0" err="1">
                <a:solidFill>
                  <a:srgbClr val="0000FF"/>
                </a:solidFill>
              </a:rPr>
              <a:t>mê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tín</a:t>
            </a:r>
            <a:r>
              <a:rPr lang="en-US" altLang="en-US" sz="2400" dirty="0">
                <a:solidFill>
                  <a:srgbClr val="0000FF"/>
                </a:solidFill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400" dirty="0">
              <a:solidFill>
                <a:srgbClr val="0000FF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FF"/>
                </a:solidFill>
              </a:rPr>
              <a:t>- </a:t>
            </a:r>
            <a:r>
              <a:rPr lang="en-US" altLang="en-US" sz="2400" dirty="0" err="1">
                <a:solidFill>
                  <a:srgbClr val="0000FF"/>
                </a:solidFill>
              </a:rPr>
              <a:t>ngay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dưới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</a:rPr>
              <a:t>mũi</a:t>
            </a:r>
            <a:r>
              <a:rPr lang="en-US" altLang="en-US" sz="2400" dirty="0">
                <a:solidFill>
                  <a:srgbClr val="0000FF"/>
                </a:solidFill>
              </a:rPr>
              <a:t>: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FF"/>
                </a:solidFill>
              </a:rPr>
              <a:t>- </a:t>
            </a:r>
            <a:r>
              <a:rPr lang="en-US" altLang="en-US" sz="2400" dirty="0" err="1">
                <a:solidFill>
                  <a:srgbClr val="0000FF"/>
                </a:solidFill>
              </a:rPr>
              <a:t>luồn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23" name="Line 5"/>
          <p:cNvSpPr>
            <a:spLocks noChangeShapeType="1"/>
          </p:cNvSpPr>
          <p:nvPr/>
        </p:nvSpPr>
        <p:spPr bwMode="auto">
          <a:xfrm flipH="1">
            <a:off x="4710994" y="4516960"/>
            <a:ext cx="114300" cy="364230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4" name="Line 5"/>
          <p:cNvSpPr>
            <a:spLocks noChangeShapeType="1"/>
          </p:cNvSpPr>
          <p:nvPr/>
        </p:nvSpPr>
        <p:spPr bwMode="auto">
          <a:xfrm flipH="1">
            <a:off x="4610100" y="5350770"/>
            <a:ext cx="114300" cy="364230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6" name="Line 5"/>
          <p:cNvSpPr>
            <a:spLocks noChangeShapeType="1"/>
          </p:cNvSpPr>
          <p:nvPr/>
        </p:nvSpPr>
        <p:spPr bwMode="auto">
          <a:xfrm flipH="1">
            <a:off x="5638800" y="1464570"/>
            <a:ext cx="0" cy="2693093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934200" y="2293204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ma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quỷ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bói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64311" y="3424536"/>
            <a:ext cx="2247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mặt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2376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55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55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55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55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55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55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55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55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2" dur="80"/>
                                        <p:tgtEl>
                                          <p:spTgt spid="55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3" dur="80"/>
                                        <p:tgtEl>
                                          <p:spTgt spid="55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80"/>
                                        <p:tgtEl>
                                          <p:spTgt spid="55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80"/>
                                        <p:tgtEl>
                                          <p:spTgt spid="55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80"/>
                                        <p:tgtEl>
                                          <p:spTgt spid="55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80"/>
                                        <p:tgtEl>
                                          <p:spTgt spid="55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6" grpId="0"/>
      <p:bldP spid="55307" grpId="0"/>
      <p:bldP spid="55308" grpId="0"/>
      <p:bldP spid="55309" grpId="0"/>
      <p:bldP spid="55310" grpId="0"/>
      <p:bldP spid="55311" grpId="0"/>
      <p:bldP spid="55312" grpId="0"/>
      <p:bldP spid="55314" grpId="0"/>
      <p:bldP spid="55318" grpId="0"/>
      <p:bldP spid="55319" grpId="0"/>
      <p:bldP spid="23" grpId="0" animBg="1"/>
      <p:bldP spid="24" grpId="0" animBg="1"/>
      <p:bldP spid="26" grpId="0" animBg="1"/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ubtitle 2"/>
          <p:cNvSpPr txBox="1">
            <a:spLocks/>
          </p:cNvSpPr>
          <p:nvPr/>
        </p:nvSpPr>
        <p:spPr bwMode="auto">
          <a:xfrm>
            <a:off x="3429000" y="2590800"/>
            <a:ext cx="610235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8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8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8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8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99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743200" y="304801"/>
            <a:ext cx="7772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1981200" y="838201"/>
            <a:ext cx="82296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32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32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32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</a:rPr>
              <a:t>* Bu- </a:t>
            </a:r>
            <a:r>
              <a:rPr lang="en-US" altLang="en-US" sz="3200" dirty="0" err="1">
                <a:solidFill>
                  <a:srgbClr val="FF0000"/>
                </a:solidFill>
              </a:rPr>
              <a:t>ra-ti</a:t>
            </a:r>
            <a:r>
              <a:rPr lang="en-US" altLang="en-US" sz="3200" dirty="0">
                <a:solidFill>
                  <a:srgbClr val="FF0000"/>
                </a:solidFill>
              </a:rPr>
              <a:t>- </a:t>
            </a:r>
            <a:r>
              <a:rPr lang="en-US" altLang="en-US" sz="3200" dirty="0" err="1">
                <a:solidFill>
                  <a:srgbClr val="FF0000"/>
                </a:solidFill>
              </a:rPr>
              <a:t>nô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</a:rPr>
              <a:t>cần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</a:rPr>
              <a:t>moi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</a:rPr>
              <a:t>bí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</a:rPr>
              <a:t>mật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</a:rPr>
              <a:t>gì</a:t>
            </a:r>
            <a:r>
              <a:rPr lang="en-US" altLang="en-US" sz="3200" dirty="0">
                <a:solidFill>
                  <a:srgbClr val="FF0000"/>
                </a:solidFill>
              </a:rPr>
              <a:t> ở </a:t>
            </a:r>
            <a:r>
              <a:rPr lang="en-US" altLang="en-US" sz="3200" dirty="0" err="1">
                <a:solidFill>
                  <a:srgbClr val="FF0000"/>
                </a:solidFill>
              </a:rPr>
              <a:t>lão</a:t>
            </a:r>
            <a:r>
              <a:rPr lang="en-US" altLang="en-US" sz="3200" dirty="0">
                <a:solidFill>
                  <a:srgbClr val="FF0000"/>
                </a:solidFill>
              </a:rPr>
              <a:t> Ba-</a:t>
            </a:r>
            <a:r>
              <a:rPr lang="en-US" altLang="en-US" sz="3200" dirty="0" err="1">
                <a:solidFill>
                  <a:srgbClr val="FF0000"/>
                </a:solidFill>
              </a:rPr>
              <a:t>ra</a:t>
            </a:r>
            <a:r>
              <a:rPr lang="en-US" altLang="en-US" sz="3200" dirty="0">
                <a:solidFill>
                  <a:srgbClr val="FF0000"/>
                </a:solidFill>
              </a:rPr>
              <a:t>-</a:t>
            </a:r>
            <a:r>
              <a:rPr lang="en-US" altLang="en-US" sz="3200" dirty="0" err="1">
                <a:solidFill>
                  <a:srgbClr val="FF0000"/>
                </a:solidFill>
              </a:rPr>
              <a:t>ba</a:t>
            </a:r>
            <a:r>
              <a:rPr lang="en-US" altLang="en-US" sz="3200" dirty="0">
                <a:solidFill>
                  <a:srgbClr val="FF0000"/>
                </a:solidFill>
              </a:rPr>
              <a:t>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0000FF"/>
                </a:solidFill>
              </a:rPr>
              <a:t>   - Bu-</a:t>
            </a:r>
            <a:r>
              <a:rPr lang="en-US" altLang="en-US" sz="3200" dirty="0" err="1">
                <a:solidFill>
                  <a:srgbClr val="0000FF"/>
                </a:solidFill>
              </a:rPr>
              <a:t>ra</a:t>
            </a:r>
            <a:r>
              <a:rPr lang="en-US" altLang="en-US" sz="3200" dirty="0">
                <a:solidFill>
                  <a:srgbClr val="0000FF"/>
                </a:solidFill>
              </a:rPr>
              <a:t>-</a:t>
            </a:r>
            <a:r>
              <a:rPr lang="en-US" altLang="en-US" sz="3200" dirty="0" err="1">
                <a:solidFill>
                  <a:srgbClr val="0000FF"/>
                </a:solidFill>
              </a:rPr>
              <a:t>ti-nô</a:t>
            </a:r>
            <a:r>
              <a:rPr lang="en-US" altLang="en-US" sz="3200" dirty="0">
                <a:solidFill>
                  <a:srgbClr val="0000FF"/>
                </a:solidFill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</a:rPr>
              <a:t>cần</a:t>
            </a:r>
            <a:r>
              <a:rPr lang="en-US" altLang="en-US" sz="3200" dirty="0">
                <a:solidFill>
                  <a:srgbClr val="0000FF"/>
                </a:solidFill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</a:rPr>
              <a:t>biết</a:t>
            </a:r>
            <a:r>
              <a:rPr lang="en-US" altLang="en-US" sz="3200" dirty="0">
                <a:solidFill>
                  <a:srgbClr val="0000FF"/>
                </a:solidFill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</a:rPr>
              <a:t>kho</a:t>
            </a:r>
            <a:r>
              <a:rPr lang="en-US" altLang="en-US" sz="3200" dirty="0">
                <a:solidFill>
                  <a:srgbClr val="0000FF"/>
                </a:solidFill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</a:rPr>
              <a:t>báu</a:t>
            </a:r>
            <a:r>
              <a:rPr lang="en-US" altLang="en-US" sz="3200" dirty="0">
                <a:solidFill>
                  <a:srgbClr val="0000FF"/>
                </a:solidFill>
              </a:rPr>
              <a:t> ở </a:t>
            </a:r>
            <a:r>
              <a:rPr lang="en-US" altLang="en-US" sz="3200" dirty="0" err="1">
                <a:solidFill>
                  <a:srgbClr val="0000FF"/>
                </a:solidFill>
              </a:rPr>
              <a:t>đâu</a:t>
            </a:r>
            <a:r>
              <a:rPr lang="en-US" altLang="en-US" sz="3200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438400" y="1658498"/>
            <a:ext cx="5772150" cy="954107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1, 2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                                                      </a:t>
            </a:r>
            <a:endParaRPr lang="en-US" sz="2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1824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81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81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81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743200" y="304801"/>
            <a:ext cx="7772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1981200" y="838201"/>
            <a:ext cx="8229600" cy="4185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8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28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800" dirty="0" err="1">
                <a:solidFill>
                  <a:srgbClr val="FF0000"/>
                </a:solidFill>
              </a:rPr>
              <a:t>Chú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bé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gỗ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đã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làm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cách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nào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để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buộc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lão</a:t>
            </a:r>
            <a:r>
              <a:rPr lang="en-US" altLang="en-US" sz="2800" dirty="0">
                <a:solidFill>
                  <a:srgbClr val="FF0000"/>
                </a:solidFill>
              </a:rPr>
              <a:t> Ba-</a:t>
            </a:r>
            <a:r>
              <a:rPr lang="en-US" altLang="en-US" sz="2800" dirty="0" err="1">
                <a:solidFill>
                  <a:srgbClr val="FF0000"/>
                </a:solidFill>
              </a:rPr>
              <a:t>ra</a:t>
            </a:r>
            <a:r>
              <a:rPr lang="en-US" altLang="en-US" sz="2800" dirty="0">
                <a:solidFill>
                  <a:srgbClr val="FF0000"/>
                </a:solidFill>
              </a:rPr>
              <a:t>-</a:t>
            </a:r>
            <a:r>
              <a:rPr lang="en-US" altLang="en-US" sz="2800" dirty="0" err="1">
                <a:solidFill>
                  <a:srgbClr val="FF0000"/>
                </a:solidFill>
              </a:rPr>
              <a:t>ba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phải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nói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ra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điều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bí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mật</a:t>
            </a:r>
            <a:r>
              <a:rPr lang="en-US" altLang="en-US" sz="2800" dirty="0">
                <a:solidFill>
                  <a:srgbClr val="FF0000"/>
                </a:solidFill>
              </a:rPr>
              <a:t>?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800" dirty="0">
                <a:solidFill>
                  <a:srgbClr val="0000FF"/>
                </a:solidFill>
              </a:rPr>
              <a:t>  </a:t>
            </a:r>
            <a:r>
              <a:rPr lang="en-US" altLang="en-US" sz="2800" dirty="0" err="1">
                <a:solidFill>
                  <a:srgbClr val="0000FF"/>
                </a:solidFill>
              </a:rPr>
              <a:t>Chú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chui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vào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một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cái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bình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đặt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trên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bàn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ăn</a:t>
            </a:r>
            <a:r>
              <a:rPr lang="en-US" altLang="en-US" sz="2800" dirty="0">
                <a:solidFill>
                  <a:srgbClr val="0000FF"/>
                </a:solidFill>
              </a:rPr>
              <a:t> , </a:t>
            </a:r>
            <a:r>
              <a:rPr lang="en-US" altLang="en-US" sz="2800" dirty="0" err="1">
                <a:solidFill>
                  <a:srgbClr val="0000FF"/>
                </a:solidFill>
              </a:rPr>
              <a:t>đợi</a:t>
            </a:r>
            <a:r>
              <a:rPr lang="en-US" altLang="en-US" sz="2800" dirty="0">
                <a:solidFill>
                  <a:srgbClr val="0000FF"/>
                </a:solidFill>
              </a:rPr>
              <a:t> Ba-</a:t>
            </a:r>
            <a:r>
              <a:rPr lang="en-US" altLang="en-US" sz="2800" dirty="0" err="1">
                <a:solidFill>
                  <a:srgbClr val="0000FF"/>
                </a:solidFill>
              </a:rPr>
              <a:t>ra</a:t>
            </a:r>
            <a:r>
              <a:rPr lang="en-US" altLang="en-US" sz="2800" dirty="0">
                <a:solidFill>
                  <a:srgbClr val="0000FF"/>
                </a:solidFill>
              </a:rPr>
              <a:t>-</a:t>
            </a:r>
            <a:r>
              <a:rPr lang="en-US" altLang="en-US" sz="2800" dirty="0" err="1">
                <a:solidFill>
                  <a:srgbClr val="0000FF"/>
                </a:solidFill>
              </a:rPr>
              <a:t>ba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uóng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rượu</a:t>
            </a:r>
            <a:r>
              <a:rPr lang="en-US" altLang="en-US" sz="2800" dirty="0">
                <a:solidFill>
                  <a:srgbClr val="0000FF"/>
                </a:solidFill>
              </a:rPr>
              <a:t> say, </a:t>
            </a:r>
            <a:r>
              <a:rPr lang="en-US" altLang="en-US" sz="2800" dirty="0" err="1">
                <a:solidFill>
                  <a:srgbClr val="0000FF"/>
                </a:solidFill>
              </a:rPr>
              <a:t>từ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trong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bình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thét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lên</a:t>
            </a:r>
            <a:r>
              <a:rPr lang="en-US" altLang="en-US" sz="2800" dirty="0">
                <a:solidFill>
                  <a:srgbClr val="0000FF"/>
                </a:solidFill>
              </a:rPr>
              <a:t> “ Ba-</a:t>
            </a:r>
            <a:r>
              <a:rPr lang="en-US" altLang="en-US" sz="2800" dirty="0" err="1">
                <a:solidFill>
                  <a:srgbClr val="0000FF"/>
                </a:solidFill>
              </a:rPr>
              <a:t>ra</a:t>
            </a:r>
            <a:r>
              <a:rPr lang="en-US" altLang="en-US" sz="2800" dirty="0">
                <a:solidFill>
                  <a:srgbClr val="0000FF"/>
                </a:solidFill>
              </a:rPr>
              <a:t>-</a:t>
            </a:r>
            <a:r>
              <a:rPr lang="en-US" altLang="en-US" sz="2800" dirty="0" err="1">
                <a:solidFill>
                  <a:srgbClr val="0000FF"/>
                </a:solidFill>
              </a:rPr>
              <a:t>ba</a:t>
            </a:r>
            <a:r>
              <a:rPr lang="en-US" altLang="en-US" sz="2800" dirty="0">
                <a:solidFill>
                  <a:srgbClr val="0000FF"/>
                </a:solidFill>
              </a:rPr>
              <a:t> ! </a:t>
            </a:r>
            <a:r>
              <a:rPr lang="en-US" altLang="en-US" sz="2800" dirty="0" err="1">
                <a:solidFill>
                  <a:srgbClr val="0000FF"/>
                </a:solidFill>
              </a:rPr>
              <a:t>Kho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báu</a:t>
            </a:r>
            <a:r>
              <a:rPr lang="en-US" altLang="en-US" sz="2800" dirty="0">
                <a:solidFill>
                  <a:srgbClr val="0000FF"/>
                </a:solidFill>
              </a:rPr>
              <a:t> ở </a:t>
            </a:r>
            <a:r>
              <a:rPr lang="en-US" altLang="en-US" sz="2800" dirty="0" err="1">
                <a:solidFill>
                  <a:srgbClr val="0000FF"/>
                </a:solidFill>
              </a:rPr>
              <a:t>đâu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nói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ngay</a:t>
            </a:r>
            <a:r>
              <a:rPr lang="en-US" altLang="en-US" sz="2800" dirty="0">
                <a:solidFill>
                  <a:srgbClr val="0000FF"/>
                </a:solidFill>
              </a:rPr>
              <a:t>!” </a:t>
            </a:r>
            <a:r>
              <a:rPr lang="en-US" altLang="en-US" sz="2800" dirty="0" err="1">
                <a:solidFill>
                  <a:srgbClr val="0000FF"/>
                </a:solidFill>
              </a:rPr>
              <a:t>khiến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hai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tên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độc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ác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sợ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xanh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mặt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tưởng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là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lời</a:t>
            </a:r>
            <a:r>
              <a:rPr lang="en-US" altLang="en-US" sz="2800" dirty="0">
                <a:solidFill>
                  <a:srgbClr val="0000FF"/>
                </a:solidFill>
              </a:rPr>
              <a:t> ma </a:t>
            </a:r>
            <a:r>
              <a:rPr lang="en-US" altLang="en-US" sz="2800" dirty="0" err="1">
                <a:solidFill>
                  <a:srgbClr val="0000FF"/>
                </a:solidFill>
              </a:rPr>
              <a:t>quỷ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nên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đã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nói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ra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bí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mật</a:t>
            </a:r>
            <a:r>
              <a:rPr lang="en-US" altLang="en-US" sz="2800" dirty="0">
                <a:solidFill>
                  <a:srgbClr val="0000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14129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743200" y="304801"/>
            <a:ext cx="7772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3505200" y="609601"/>
            <a:ext cx="624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1219200" y="1600200"/>
            <a:ext cx="101346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8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</a:rPr>
              <a:t>* </a:t>
            </a:r>
            <a:r>
              <a:rPr lang="en-US" altLang="en-US" sz="2800" dirty="0" err="1">
                <a:solidFill>
                  <a:srgbClr val="FF0000"/>
                </a:solidFill>
              </a:rPr>
              <a:t>Chú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bé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gỗ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gặp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điều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gì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nguy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hiểm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và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đã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thoát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thân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như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thế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nào</a:t>
            </a:r>
            <a:r>
              <a:rPr lang="en-US" altLang="en-US" sz="2800" dirty="0">
                <a:solidFill>
                  <a:srgbClr val="FF0000"/>
                </a:solidFill>
              </a:rPr>
              <a:t>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</a:rPr>
              <a:t>  - </a:t>
            </a:r>
            <a:r>
              <a:rPr lang="en-US" altLang="en-US" sz="2800" dirty="0" err="1">
                <a:solidFill>
                  <a:srgbClr val="0000FF"/>
                </a:solidFill>
              </a:rPr>
              <a:t>Cáo</a:t>
            </a:r>
            <a:r>
              <a:rPr lang="en-US" altLang="en-US" sz="2800" dirty="0">
                <a:solidFill>
                  <a:srgbClr val="0000FF"/>
                </a:solidFill>
              </a:rPr>
              <a:t> A-li-</a:t>
            </a:r>
            <a:r>
              <a:rPr lang="en-US" altLang="en-US" sz="2800" dirty="0" err="1">
                <a:solidFill>
                  <a:srgbClr val="0000FF"/>
                </a:solidFill>
              </a:rPr>
              <a:t>xa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và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mèo</a:t>
            </a:r>
            <a:r>
              <a:rPr lang="en-US" altLang="en-US" sz="2800" dirty="0">
                <a:solidFill>
                  <a:srgbClr val="0000FF"/>
                </a:solidFill>
              </a:rPr>
              <a:t> A-di-li-ô </a:t>
            </a:r>
            <a:r>
              <a:rPr lang="en-US" altLang="en-US" sz="2800" dirty="0" err="1">
                <a:solidFill>
                  <a:srgbClr val="0000FF"/>
                </a:solidFill>
              </a:rPr>
              <a:t>biết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chú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bé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gỗ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đang</a:t>
            </a:r>
            <a:r>
              <a:rPr lang="en-US" altLang="en-US" sz="2800" dirty="0">
                <a:solidFill>
                  <a:srgbClr val="0000FF"/>
                </a:solidFill>
              </a:rPr>
              <a:t> ở </a:t>
            </a:r>
            <a:r>
              <a:rPr lang="en-US" altLang="en-US" sz="2800" dirty="0" err="1">
                <a:solidFill>
                  <a:srgbClr val="0000FF"/>
                </a:solidFill>
              </a:rPr>
              <a:t>trong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bình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đất</a:t>
            </a:r>
            <a:r>
              <a:rPr lang="en-US" altLang="en-US" sz="2800" dirty="0">
                <a:solidFill>
                  <a:srgbClr val="0000FF"/>
                </a:solidFill>
              </a:rPr>
              <a:t>, </a:t>
            </a:r>
            <a:r>
              <a:rPr lang="en-US" altLang="en-US" sz="2800" dirty="0" err="1">
                <a:solidFill>
                  <a:srgbClr val="0000FF"/>
                </a:solidFill>
              </a:rPr>
              <a:t>đã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báo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với</a:t>
            </a:r>
            <a:r>
              <a:rPr lang="en-US" altLang="en-US" sz="2800" dirty="0">
                <a:solidFill>
                  <a:srgbClr val="0000FF"/>
                </a:solidFill>
              </a:rPr>
              <a:t> Ba - </a:t>
            </a:r>
            <a:r>
              <a:rPr lang="en-US" altLang="en-US" sz="2800" dirty="0" err="1">
                <a:solidFill>
                  <a:srgbClr val="0000FF"/>
                </a:solidFill>
              </a:rPr>
              <a:t>ra</a:t>
            </a:r>
            <a:r>
              <a:rPr lang="en-US" altLang="en-US" sz="2800" dirty="0">
                <a:solidFill>
                  <a:srgbClr val="0000FF"/>
                </a:solidFill>
              </a:rPr>
              <a:t> - </a:t>
            </a:r>
            <a:r>
              <a:rPr lang="en-US" altLang="en-US" sz="2800" dirty="0" err="1">
                <a:solidFill>
                  <a:srgbClr val="0000FF"/>
                </a:solidFill>
              </a:rPr>
              <a:t>ba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để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kiếm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tiền</a:t>
            </a:r>
            <a:r>
              <a:rPr lang="en-US" altLang="en-US" sz="2800" dirty="0">
                <a:solidFill>
                  <a:srgbClr val="0000FF"/>
                </a:solidFill>
              </a:rPr>
              <a:t>. Ba-</a:t>
            </a:r>
            <a:r>
              <a:rPr lang="en-US" altLang="en-US" sz="2800" dirty="0" err="1">
                <a:solidFill>
                  <a:srgbClr val="0000FF"/>
                </a:solidFill>
              </a:rPr>
              <a:t>ra</a:t>
            </a:r>
            <a:r>
              <a:rPr lang="en-US" altLang="en-US" sz="2800" dirty="0">
                <a:solidFill>
                  <a:srgbClr val="0000FF"/>
                </a:solidFill>
              </a:rPr>
              <a:t>-</a:t>
            </a:r>
            <a:r>
              <a:rPr lang="en-US" altLang="en-US" sz="2800" dirty="0" err="1">
                <a:solidFill>
                  <a:srgbClr val="0000FF"/>
                </a:solidFill>
              </a:rPr>
              <a:t>ba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ném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bình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vỡ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xuống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sàn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vỡ</a:t>
            </a:r>
            <a:r>
              <a:rPr lang="en-US" altLang="en-US" sz="2800" dirty="0">
                <a:solidFill>
                  <a:srgbClr val="0000FF"/>
                </a:solidFill>
              </a:rPr>
              <a:t> tan. Bu-</a:t>
            </a:r>
            <a:r>
              <a:rPr lang="en-US" altLang="en-US" sz="2800" dirty="0" err="1">
                <a:solidFill>
                  <a:srgbClr val="0000FF"/>
                </a:solidFill>
              </a:rPr>
              <a:t>ra</a:t>
            </a:r>
            <a:r>
              <a:rPr lang="en-US" altLang="en-US" sz="2800" dirty="0">
                <a:solidFill>
                  <a:srgbClr val="0000FF"/>
                </a:solidFill>
              </a:rPr>
              <a:t>-</a:t>
            </a:r>
            <a:r>
              <a:rPr lang="en-US" altLang="en-US" sz="2800" dirty="0" err="1">
                <a:solidFill>
                  <a:srgbClr val="0000FF"/>
                </a:solidFill>
              </a:rPr>
              <a:t>ti-nô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bò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lổm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ngổm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giữa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những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mảnh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bình</a:t>
            </a:r>
            <a:r>
              <a:rPr lang="en-US" altLang="en-US" sz="2800" dirty="0">
                <a:solidFill>
                  <a:srgbClr val="0000FF"/>
                </a:solidFill>
              </a:rPr>
              <a:t>. </a:t>
            </a:r>
            <a:r>
              <a:rPr lang="en-US" altLang="en-US" sz="2800" dirty="0" err="1">
                <a:solidFill>
                  <a:srgbClr val="0000FF"/>
                </a:solidFill>
              </a:rPr>
              <a:t>Thừa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dịp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bọn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ác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đang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há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hốc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mồm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ngạc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nhiên</a:t>
            </a:r>
            <a:r>
              <a:rPr lang="en-US" altLang="en-US" sz="2800" dirty="0">
                <a:solidFill>
                  <a:srgbClr val="0000FF"/>
                </a:solidFill>
              </a:rPr>
              <a:t>, </a:t>
            </a:r>
            <a:r>
              <a:rPr lang="en-US" altLang="en-US" sz="2800" dirty="0" err="1">
                <a:solidFill>
                  <a:srgbClr val="0000FF"/>
                </a:solidFill>
              </a:rPr>
              <a:t>chú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lao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ra</a:t>
            </a:r>
            <a:r>
              <a:rPr lang="en-US" altLang="en-US" sz="2800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</a:rPr>
              <a:t>ngoài</a:t>
            </a:r>
            <a:r>
              <a:rPr lang="en-US" altLang="en-US" sz="2800" dirty="0">
                <a:solidFill>
                  <a:srgbClr val="0000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50305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9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9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9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49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743200" y="304801"/>
            <a:ext cx="7772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latin typeface="Arial" charset="0"/>
            </a:endParaRP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3505200" y="609601"/>
            <a:ext cx="624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1676400" y="228600"/>
            <a:ext cx="88392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22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22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22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200" dirty="0" err="1">
                <a:solidFill>
                  <a:srgbClr val="FF0000"/>
                </a:solidFill>
              </a:rPr>
              <a:t>Những</a:t>
            </a:r>
            <a:r>
              <a:rPr lang="en-US" altLang="en-US" sz="2200" dirty="0">
                <a:solidFill>
                  <a:srgbClr val="FF0000"/>
                </a:solidFill>
              </a:rPr>
              <a:t> </a:t>
            </a:r>
            <a:r>
              <a:rPr lang="en-US" altLang="en-US" sz="2200" dirty="0" err="1">
                <a:solidFill>
                  <a:srgbClr val="FF0000"/>
                </a:solidFill>
              </a:rPr>
              <a:t>hình</a:t>
            </a:r>
            <a:r>
              <a:rPr lang="en-US" altLang="en-US" sz="2200" dirty="0">
                <a:solidFill>
                  <a:srgbClr val="FF0000"/>
                </a:solidFill>
              </a:rPr>
              <a:t> </a:t>
            </a:r>
            <a:r>
              <a:rPr lang="en-US" altLang="en-US" sz="2200" dirty="0" err="1">
                <a:solidFill>
                  <a:srgbClr val="FF0000"/>
                </a:solidFill>
              </a:rPr>
              <a:t>ảnh</a:t>
            </a:r>
            <a:r>
              <a:rPr lang="en-US" altLang="en-US" sz="2200" dirty="0">
                <a:solidFill>
                  <a:srgbClr val="FF0000"/>
                </a:solidFill>
              </a:rPr>
              <a:t> , chi </a:t>
            </a:r>
            <a:r>
              <a:rPr lang="en-US" altLang="en-US" sz="2200" dirty="0" err="1">
                <a:solidFill>
                  <a:srgbClr val="FF0000"/>
                </a:solidFill>
              </a:rPr>
              <a:t>tiết</a:t>
            </a:r>
            <a:r>
              <a:rPr lang="en-US" altLang="en-US" sz="2200" dirty="0">
                <a:solidFill>
                  <a:srgbClr val="FF0000"/>
                </a:solidFill>
              </a:rPr>
              <a:t> </a:t>
            </a:r>
            <a:r>
              <a:rPr lang="en-US" altLang="en-US" sz="2200" dirty="0" err="1">
                <a:solidFill>
                  <a:srgbClr val="FF0000"/>
                </a:solidFill>
              </a:rPr>
              <a:t>nào</a:t>
            </a:r>
            <a:r>
              <a:rPr lang="en-US" altLang="en-US" sz="2200" dirty="0">
                <a:solidFill>
                  <a:srgbClr val="FF0000"/>
                </a:solidFill>
              </a:rPr>
              <a:t> </a:t>
            </a:r>
            <a:r>
              <a:rPr lang="en-US" altLang="en-US" sz="2200" dirty="0" err="1">
                <a:solidFill>
                  <a:srgbClr val="FF0000"/>
                </a:solidFill>
              </a:rPr>
              <a:t>trong</a:t>
            </a:r>
            <a:r>
              <a:rPr lang="en-US" altLang="en-US" sz="2200" dirty="0">
                <a:solidFill>
                  <a:srgbClr val="FF0000"/>
                </a:solidFill>
              </a:rPr>
              <a:t> </a:t>
            </a:r>
            <a:r>
              <a:rPr lang="en-US" altLang="en-US" sz="2200" dirty="0" err="1">
                <a:solidFill>
                  <a:srgbClr val="FF0000"/>
                </a:solidFill>
              </a:rPr>
              <a:t>bài</a:t>
            </a:r>
            <a:r>
              <a:rPr lang="en-US" altLang="en-US" sz="2200" dirty="0">
                <a:solidFill>
                  <a:srgbClr val="FF0000"/>
                </a:solidFill>
              </a:rPr>
              <a:t> </a:t>
            </a:r>
            <a:r>
              <a:rPr lang="en-US" altLang="en-US" sz="2200" dirty="0" err="1">
                <a:solidFill>
                  <a:srgbClr val="FF0000"/>
                </a:solidFill>
              </a:rPr>
              <a:t>em</a:t>
            </a:r>
            <a:r>
              <a:rPr lang="en-US" altLang="en-US" sz="2200" dirty="0">
                <a:solidFill>
                  <a:srgbClr val="FF0000"/>
                </a:solidFill>
              </a:rPr>
              <a:t> </a:t>
            </a:r>
            <a:r>
              <a:rPr lang="en-US" altLang="en-US" sz="2200" dirty="0" err="1">
                <a:solidFill>
                  <a:srgbClr val="FF0000"/>
                </a:solidFill>
              </a:rPr>
              <a:t>cho</a:t>
            </a:r>
            <a:r>
              <a:rPr lang="en-US" altLang="en-US" sz="2200" dirty="0">
                <a:solidFill>
                  <a:srgbClr val="FF0000"/>
                </a:solidFill>
              </a:rPr>
              <a:t> </a:t>
            </a:r>
            <a:r>
              <a:rPr lang="en-US" altLang="en-US" sz="2200" dirty="0" err="1">
                <a:solidFill>
                  <a:srgbClr val="FF0000"/>
                </a:solidFill>
              </a:rPr>
              <a:t>ngộ</a:t>
            </a:r>
            <a:r>
              <a:rPr lang="en-US" altLang="en-US" sz="2200" dirty="0">
                <a:solidFill>
                  <a:srgbClr val="FF0000"/>
                </a:solidFill>
              </a:rPr>
              <a:t> </a:t>
            </a:r>
            <a:r>
              <a:rPr lang="en-US" altLang="en-US" sz="2200" dirty="0" err="1">
                <a:solidFill>
                  <a:srgbClr val="FF0000"/>
                </a:solidFill>
              </a:rPr>
              <a:t>nghĩnh</a:t>
            </a:r>
            <a:r>
              <a:rPr lang="en-US" altLang="en-US" sz="2200" dirty="0">
                <a:solidFill>
                  <a:srgbClr val="FF0000"/>
                </a:solidFill>
              </a:rPr>
              <a:t> </a:t>
            </a:r>
            <a:r>
              <a:rPr lang="en-US" altLang="en-US" sz="2200" dirty="0" err="1">
                <a:solidFill>
                  <a:srgbClr val="FF0000"/>
                </a:solidFill>
              </a:rPr>
              <a:t>và</a:t>
            </a:r>
            <a:r>
              <a:rPr lang="en-US" altLang="en-US" sz="2200" dirty="0">
                <a:solidFill>
                  <a:srgbClr val="FF0000"/>
                </a:solidFill>
              </a:rPr>
              <a:t> </a:t>
            </a:r>
            <a:r>
              <a:rPr lang="en-US" altLang="en-US" sz="2200" dirty="0" err="1">
                <a:solidFill>
                  <a:srgbClr val="FF0000"/>
                </a:solidFill>
              </a:rPr>
              <a:t>lí</a:t>
            </a:r>
            <a:r>
              <a:rPr lang="en-US" altLang="en-US" sz="2200" dirty="0">
                <a:solidFill>
                  <a:srgbClr val="FF0000"/>
                </a:solidFill>
              </a:rPr>
              <a:t> </a:t>
            </a:r>
            <a:r>
              <a:rPr lang="en-US" altLang="en-US" sz="2200" dirty="0" err="1">
                <a:solidFill>
                  <a:srgbClr val="FF0000"/>
                </a:solidFill>
              </a:rPr>
              <a:t>thú</a:t>
            </a:r>
            <a:r>
              <a:rPr lang="en-US" altLang="en-US" sz="2200" dirty="0">
                <a:solidFill>
                  <a:srgbClr val="FF0000"/>
                </a:solidFill>
              </a:rPr>
              <a:t>?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200" dirty="0" err="1">
                <a:solidFill>
                  <a:srgbClr val="0000FF"/>
                </a:solidFill>
              </a:rPr>
              <a:t>Em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thích</a:t>
            </a:r>
            <a:r>
              <a:rPr lang="en-US" altLang="en-US" sz="2200" dirty="0">
                <a:solidFill>
                  <a:srgbClr val="0000FF"/>
                </a:solidFill>
              </a:rPr>
              <a:t> chi </a:t>
            </a:r>
            <a:r>
              <a:rPr lang="en-US" altLang="en-US" sz="2200" dirty="0" err="1">
                <a:solidFill>
                  <a:srgbClr val="0000FF"/>
                </a:solidFill>
              </a:rPr>
              <a:t>tiết</a:t>
            </a:r>
            <a:r>
              <a:rPr lang="en-US" altLang="en-US" sz="2200" dirty="0">
                <a:solidFill>
                  <a:srgbClr val="0000FF"/>
                </a:solidFill>
              </a:rPr>
              <a:t> Bu-</a:t>
            </a:r>
            <a:r>
              <a:rPr lang="en-US" altLang="en-US" sz="2200" dirty="0" err="1">
                <a:solidFill>
                  <a:srgbClr val="0000FF"/>
                </a:solidFill>
              </a:rPr>
              <a:t>ra</a:t>
            </a:r>
            <a:r>
              <a:rPr lang="en-US" altLang="en-US" sz="2200" dirty="0">
                <a:solidFill>
                  <a:srgbClr val="0000FF"/>
                </a:solidFill>
              </a:rPr>
              <a:t>-</a:t>
            </a:r>
            <a:r>
              <a:rPr lang="en-US" altLang="en-US" sz="2200" dirty="0" err="1">
                <a:solidFill>
                  <a:srgbClr val="0000FF"/>
                </a:solidFill>
              </a:rPr>
              <a:t>ti-nô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chui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vào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chiếc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bình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bằng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đất</a:t>
            </a:r>
            <a:r>
              <a:rPr lang="en-US" altLang="en-US" sz="2200" dirty="0">
                <a:solidFill>
                  <a:srgbClr val="0000FF"/>
                </a:solidFill>
              </a:rPr>
              <a:t>, </a:t>
            </a:r>
            <a:r>
              <a:rPr lang="en-US" altLang="en-US" sz="2200" dirty="0" err="1">
                <a:solidFill>
                  <a:srgbClr val="0000FF"/>
                </a:solidFill>
              </a:rPr>
              <a:t>ngồi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im</a:t>
            </a:r>
            <a:r>
              <a:rPr lang="en-US" altLang="en-US" sz="2200" dirty="0">
                <a:solidFill>
                  <a:srgbClr val="0000FF"/>
                </a:solidFill>
              </a:rPr>
              <a:t> thin </a:t>
            </a:r>
            <a:r>
              <a:rPr lang="en-US" altLang="en-US" sz="2200" dirty="0" err="1">
                <a:solidFill>
                  <a:srgbClr val="0000FF"/>
                </a:solidFill>
              </a:rPr>
              <a:t>thít</a:t>
            </a:r>
            <a:r>
              <a:rPr lang="en-US" altLang="en-US" sz="2200" dirty="0">
                <a:solidFill>
                  <a:srgbClr val="0000FF"/>
                </a:solidFill>
              </a:rPr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200" dirty="0" err="1">
                <a:solidFill>
                  <a:srgbClr val="0000FF"/>
                </a:solidFill>
              </a:rPr>
              <a:t>Em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thích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hình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ảnh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lão</a:t>
            </a:r>
            <a:r>
              <a:rPr lang="en-US" altLang="en-US" sz="2200" dirty="0">
                <a:solidFill>
                  <a:srgbClr val="0000FF"/>
                </a:solidFill>
              </a:rPr>
              <a:t> Ba - </a:t>
            </a:r>
            <a:r>
              <a:rPr lang="en-US" altLang="en-US" sz="2200" dirty="0" err="1">
                <a:solidFill>
                  <a:srgbClr val="0000FF"/>
                </a:solidFill>
              </a:rPr>
              <a:t>ra</a:t>
            </a:r>
            <a:r>
              <a:rPr lang="en-US" altLang="en-US" sz="2200" dirty="0">
                <a:solidFill>
                  <a:srgbClr val="0000FF"/>
                </a:solidFill>
              </a:rPr>
              <a:t> - </a:t>
            </a:r>
            <a:r>
              <a:rPr lang="en-US" altLang="en-US" sz="2200" dirty="0" err="1">
                <a:solidFill>
                  <a:srgbClr val="0000FF"/>
                </a:solidFill>
              </a:rPr>
              <a:t>ba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uống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rượu</a:t>
            </a:r>
            <a:r>
              <a:rPr lang="en-US" altLang="en-US" sz="2200" dirty="0">
                <a:solidFill>
                  <a:srgbClr val="0000FF"/>
                </a:solidFill>
              </a:rPr>
              <a:t> say </a:t>
            </a:r>
            <a:r>
              <a:rPr lang="en-US" altLang="en-US" sz="2200" dirty="0" err="1">
                <a:solidFill>
                  <a:srgbClr val="0000FF"/>
                </a:solidFill>
              </a:rPr>
              <a:t>rồi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ngồi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hơ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bộ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râu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dài</a:t>
            </a:r>
            <a:r>
              <a:rPr lang="en-US" altLang="en-US" sz="2200" dirty="0">
                <a:solidFill>
                  <a:srgbClr val="0000FF"/>
                </a:solidFill>
              </a:rPr>
              <a:t>.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200" dirty="0" err="1">
                <a:solidFill>
                  <a:srgbClr val="0000FF"/>
                </a:solidFill>
              </a:rPr>
              <a:t>Em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thích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hình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ảnh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mọi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người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đang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há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hốc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mồm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nhìn</a:t>
            </a:r>
            <a:r>
              <a:rPr lang="en-US" altLang="en-US" sz="2200" dirty="0">
                <a:solidFill>
                  <a:srgbClr val="0000FF"/>
                </a:solidFill>
              </a:rPr>
              <a:t> Bu-</a:t>
            </a:r>
            <a:r>
              <a:rPr lang="en-US" altLang="en-US" sz="2200" dirty="0" err="1">
                <a:solidFill>
                  <a:srgbClr val="0000FF"/>
                </a:solidFill>
              </a:rPr>
              <a:t>ra</a:t>
            </a:r>
            <a:r>
              <a:rPr lang="en-US" altLang="en-US" sz="2200" dirty="0">
                <a:solidFill>
                  <a:srgbClr val="0000FF"/>
                </a:solidFill>
              </a:rPr>
              <a:t>-</a:t>
            </a:r>
            <a:r>
              <a:rPr lang="en-US" altLang="en-US" sz="2200" dirty="0" err="1">
                <a:solidFill>
                  <a:srgbClr val="0000FF"/>
                </a:solidFill>
              </a:rPr>
              <a:t>ti-nô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lao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ra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ngoài</a:t>
            </a:r>
            <a:r>
              <a:rPr lang="en-US" altLang="en-US" sz="2200" dirty="0">
                <a:solidFill>
                  <a:srgbClr val="0000FF"/>
                </a:solidFill>
              </a:rPr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200" dirty="0" err="1">
                <a:solidFill>
                  <a:srgbClr val="FF0000"/>
                </a:solidFill>
              </a:rPr>
              <a:t>Nhờ</a:t>
            </a:r>
            <a:r>
              <a:rPr lang="en-US" altLang="en-US" sz="2200" dirty="0">
                <a:solidFill>
                  <a:srgbClr val="FF0000"/>
                </a:solidFill>
              </a:rPr>
              <a:t> </a:t>
            </a:r>
            <a:r>
              <a:rPr lang="en-US" altLang="en-US" sz="2200" dirty="0" err="1">
                <a:solidFill>
                  <a:srgbClr val="FF0000"/>
                </a:solidFill>
              </a:rPr>
              <a:t>sự</a:t>
            </a:r>
            <a:r>
              <a:rPr lang="en-US" altLang="en-US" sz="2200" dirty="0">
                <a:solidFill>
                  <a:srgbClr val="FF0000"/>
                </a:solidFill>
              </a:rPr>
              <a:t> </a:t>
            </a:r>
            <a:r>
              <a:rPr lang="en-US" altLang="en-US" sz="2200" dirty="0" err="1">
                <a:solidFill>
                  <a:srgbClr val="FF0000"/>
                </a:solidFill>
              </a:rPr>
              <a:t>láu</a:t>
            </a:r>
            <a:r>
              <a:rPr lang="en-US" altLang="en-US" sz="2200" dirty="0">
                <a:solidFill>
                  <a:srgbClr val="FF0000"/>
                </a:solidFill>
              </a:rPr>
              <a:t> </a:t>
            </a:r>
            <a:r>
              <a:rPr lang="en-US" altLang="en-US" sz="2200" dirty="0" err="1">
                <a:solidFill>
                  <a:srgbClr val="FF0000"/>
                </a:solidFill>
              </a:rPr>
              <a:t>lỉnh</a:t>
            </a:r>
            <a:r>
              <a:rPr lang="en-US" altLang="en-US" sz="2200" dirty="0">
                <a:solidFill>
                  <a:srgbClr val="FF0000"/>
                </a:solidFill>
              </a:rPr>
              <a:t>, </a:t>
            </a:r>
            <a:r>
              <a:rPr lang="en-US" altLang="en-US" sz="2200" dirty="0" err="1">
                <a:solidFill>
                  <a:srgbClr val="FF0000"/>
                </a:solidFill>
              </a:rPr>
              <a:t>dũng</a:t>
            </a:r>
            <a:r>
              <a:rPr lang="en-US" altLang="en-US" sz="2200" dirty="0">
                <a:solidFill>
                  <a:srgbClr val="FF0000"/>
                </a:solidFill>
              </a:rPr>
              <a:t> </a:t>
            </a:r>
            <a:r>
              <a:rPr lang="en-US" altLang="en-US" sz="2200" dirty="0" err="1">
                <a:solidFill>
                  <a:srgbClr val="FF0000"/>
                </a:solidFill>
              </a:rPr>
              <a:t>cảm</a:t>
            </a:r>
            <a:r>
              <a:rPr lang="en-US" altLang="en-US" sz="2200" dirty="0">
                <a:solidFill>
                  <a:srgbClr val="FF0000"/>
                </a:solidFill>
              </a:rPr>
              <a:t> </a:t>
            </a:r>
            <a:r>
              <a:rPr lang="en-US" altLang="en-US" sz="2200" dirty="0" err="1">
                <a:solidFill>
                  <a:srgbClr val="FF0000"/>
                </a:solidFill>
              </a:rPr>
              <a:t>thông</a:t>
            </a:r>
            <a:r>
              <a:rPr lang="en-US" altLang="en-US" sz="2200" dirty="0">
                <a:solidFill>
                  <a:srgbClr val="FF0000"/>
                </a:solidFill>
              </a:rPr>
              <a:t> minh </a:t>
            </a:r>
            <a:r>
              <a:rPr lang="en-US" altLang="en-US" sz="2200" dirty="0" err="1">
                <a:solidFill>
                  <a:srgbClr val="FF0000"/>
                </a:solidFill>
              </a:rPr>
              <a:t>mà</a:t>
            </a:r>
            <a:r>
              <a:rPr lang="en-US" altLang="en-US" sz="2200" dirty="0">
                <a:solidFill>
                  <a:srgbClr val="FF0000"/>
                </a:solidFill>
              </a:rPr>
              <a:t> Bu-</a:t>
            </a:r>
            <a:r>
              <a:rPr lang="en-US" altLang="en-US" sz="2200" dirty="0" err="1">
                <a:solidFill>
                  <a:srgbClr val="FF0000"/>
                </a:solidFill>
              </a:rPr>
              <a:t>ra</a:t>
            </a:r>
            <a:r>
              <a:rPr lang="en-US" altLang="en-US" sz="2200" dirty="0">
                <a:solidFill>
                  <a:srgbClr val="FF0000"/>
                </a:solidFill>
              </a:rPr>
              <a:t>-</a:t>
            </a:r>
            <a:r>
              <a:rPr lang="en-US" altLang="en-US" sz="2200" dirty="0" err="1">
                <a:solidFill>
                  <a:srgbClr val="FF0000"/>
                </a:solidFill>
              </a:rPr>
              <a:t>ti-nô</a:t>
            </a:r>
            <a:r>
              <a:rPr lang="en-US" altLang="en-US" sz="2200" dirty="0">
                <a:solidFill>
                  <a:srgbClr val="FF0000"/>
                </a:solidFill>
              </a:rPr>
              <a:t> </a:t>
            </a:r>
            <a:r>
              <a:rPr lang="en-US" altLang="en-US" sz="2200" dirty="0" err="1">
                <a:solidFill>
                  <a:srgbClr val="FF0000"/>
                </a:solidFill>
              </a:rPr>
              <a:t>đã</a:t>
            </a:r>
            <a:r>
              <a:rPr lang="en-US" altLang="en-US" sz="2200" dirty="0">
                <a:solidFill>
                  <a:srgbClr val="FF0000"/>
                </a:solidFill>
              </a:rPr>
              <a:t> </a:t>
            </a:r>
            <a:r>
              <a:rPr lang="en-US" altLang="en-US" sz="2200" dirty="0" err="1">
                <a:solidFill>
                  <a:srgbClr val="FF0000"/>
                </a:solidFill>
              </a:rPr>
              <a:t>biết</a:t>
            </a:r>
            <a:r>
              <a:rPr lang="en-US" altLang="en-US" sz="2200" dirty="0">
                <a:solidFill>
                  <a:srgbClr val="FF0000"/>
                </a:solidFill>
              </a:rPr>
              <a:t> </a:t>
            </a:r>
            <a:r>
              <a:rPr lang="en-US" altLang="en-US" sz="2200" dirty="0" err="1">
                <a:solidFill>
                  <a:srgbClr val="FF0000"/>
                </a:solidFill>
              </a:rPr>
              <a:t>được</a:t>
            </a:r>
            <a:r>
              <a:rPr lang="en-US" altLang="en-US" sz="2200" dirty="0">
                <a:solidFill>
                  <a:srgbClr val="FF0000"/>
                </a:solidFill>
              </a:rPr>
              <a:t> </a:t>
            </a:r>
            <a:r>
              <a:rPr lang="en-US" altLang="en-US" sz="2200" dirty="0" err="1">
                <a:solidFill>
                  <a:srgbClr val="FF0000"/>
                </a:solidFill>
              </a:rPr>
              <a:t>điều</a:t>
            </a:r>
            <a:r>
              <a:rPr lang="en-US" altLang="en-US" sz="2200" dirty="0">
                <a:solidFill>
                  <a:srgbClr val="FF0000"/>
                </a:solidFill>
              </a:rPr>
              <a:t> </a:t>
            </a:r>
            <a:r>
              <a:rPr lang="en-US" altLang="en-US" sz="2200" dirty="0" err="1">
                <a:solidFill>
                  <a:srgbClr val="FF0000"/>
                </a:solidFill>
              </a:rPr>
              <a:t>bí</a:t>
            </a:r>
            <a:r>
              <a:rPr lang="en-US" altLang="en-US" sz="2200" dirty="0">
                <a:solidFill>
                  <a:srgbClr val="FF0000"/>
                </a:solidFill>
              </a:rPr>
              <a:t> </a:t>
            </a:r>
            <a:r>
              <a:rPr lang="en-US" altLang="en-US" sz="2200" dirty="0" err="1">
                <a:solidFill>
                  <a:srgbClr val="FF0000"/>
                </a:solidFill>
              </a:rPr>
              <a:t>mật</a:t>
            </a:r>
            <a:r>
              <a:rPr lang="en-US" altLang="en-US" sz="2200" dirty="0">
                <a:solidFill>
                  <a:srgbClr val="FF0000"/>
                </a:solidFill>
              </a:rPr>
              <a:t> ở </a:t>
            </a:r>
            <a:r>
              <a:rPr lang="en-US" altLang="en-US" sz="2200" dirty="0" err="1">
                <a:solidFill>
                  <a:srgbClr val="FF0000"/>
                </a:solidFill>
              </a:rPr>
              <a:t>lão</a:t>
            </a:r>
            <a:r>
              <a:rPr lang="en-US" altLang="en-US" sz="2200" dirty="0">
                <a:solidFill>
                  <a:srgbClr val="FF0000"/>
                </a:solidFill>
              </a:rPr>
              <a:t> Ba - </a:t>
            </a:r>
            <a:r>
              <a:rPr lang="en-US" altLang="en-US" sz="2200" dirty="0" err="1">
                <a:solidFill>
                  <a:srgbClr val="FF0000"/>
                </a:solidFill>
              </a:rPr>
              <a:t>ra</a:t>
            </a:r>
            <a:r>
              <a:rPr lang="en-US" altLang="en-US" sz="2200" dirty="0">
                <a:solidFill>
                  <a:srgbClr val="FF0000"/>
                </a:solidFill>
              </a:rPr>
              <a:t> – </a:t>
            </a:r>
            <a:r>
              <a:rPr lang="en-US" altLang="en-US" sz="2200" dirty="0" err="1">
                <a:solidFill>
                  <a:srgbClr val="FF0000"/>
                </a:solidFill>
              </a:rPr>
              <a:t>ba</a:t>
            </a:r>
            <a:r>
              <a:rPr lang="en-US" altLang="en-US" sz="2200" dirty="0">
                <a:solidFill>
                  <a:srgbClr val="FF0000"/>
                </a:solidFill>
              </a:rPr>
              <a:t>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200" dirty="0" err="1">
                <a:solidFill>
                  <a:srgbClr val="0000FF"/>
                </a:solidFill>
              </a:rPr>
              <a:t>Nhờ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trí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thông</a:t>
            </a:r>
            <a:r>
              <a:rPr lang="en-US" altLang="en-US" sz="2200" dirty="0">
                <a:solidFill>
                  <a:srgbClr val="0000FF"/>
                </a:solidFill>
              </a:rPr>
              <a:t> minh Bu-</a:t>
            </a:r>
            <a:r>
              <a:rPr lang="en-US" altLang="en-US" sz="2200" dirty="0" err="1">
                <a:solidFill>
                  <a:srgbClr val="0000FF"/>
                </a:solidFill>
              </a:rPr>
              <a:t>ra</a:t>
            </a:r>
            <a:r>
              <a:rPr lang="en-US" altLang="en-US" sz="2200" dirty="0">
                <a:solidFill>
                  <a:srgbClr val="0000FF"/>
                </a:solidFill>
              </a:rPr>
              <a:t>-</a:t>
            </a:r>
            <a:r>
              <a:rPr lang="en-US" altLang="en-US" sz="2200" dirty="0" err="1">
                <a:solidFill>
                  <a:srgbClr val="0000FF"/>
                </a:solidFill>
              </a:rPr>
              <a:t>ti-nô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đã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biết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được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điều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bí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mật</a:t>
            </a:r>
            <a:r>
              <a:rPr lang="en-US" altLang="en-US" sz="2200" dirty="0">
                <a:solidFill>
                  <a:srgbClr val="0000FF"/>
                </a:solidFill>
              </a:rPr>
              <a:t> ở </a:t>
            </a:r>
            <a:r>
              <a:rPr lang="en-US" altLang="en-US" sz="2200" dirty="0" err="1">
                <a:solidFill>
                  <a:srgbClr val="0000FF"/>
                </a:solidFill>
              </a:rPr>
              <a:t>lão</a:t>
            </a:r>
            <a:r>
              <a:rPr lang="en-US" altLang="en-US" sz="2200" dirty="0">
                <a:solidFill>
                  <a:srgbClr val="0000FF"/>
                </a:solidFill>
              </a:rPr>
              <a:t> Ba-</a:t>
            </a:r>
            <a:r>
              <a:rPr lang="en-US" altLang="en-US" sz="2200" dirty="0" err="1">
                <a:solidFill>
                  <a:srgbClr val="0000FF"/>
                </a:solidFill>
              </a:rPr>
              <a:t>ra</a:t>
            </a:r>
            <a:r>
              <a:rPr lang="en-US" altLang="en-US" sz="2200" dirty="0">
                <a:solidFill>
                  <a:srgbClr val="0000FF"/>
                </a:solidFill>
              </a:rPr>
              <a:t>-</a:t>
            </a:r>
            <a:r>
              <a:rPr lang="en-US" altLang="en-US" sz="2200" dirty="0" err="1">
                <a:solidFill>
                  <a:srgbClr val="0000FF"/>
                </a:solidFill>
              </a:rPr>
              <a:t>ba</a:t>
            </a:r>
            <a:r>
              <a:rPr lang="en-US" altLang="en-US" sz="2200" dirty="0">
                <a:solidFill>
                  <a:srgbClr val="0000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86758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9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9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9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9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9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9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9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9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9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9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9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9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9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9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9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91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91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91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752600"/>
            <a:ext cx="6172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vi-VN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Truyện nói lên điều gì?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026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2200" y="533400"/>
            <a:ext cx="6172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  <p:sp>
        <p:nvSpPr>
          <p:cNvPr id="3" name="Rectangle 2"/>
          <p:cNvSpPr/>
          <p:nvPr/>
        </p:nvSpPr>
        <p:spPr>
          <a:xfrm>
            <a:off x="1371600" y="1981200"/>
            <a:ext cx="9829799" cy="17543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</a:t>
            </a:r>
            <a:endParaRPr lang="en-GB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Nhờ </a:t>
            </a:r>
            <a:r>
              <a:rPr lang="vi-VN" sz="3600" b="1" dirty="0">
                <a:latin typeface="Times New Roman" pitchFamily="18" charset="0"/>
                <a:cs typeface="Times New Roman" pitchFamily="18" charset="0"/>
              </a:rPr>
              <a:t>trí thông minh Bu-ra-ti-nô đã biết được điều bí mật về nơi cất kho báu ở lão Ba-ra-ba.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84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WordArt 7"/>
          <p:cNvSpPr>
            <a:spLocks noChangeArrowheads="1" noChangeShapeType="1" noTextEdit="1"/>
          </p:cNvSpPr>
          <p:nvPr/>
        </p:nvSpPr>
        <p:spPr bwMode="auto">
          <a:xfrm>
            <a:off x="3505200" y="2590800"/>
            <a:ext cx="6096000" cy="1095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600" b="1" kern="10" dirty="0" smtClean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sy="50000" rotWithShape="0">
                    <a:srgbClr val="80808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KHỞI ĐỘNG</a:t>
            </a:r>
            <a:endParaRPr lang="en-US" sz="6600" b="1" kern="10" dirty="0">
              <a:ln w="9525">
                <a:solidFill>
                  <a:srgbClr val="003300"/>
                </a:solidFill>
                <a:round/>
                <a:headEnd/>
                <a:tailEnd/>
              </a:ln>
              <a:solidFill>
                <a:srgbClr val="CC0000"/>
              </a:solidFill>
              <a:effectLst>
                <a:outerShdw sy="50000" rotWithShape="0">
                  <a:srgbClr val="80808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ubtitle 2"/>
          <p:cNvSpPr txBox="1">
            <a:spLocks/>
          </p:cNvSpPr>
          <p:nvPr/>
        </p:nvSpPr>
        <p:spPr bwMode="auto">
          <a:xfrm>
            <a:off x="2743200" y="2743200"/>
            <a:ext cx="78486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6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6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6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6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endParaRPr lang="en-US" sz="6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58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9296400" y="5638800"/>
            <a:ext cx="990600" cy="838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609600" y="877753"/>
            <a:ext cx="10439400" cy="599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lễ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ngả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Ngài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nộp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thằng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Ba-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luồn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móc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mãi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thở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trỏ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spcBef>
                <a:spcPct val="50000"/>
              </a:spcBef>
              <a:defRPr/>
            </a:pPr>
            <a:r>
              <a:rPr lang="vi-VN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ngài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Ba-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vớ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ném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bốp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Bu-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ti-nô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bò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lổm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ngổm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dịp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há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hốc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mồm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ngơ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ngác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lnSpc>
                <a:spcPct val="120000"/>
              </a:lnSpc>
              <a:defRPr/>
            </a:pPr>
            <a:endParaRPr lang="en-US" sz="2800" b="1" dirty="0">
              <a:solidFill>
                <a:srgbClr val="000099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06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9296400" y="5638800"/>
            <a:ext cx="990600" cy="838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533400" y="862513"/>
            <a:ext cx="10820400" cy="599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lễ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ngả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Ngài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nộp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thằng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Ba-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luồn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móc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mãi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thở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trỏ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ngài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Ba-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vớ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ném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bốp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Bu-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ti-nô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bò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lổm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ngổm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dịp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há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hốc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mồm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ngơ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ngác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lnSpc>
                <a:spcPct val="120000"/>
              </a:lnSpc>
              <a:defRPr/>
            </a:pPr>
            <a:endParaRPr lang="en-US" sz="2800" b="1" dirty="0">
              <a:solidFill>
                <a:srgbClr val="000099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 flipH="1">
            <a:off x="8001000" y="2895600"/>
            <a:ext cx="114300" cy="364230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37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828800" y="1524000"/>
            <a:ext cx="8382000" cy="238219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sz="6000" b="1" dirty="0">
              <a:solidFill>
                <a:srgbClr val="0000FF"/>
              </a:solidFill>
              <a:latin typeface="Times New Roman" pitchFamily="18" charset="0"/>
              <a:ea typeface="HP001 5Ha" pitchFamily="34" charset="-127"/>
              <a:cs typeface="Times New Roman" pitchFamily="18" charset="0"/>
            </a:endParaRPr>
          </a:p>
          <a:p>
            <a:pPr>
              <a:lnSpc>
                <a:spcPct val="120000"/>
              </a:lnSpc>
              <a:defRPr/>
            </a:pPr>
            <a:r>
              <a:rPr lang="en-US" sz="3200" b="1" dirty="0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Đọc</a:t>
            </a:r>
            <a:r>
              <a:rPr lang="en-US" sz="3200" b="1" dirty="0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lại</a:t>
            </a:r>
            <a:r>
              <a:rPr lang="en-US" sz="3200" b="1" dirty="0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học</a:t>
            </a:r>
            <a:r>
              <a:rPr lang="en-US" sz="3200" b="1" dirty="0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thuộc</a:t>
            </a:r>
            <a:r>
              <a:rPr lang="en-US" sz="3200" b="1" dirty="0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nội</a:t>
            </a:r>
            <a:r>
              <a:rPr lang="en-US" sz="3200" b="1" dirty="0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dụng</a:t>
            </a:r>
            <a:r>
              <a:rPr lang="en-US" sz="3200" b="1" dirty="0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.</a:t>
            </a:r>
          </a:p>
          <a:p>
            <a:pPr>
              <a:lnSpc>
                <a:spcPct val="120000"/>
              </a:lnSpc>
              <a:defRPr/>
            </a:pPr>
            <a:r>
              <a:rPr lang="en-US" sz="3200" b="1" dirty="0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Soạn</a:t>
            </a:r>
            <a:r>
              <a:rPr lang="en-US" sz="3200" b="1" dirty="0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sau</a:t>
            </a:r>
            <a:r>
              <a:rPr lang="en-US" sz="3200" b="1" dirty="0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: </a:t>
            </a:r>
            <a:r>
              <a:rPr lang="en-US" sz="3200" b="1" dirty="0" err="1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Rất</a:t>
            </a:r>
            <a:r>
              <a:rPr lang="en-US" sz="3200" b="1" dirty="0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nhiều</a:t>
            </a:r>
            <a:r>
              <a:rPr lang="en-US" sz="3200" b="1" dirty="0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mặt</a:t>
            </a:r>
            <a:r>
              <a:rPr lang="en-US" sz="3200" b="1" dirty="0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ea typeface="HP001 5Ha" pitchFamily="34" charset="-127"/>
                <a:cs typeface="Times New Roman" pitchFamily="18" charset="0"/>
              </a:rPr>
              <a:t>trăng</a:t>
            </a:r>
            <a:endParaRPr lang="en-US" sz="3200" b="1" dirty="0">
              <a:latin typeface="Times New Roman" pitchFamily="18" charset="0"/>
              <a:ea typeface="HP001 5Ha" pitchFamily="34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753345"/>
      </p:ext>
    </p:extLst>
  </p:cSld>
  <p:clrMapOvr>
    <a:masterClrMapping/>
  </p:clrMapOvr>
  <p:transition spd="slow">
    <p:circle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313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743200" y="304801"/>
            <a:ext cx="7772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25607" name="AutoShape 7"/>
          <p:cNvSpPr>
            <a:spLocks noChangeArrowheads="1"/>
          </p:cNvSpPr>
          <p:nvPr/>
        </p:nvSpPr>
        <p:spPr bwMode="auto">
          <a:xfrm>
            <a:off x="1552222" y="1028134"/>
            <a:ext cx="10154356" cy="2743199"/>
          </a:xfrm>
          <a:prstGeom prst="wedgeRoundRectCallout">
            <a:avLst>
              <a:gd name="adj1" fmla="val -43750"/>
              <a:gd name="adj2" fmla="val 35306"/>
              <a:gd name="adj3" fmla="val 16667"/>
            </a:avLst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Hãy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giới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thiệu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cách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chơi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kéo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co ở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làng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Hữu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Trấp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2" name="Rectangle 1"/>
          <p:cNvSpPr/>
          <p:nvPr/>
        </p:nvSpPr>
        <p:spPr>
          <a:xfrm>
            <a:off x="1219200" y="304800"/>
            <a:ext cx="9753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/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Đọc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đoạn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1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2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57511" y="2463225"/>
            <a:ext cx="2286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  <a:p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Đọc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đoạn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3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3248055"/>
            <a:ext cx="11125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Hãy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cho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biết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cách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chơi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kéo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co ở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làng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Tích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Sơn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gì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đặc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biệt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41940912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 animBg="1"/>
      <p:bldP spid="2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4" name="Picture 8" descr="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39"/>
          <a:stretch>
            <a:fillRect/>
          </a:stretch>
        </p:blipFill>
        <p:spPr bwMode="auto">
          <a:xfrm>
            <a:off x="685800" y="1524000"/>
            <a:ext cx="10694677" cy="5029200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267200" y="4572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GB" sz="36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961523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WordArt 7"/>
          <p:cNvSpPr>
            <a:spLocks noChangeArrowheads="1" noChangeShapeType="1" noTextEdit="1"/>
          </p:cNvSpPr>
          <p:nvPr/>
        </p:nvSpPr>
        <p:spPr bwMode="auto">
          <a:xfrm>
            <a:off x="3505200" y="2590800"/>
            <a:ext cx="6096000" cy="1095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600" b="1" kern="10" dirty="0" smtClean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sy="50000" rotWithShape="0">
                    <a:srgbClr val="80808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KHÁM PHÁ</a:t>
            </a:r>
            <a:endParaRPr lang="en-US" sz="6600" b="1" kern="10" dirty="0">
              <a:ln w="9525">
                <a:solidFill>
                  <a:srgbClr val="003300"/>
                </a:solidFill>
                <a:round/>
                <a:headEnd/>
                <a:tailEnd/>
              </a:ln>
              <a:solidFill>
                <a:srgbClr val="CC0000"/>
              </a:solidFill>
              <a:effectLst>
                <a:outerShdw sy="50000" rotWithShape="0">
                  <a:srgbClr val="80808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6444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16" name="Picture 28" descr="Cuốn Sách Trang Đọc - Miễn Phí vector hình ảnh trên Pixaba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065150"/>
            <a:ext cx="4036543" cy="2712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9601200" y="5562600"/>
            <a:ext cx="685800" cy="838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5029201" y="695981"/>
            <a:ext cx="196532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en-US" sz="3200" b="1" dirty="0">
              <a:ln w="1905"/>
              <a:solidFill>
                <a:srgbClr val="0066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US" sz="3200" b="1" dirty="0" err="1">
                <a:ln w="1905"/>
                <a:solidFill>
                  <a:srgbClr val="0066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ln w="1905"/>
                <a:solidFill>
                  <a:srgbClr val="0066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905"/>
                <a:solidFill>
                  <a:srgbClr val="0066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đọc</a:t>
            </a:r>
            <a:endParaRPr lang="vi-VN" sz="3200" b="1" dirty="0">
              <a:ln w="1905"/>
              <a:solidFill>
                <a:srgbClr val="0066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278981" y="1277779"/>
            <a:ext cx="62055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dirty="0">
                <a:ln w="1905"/>
                <a:solidFill>
                  <a:srgbClr val="FF0000"/>
                </a:solidFill>
                <a:effectLst>
                  <a:innerShdw blurRad="114300">
                    <a:prstClr val="black"/>
                  </a:innerShdw>
                </a:effectLst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>
              <a:defRPr/>
            </a:pPr>
            <a:endParaRPr lang="en-US" sz="3200" b="1" dirty="0">
              <a:ln w="1905"/>
              <a:solidFill>
                <a:srgbClr val="FF0000"/>
              </a:solidFill>
              <a:effectLst>
                <a:innerShdw blurRad="114300">
                  <a:prstClr val="black"/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3200" b="1" dirty="0" err="1">
                <a:ln w="1905"/>
                <a:solidFill>
                  <a:srgbClr val="FF0000"/>
                </a:solidFill>
                <a:effectLst>
                  <a:innerShdw blurRad="114300">
                    <a:prstClr val="black"/>
                  </a:innerShdw>
                </a:effectLst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ln w="1905"/>
                <a:solidFill>
                  <a:srgbClr val="FF0000"/>
                </a:solidFill>
                <a:effectLst>
                  <a:innerShdw blurRad="114300">
                    <a:prstClr val="black"/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905"/>
                <a:solidFill>
                  <a:srgbClr val="FF0000"/>
                </a:solidFill>
                <a:effectLst>
                  <a:innerShdw blurRad="114300">
                    <a:prstClr val="black"/>
                  </a:innerShdw>
                </a:effectLst>
                <a:latin typeface="Times New Roman" pitchFamily="18" charset="0"/>
                <a:cs typeface="Times New Roman" pitchFamily="18" charset="0"/>
              </a:rPr>
              <a:t>quán</a:t>
            </a:r>
            <a:r>
              <a:rPr lang="en-US" sz="3200" b="1" dirty="0">
                <a:ln w="1905"/>
                <a:solidFill>
                  <a:srgbClr val="FF0000"/>
                </a:solidFill>
                <a:effectLst>
                  <a:innerShdw blurRad="114300">
                    <a:prstClr val="black"/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905"/>
                <a:solidFill>
                  <a:srgbClr val="FF0000"/>
                </a:solidFill>
                <a:effectLst>
                  <a:innerShdw blurRad="114300">
                    <a:prstClr val="black"/>
                  </a:innerShdw>
                </a:effectLst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b="1" dirty="0">
                <a:ln w="1905"/>
                <a:solidFill>
                  <a:srgbClr val="FF0000"/>
                </a:solidFill>
                <a:effectLst>
                  <a:innerShdw blurRad="114300">
                    <a:prstClr val="black"/>
                  </a:innerShdw>
                </a:effectLst>
                <a:latin typeface="Times New Roman" pitchFamily="18" charset="0"/>
                <a:cs typeface="Times New Roman" pitchFamily="18" charset="0"/>
              </a:rPr>
              <a:t> “Ba </a:t>
            </a:r>
            <a:r>
              <a:rPr lang="en-US" sz="3200" b="1" dirty="0" err="1">
                <a:ln w="1905"/>
                <a:solidFill>
                  <a:srgbClr val="FF0000"/>
                </a:solidFill>
                <a:effectLst>
                  <a:innerShdw blurRad="114300">
                    <a:prstClr val="black"/>
                  </a:innerShdw>
                </a:effectLst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200" b="1" dirty="0">
                <a:ln w="1905"/>
                <a:solidFill>
                  <a:srgbClr val="FF0000"/>
                </a:solidFill>
                <a:effectLst>
                  <a:innerShdw blurRad="114300">
                    <a:prstClr val="black"/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n w="1905"/>
                <a:solidFill>
                  <a:srgbClr val="FF0000"/>
                </a:solidFill>
                <a:effectLst>
                  <a:innerShdw blurRad="114300">
                    <a:prstClr val="black"/>
                  </a:innerShdw>
                </a:effectLst>
                <a:latin typeface="Times New Roman" pitchFamily="18" charset="0"/>
                <a:cs typeface="Times New Roman" pitchFamily="18" charset="0"/>
              </a:rPr>
              <a:t>bống</a:t>
            </a:r>
            <a:r>
              <a:rPr lang="en-US" sz="3200" b="1" dirty="0">
                <a:ln w="1905"/>
                <a:solidFill>
                  <a:srgbClr val="FF0000"/>
                </a:solidFill>
                <a:effectLst>
                  <a:innerShdw blurRad="114300">
                    <a:prstClr val="black"/>
                  </a:innerShdw>
                </a:effectLst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  <p:sp>
        <p:nvSpPr>
          <p:cNvPr id="2" name="Rectangle: Rounded Corners 1"/>
          <p:cNvSpPr/>
          <p:nvPr/>
        </p:nvSpPr>
        <p:spPr>
          <a:xfrm>
            <a:off x="4581527" y="4800600"/>
            <a:ext cx="2412999" cy="982133"/>
          </a:xfrm>
          <a:prstGeom prst="roundRect">
            <a:avLst/>
          </a:prstGeom>
          <a:solidFill>
            <a:srgbClr val="FFFFCC"/>
          </a:solidFill>
          <a:ln>
            <a:solidFill>
              <a:srgbClr val="FF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>
              <a:defRPr/>
            </a:pPr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SGK </a:t>
            </a:r>
          </a:p>
          <a:p>
            <a:pPr algn="ctr">
              <a:defRPr/>
            </a:pPr>
            <a:r>
              <a:rPr lang="vi-V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Trang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12306" name="TextBox 3"/>
          <p:cNvSpPr txBox="1">
            <a:spLocks noChangeArrowheads="1"/>
          </p:cNvSpPr>
          <p:nvPr/>
        </p:nvSpPr>
        <p:spPr bwMode="auto">
          <a:xfrm>
            <a:off x="5029200" y="2895600"/>
            <a:ext cx="1981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7162800" y="1900535"/>
            <a:ext cx="291445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4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4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A –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lếch-xây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Tôn-xtôi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33700" y="152400"/>
            <a:ext cx="68961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21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2022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2806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2" grpId="0" animBg="1"/>
      <p:bldP spid="13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1400" y="931990"/>
            <a:ext cx="50292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81100" y="2110165"/>
            <a:ext cx="9829800" cy="2727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2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 </a:t>
            </a:r>
            <a:r>
              <a:rPr lang="vi-VN" sz="32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Hiểu </a:t>
            </a:r>
            <a:r>
              <a:rPr lang="vi-VN" sz="32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từ khó trong </a:t>
            </a:r>
            <a:r>
              <a:rPr lang="vi-VN" sz="32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</a:t>
            </a:r>
            <a:r>
              <a:rPr lang="vi-VN" sz="32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ý nghĩa </a:t>
            </a:r>
            <a:r>
              <a:rPr lang="en-US" sz="3200" dirty="0" err="1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2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 </a:t>
            </a:r>
            <a:r>
              <a:rPr lang="vi-VN" sz="32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Đọc </a:t>
            </a:r>
            <a:r>
              <a:rPr lang="vi-VN" sz="32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lưu loát toàn bài, phát âm đúng từ tên riêng nước ngoài, ngắt nghỉ hơi hợp lý, chậm rãi, nhẹ nhàng, đọc đúng giọng nhân vật. </a:t>
            </a:r>
            <a:endParaRPr lang="en-US" sz="3200" dirty="0">
              <a:latin typeface="Times New Roman" panose="02020603050405020304" pitchFamily="18" charset="0"/>
              <a:ea typeface="Arial" panose="020B0604020202020204" pitchFamily="34" charset="0"/>
              <a:cs typeface="Angsana New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825500" algn="l"/>
              </a:tabLst>
            </a:pPr>
            <a:r>
              <a:rPr lang="vi-VN" sz="32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 Đọc diễn cảm toàn bài.</a:t>
            </a:r>
            <a:endParaRPr lang="en-US" sz="3200" dirty="0">
              <a:latin typeface="Times New Roman" panose="02020603050405020304" pitchFamily="18" charset="0"/>
              <a:ea typeface="Arial" panose="020B0604020202020204" pitchFamily="34" charset="0"/>
              <a:cs typeface="Angsana New"/>
            </a:endParaRPr>
          </a:p>
        </p:txBody>
      </p:sp>
    </p:spTree>
    <p:extLst>
      <p:ext uri="{BB962C8B-B14F-4D97-AF65-F5344CB8AC3E}">
        <p14:creationId xmlns:p14="http://schemas.microsoft.com/office/powerpoint/2010/main" val="600173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ubtitle 2"/>
          <p:cNvSpPr txBox="1">
            <a:spLocks/>
          </p:cNvSpPr>
          <p:nvPr/>
        </p:nvSpPr>
        <p:spPr bwMode="auto">
          <a:xfrm>
            <a:off x="4038600" y="2514600"/>
            <a:ext cx="610235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8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8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8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292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76200"/>
            <a:ext cx="5334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ln w="1905"/>
                <a:solidFill>
                  <a:srgbClr val="FF0000"/>
                </a:solidFill>
                <a:effectLst>
                  <a:innerShdw blurRad="114300">
                    <a:prstClr val="black"/>
                  </a:innerShdw>
                </a:effectLst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b="1" dirty="0" err="1">
                <a:ln w="1905"/>
                <a:solidFill>
                  <a:srgbClr val="FF0000"/>
                </a:solidFill>
                <a:effectLst>
                  <a:innerShdw blurRad="114300">
                    <a:prstClr val="black"/>
                  </a:innerShdw>
                </a:effectLst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ln w="1905"/>
                <a:solidFill>
                  <a:srgbClr val="FF0000"/>
                </a:solidFill>
                <a:effectLst>
                  <a:innerShdw blurRad="114300">
                    <a:prstClr val="black"/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905"/>
                <a:solidFill>
                  <a:srgbClr val="FF0000"/>
                </a:solidFill>
                <a:effectLst>
                  <a:innerShdw blurRad="114300">
                    <a:prstClr val="black"/>
                  </a:innerShdw>
                </a:effectLst>
                <a:latin typeface="Times New Roman" pitchFamily="18" charset="0"/>
                <a:cs typeface="Times New Roman" pitchFamily="18" charset="0"/>
              </a:rPr>
              <a:t>quán</a:t>
            </a:r>
            <a:r>
              <a:rPr lang="en-US" sz="2400" b="1" dirty="0">
                <a:ln w="1905"/>
                <a:solidFill>
                  <a:srgbClr val="FF0000"/>
                </a:solidFill>
                <a:effectLst>
                  <a:innerShdw blurRad="114300">
                    <a:prstClr val="black"/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905"/>
                <a:solidFill>
                  <a:srgbClr val="FF0000"/>
                </a:solidFill>
                <a:effectLst>
                  <a:innerShdw blurRad="114300">
                    <a:prstClr val="black"/>
                  </a:innerShdw>
                </a:effectLst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400" b="1" dirty="0">
                <a:ln w="1905"/>
                <a:solidFill>
                  <a:srgbClr val="FF0000"/>
                </a:solidFill>
                <a:effectLst>
                  <a:innerShdw blurRad="114300">
                    <a:prstClr val="black"/>
                  </a:innerShdw>
                </a:effectLst>
                <a:latin typeface="Times New Roman" pitchFamily="18" charset="0"/>
                <a:cs typeface="Times New Roman" pitchFamily="18" charset="0"/>
              </a:rPr>
              <a:t> “Ba </a:t>
            </a:r>
            <a:r>
              <a:rPr lang="en-US" sz="2400" b="1" dirty="0" err="1">
                <a:ln w="1905"/>
                <a:solidFill>
                  <a:srgbClr val="FF0000"/>
                </a:solidFill>
                <a:effectLst>
                  <a:innerShdw blurRad="114300">
                    <a:prstClr val="black"/>
                  </a:innerShdw>
                </a:effectLst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400" b="1" dirty="0">
                <a:ln w="1905"/>
                <a:solidFill>
                  <a:srgbClr val="FF0000"/>
                </a:solidFill>
                <a:effectLst>
                  <a:innerShdw blurRad="114300">
                    <a:prstClr val="black"/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905"/>
                <a:solidFill>
                  <a:srgbClr val="FF0000"/>
                </a:solidFill>
                <a:effectLst>
                  <a:innerShdw blurRad="114300">
                    <a:prstClr val="black"/>
                  </a:innerShdw>
                </a:effectLst>
                <a:latin typeface="Times New Roman" pitchFamily="18" charset="0"/>
                <a:cs typeface="Times New Roman" pitchFamily="18" charset="0"/>
              </a:rPr>
              <a:t>bống</a:t>
            </a:r>
            <a:r>
              <a:rPr lang="en-US" sz="2400" b="1" dirty="0">
                <a:ln w="1905"/>
                <a:solidFill>
                  <a:srgbClr val="FF0000"/>
                </a:solidFill>
                <a:effectLst>
                  <a:innerShdw blurRad="114300">
                    <a:prstClr val="black"/>
                  </a:innerShdw>
                </a:effectLst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473126"/>
            <a:ext cx="11582400" cy="627864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Bu -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nô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rùa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bụng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Tóoc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- la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tặng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chìa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khóa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kho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báu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kho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báu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?  Bu-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ti-nô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moi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bí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ác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hòng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đoạt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chìa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khóa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spcBef>
                <a:spcPts val="600"/>
              </a:spcBef>
            </a:pP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- ha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Đu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rê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- ma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quán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“ Ba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bống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chui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thin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thít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spcBef>
                <a:spcPts val="600"/>
              </a:spcBef>
            </a:pP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Ba-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rượu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say.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hơ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râu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pPr>
              <a:spcBef>
                <a:spcPts val="600"/>
              </a:spcBef>
            </a:pP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thằng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tống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lò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sưởi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alt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Bu -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nô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hét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600"/>
              </a:spcBef>
            </a:pP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Ba-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!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báu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>
              <a:spcBef>
                <a:spcPts val="600"/>
              </a:spcBef>
            </a:pP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Ba-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giật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Đu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rê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 ma.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Đu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rê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ma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mê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nốc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rượu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sợ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tái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Ba-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hoảng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cập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bí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hét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600"/>
              </a:spcBef>
            </a:pP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mau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>
              <a:spcBef>
                <a:spcPts val="600"/>
              </a:spcBef>
            </a:pP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Ba-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ấp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úng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600"/>
              </a:spcBef>
            </a:pP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Ở …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alt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ạ.</a:t>
            </a:r>
          </a:p>
        </p:txBody>
      </p:sp>
    </p:spTree>
    <p:extLst>
      <p:ext uri="{BB962C8B-B14F-4D97-AF65-F5344CB8AC3E}">
        <p14:creationId xmlns:p14="http://schemas.microsoft.com/office/powerpoint/2010/main" val="26689233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6e606a4ce4378e74a3d34d77261e92d3b9f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615</TotalTime>
  <Words>1240</Words>
  <Application>Microsoft Office PowerPoint</Application>
  <PresentationFormat>Widescreen</PresentationFormat>
  <Paragraphs>134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宋体</vt:lpstr>
      <vt:lpstr>Angsana New</vt:lpstr>
      <vt:lpstr>Arial</vt:lpstr>
      <vt:lpstr>Calibri</vt:lpstr>
      <vt:lpstr>HP001 5Ha</vt:lpstr>
      <vt:lpstr>Times New Roman</vt:lpstr>
      <vt:lpstr>UTM Aristote</vt:lpstr>
      <vt:lpstr>UVN Huong Que Nang</vt:lpstr>
      <vt:lpstr>VNI-Times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YÊU CẦU CẦN ĐẠT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Techsi.vn</cp:lastModifiedBy>
  <cp:revision>95</cp:revision>
  <dcterms:created xsi:type="dcterms:W3CDTF">2015-11-30T01:25:19Z</dcterms:created>
  <dcterms:modified xsi:type="dcterms:W3CDTF">2022-12-21T02:48:13Z</dcterms:modified>
</cp:coreProperties>
</file>