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2" r:id="rId3"/>
    <p:sldId id="283" r:id="rId4"/>
    <p:sldId id="284" r:id="rId5"/>
    <p:sldId id="258" r:id="rId6"/>
    <p:sldId id="257" r:id="rId7"/>
    <p:sldId id="259" r:id="rId8"/>
    <p:sldId id="260" r:id="rId9"/>
    <p:sldId id="261" r:id="rId10"/>
    <p:sldId id="265" r:id="rId11"/>
    <p:sldId id="263" r:id="rId12"/>
    <p:sldId id="269" r:id="rId13"/>
    <p:sldId id="264" r:id="rId14"/>
    <p:sldId id="272" r:id="rId15"/>
    <p:sldId id="268" r:id="rId16"/>
    <p:sldId id="277" r:id="rId17"/>
    <p:sldId id="275" r:id="rId18"/>
    <p:sldId id="266" r:id="rId19"/>
    <p:sldId id="267" r:id="rId20"/>
    <p:sldId id="270" r:id="rId21"/>
    <p:sldId id="274" r:id="rId22"/>
    <p:sldId id="278" r:id="rId23"/>
    <p:sldId id="273" r:id="rId24"/>
    <p:sldId id="271" r:id="rId25"/>
    <p:sldId id="279" r:id="rId26"/>
    <p:sldId id="282" r:id="rId27"/>
    <p:sldId id="276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80" r:id="rId38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9ED8D8"/>
    <a:srgbClr val="46B3B0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95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66E4EEE-2CE3-405E-9260-62EE5509E6F0}" type="datetimeFigureOut">
              <a:rPr lang="zh-CN" altLang="en-US" smtClean="0"/>
              <a:pPr/>
              <a:t>2021/11/26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9A49F13-EC3C-4BD8-AC6C-53014CB5C1F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0512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9F13-EC3C-4BD8-AC6C-53014CB5C1F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710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9F13-EC3C-4BD8-AC6C-53014CB5C1F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782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9F13-EC3C-4BD8-AC6C-53014CB5C1F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504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9F13-EC3C-4BD8-AC6C-53014CB5C1F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867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9F13-EC3C-4BD8-AC6C-53014CB5C1F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807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9F13-EC3C-4BD8-AC6C-53014CB5C1F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854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9F13-EC3C-4BD8-AC6C-53014CB5C1F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667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9F13-EC3C-4BD8-AC6C-53014CB5C1F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064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9F13-EC3C-4BD8-AC6C-53014CB5C1F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550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9F13-EC3C-4BD8-AC6C-53014CB5C1F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918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9F13-EC3C-4BD8-AC6C-53014CB5C1F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380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9F13-EC3C-4BD8-AC6C-53014CB5C1F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274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9F13-EC3C-4BD8-AC6C-53014CB5C1F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31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9F13-EC3C-4BD8-AC6C-53014CB5C1F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355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9F13-EC3C-4BD8-AC6C-53014CB5C1F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6485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9F13-EC3C-4BD8-AC6C-53014CB5C1F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993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9F13-EC3C-4BD8-AC6C-53014CB5C1F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668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9F13-EC3C-4BD8-AC6C-53014CB5C1F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062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9F13-EC3C-4BD8-AC6C-53014CB5C1F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5103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9F13-EC3C-4BD8-AC6C-53014CB5C1F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6918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9F13-EC3C-4BD8-AC6C-53014CB5C1F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4970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49F13-EC3C-4BD8-AC6C-53014CB5C1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520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9F13-EC3C-4BD8-AC6C-53014CB5C1F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4582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9F13-EC3C-4BD8-AC6C-53014CB5C1F0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49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9F13-EC3C-4BD8-AC6C-53014CB5C1F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13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9F13-EC3C-4BD8-AC6C-53014CB5C1F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789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9F13-EC3C-4BD8-AC6C-53014CB5C1F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321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9F13-EC3C-4BD8-AC6C-53014CB5C1F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560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9F13-EC3C-4BD8-AC6C-53014CB5C1F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424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9F13-EC3C-4BD8-AC6C-53014CB5C1F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31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emf"/><Relationship Id="rId7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8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6521E7C-ADB4-489E-BE49-FC837FB6B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0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BB4F40-C87B-42FF-BA18-8814364E9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4635107-B53E-4E5D-971E-E476CF8370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85D9B3-08D6-4314-A49F-F680F6E0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157D05-A266-4B2D-9D83-CC69E6B82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43A4-5DFB-4728-8200-2BCE9B280EDC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4AFBE-72A6-4132-8F07-0989DBC4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07CA96-E813-42D9-8D0C-BE146CBC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CF13-06C6-44B9-9DFD-E8CE2DBCA5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0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F1242E-C3D1-455F-94CE-20CEE05F2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2E4A86E-AA25-4EEF-A36B-29C35725E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FFD94F-7727-4E36-A933-3F52F146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43A4-5DFB-4728-8200-2BCE9B280EDC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6D8BD1-14D3-4EB7-A1FF-25F1D2CA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F3E1DB-F954-4E4D-90A9-E65113263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CF13-06C6-44B9-9DFD-E8CE2DBCA5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48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4B86F62-63EF-4063-9384-86FB604BB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6E31084-77AA-43B9-897D-179EB2C45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011FEA-E333-4DEC-8B17-069C62BF2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43A4-5DFB-4728-8200-2BCE9B280EDC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9721C7-C154-40FE-A3CA-BCF97CBBE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417825-42FD-41DD-B8E7-CAE753E1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CF13-06C6-44B9-9DFD-E8CE2DBCA5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7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CF81A2C-EDF1-4500-9CC8-9B184709C5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BA67613-61A8-40DA-B116-263DF671D9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73319" y="149258"/>
            <a:ext cx="849798" cy="1336642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DD3D8CD7-A2AC-45E4-B588-BADF0C0839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46804" y="149258"/>
            <a:ext cx="926515" cy="153984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56B94C2-91E6-4F7B-969D-D21E382DB05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06270" y="167166"/>
            <a:ext cx="713044" cy="121572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2097F99-DF42-4DF6-B30A-F474E752559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283712" y="424105"/>
            <a:ext cx="583188" cy="844114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91FC7EBA-6E66-4922-959B-2EF7C4CC07E3}"/>
              </a:ext>
            </a:extLst>
          </p:cNvPr>
          <p:cNvSpPr>
            <a:spLocks/>
          </p:cNvSpPr>
          <p:nvPr userDrawn="1"/>
        </p:nvSpPr>
        <p:spPr bwMode="auto">
          <a:xfrm>
            <a:off x="427038" y="1084263"/>
            <a:ext cx="11498263" cy="5389563"/>
          </a:xfrm>
          <a:custGeom>
            <a:avLst/>
            <a:gdLst>
              <a:gd name="T0" fmla="*/ 227 w 1680"/>
              <a:gd name="T1" fmla="*/ 26 h 1424"/>
              <a:gd name="T2" fmla="*/ 59 w 1680"/>
              <a:gd name="T3" fmla="*/ 39 h 1424"/>
              <a:gd name="T4" fmla="*/ 18 w 1680"/>
              <a:gd name="T5" fmla="*/ 233 h 1424"/>
              <a:gd name="T6" fmla="*/ 23 w 1680"/>
              <a:gd name="T7" fmla="*/ 505 h 1424"/>
              <a:gd name="T8" fmla="*/ 33 w 1680"/>
              <a:gd name="T9" fmla="*/ 833 h 1424"/>
              <a:gd name="T10" fmla="*/ 18 w 1680"/>
              <a:gd name="T11" fmla="*/ 1124 h 1424"/>
              <a:gd name="T12" fmla="*/ 17 w 1680"/>
              <a:gd name="T13" fmla="*/ 1317 h 1424"/>
              <a:gd name="T14" fmla="*/ 159 w 1680"/>
              <a:gd name="T15" fmla="*/ 1401 h 1424"/>
              <a:gd name="T16" fmla="*/ 424 w 1680"/>
              <a:gd name="T17" fmla="*/ 1397 h 1424"/>
              <a:gd name="T18" fmla="*/ 700 w 1680"/>
              <a:gd name="T19" fmla="*/ 1413 h 1424"/>
              <a:gd name="T20" fmla="*/ 1072 w 1680"/>
              <a:gd name="T21" fmla="*/ 1399 h 1424"/>
              <a:gd name="T22" fmla="*/ 1488 w 1680"/>
              <a:gd name="T23" fmla="*/ 1380 h 1424"/>
              <a:gd name="T24" fmla="*/ 1645 w 1680"/>
              <a:gd name="T25" fmla="*/ 1376 h 1424"/>
              <a:gd name="T26" fmla="*/ 1665 w 1680"/>
              <a:gd name="T27" fmla="*/ 1193 h 1424"/>
              <a:gd name="T28" fmla="*/ 1652 w 1680"/>
              <a:gd name="T29" fmla="*/ 956 h 1424"/>
              <a:gd name="T30" fmla="*/ 1662 w 1680"/>
              <a:gd name="T31" fmla="*/ 696 h 1424"/>
              <a:gd name="T32" fmla="*/ 1642 w 1680"/>
              <a:gd name="T33" fmla="*/ 442 h 1424"/>
              <a:gd name="T34" fmla="*/ 1656 w 1680"/>
              <a:gd name="T35" fmla="*/ 209 h 1424"/>
              <a:gd name="T36" fmla="*/ 1615 w 1680"/>
              <a:gd name="T37" fmla="*/ 49 h 1424"/>
              <a:gd name="T38" fmla="*/ 1434 w 1680"/>
              <a:gd name="T39" fmla="*/ 28 h 1424"/>
              <a:gd name="T40" fmla="*/ 1129 w 1680"/>
              <a:gd name="T41" fmla="*/ 16 h 1424"/>
              <a:gd name="T42" fmla="*/ 834 w 1680"/>
              <a:gd name="T43" fmla="*/ 6 h 1424"/>
              <a:gd name="T44" fmla="*/ 338 w 1680"/>
              <a:gd name="T45" fmla="*/ 26 h 1424"/>
              <a:gd name="T46" fmla="*/ 198 w 1680"/>
              <a:gd name="T47" fmla="*/ 26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80" h="1424">
                <a:moveTo>
                  <a:pt x="227" y="26"/>
                </a:moveTo>
                <a:cubicBezTo>
                  <a:pt x="181" y="29"/>
                  <a:pt x="99" y="10"/>
                  <a:pt x="59" y="39"/>
                </a:cubicBezTo>
                <a:cubicBezTo>
                  <a:pt x="8" y="76"/>
                  <a:pt x="16" y="179"/>
                  <a:pt x="18" y="233"/>
                </a:cubicBezTo>
                <a:cubicBezTo>
                  <a:pt x="23" y="324"/>
                  <a:pt x="19" y="414"/>
                  <a:pt x="23" y="505"/>
                </a:cubicBezTo>
                <a:cubicBezTo>
                  <a:pt x="27" y="614"/>
                  <a:pt x="37" y="724"/>
                  <a:pt x="33" y="833"/>
                </a:cubicBezTo>
                <a:cubicBezTo>
                  <a:pt x="29" y="930"/>
                  <a:pt x="28" y="1028"/>
                  <a:pt x="18" y="1124"/>
                </a:cubicBezTo>
                <a:cubicBezTo>
                  <a:pt x="12" y="1183"/>
                  <a:pt x="0" y="1260"/>
                  <a:pt x="17" y="1317"/>
                </a:cubicBezTo>
                <a:cubicBezTo>
                  <a:pt x="36" y="1384"/>
                  <a:pt x="94" y="1395"/>
                  <a:pt x="159" y="1401"/>
                </a:cubicBezTo>
                <a:cubicBezTo>
                  <a:pt x="246" y="1409"/>
                  <a:pt x="336" y="1392"/>
                  <a:pt x="424" y="1397"/>
                </a:cubicBezTo>
                <a:cubicBezTo>
                  <a:pt x="516" y="1401"/>
                  <a:pt x="609" y="1406"/>
                  <a:pt x="700" y="1413"/>
                </a:cubicBezTo>
                <a:cubicBezTo>
                  <a:pt x="828" y="1424"/>
                  <a:pt x="946" y="1416"/>
                  <a:pt x="1072" y="1399"/>
                </a:cubicBezTo>
                <a:cubicBezTo>
                  <a:pt x="1209" y="1381"/>
                  <a:pt x="1349" y="1373"/>
                  <a:pt x="1488" y="1380"/>
                </a:cubicBezTo>
                <a:cubicBezTo>
                  <a:pt x="1529" y="1382"/>
                  <a:pt x="1613" y="1405"/>
                  <a:pt x="1645" y="1376"/>
                </a:cubicBezTo>
                <a:cubicBezTo>
                  <a:pt x="1680" y="1344"/>
                  <a:pt x="1665" y="1236"/>
                  <a:pt x="1665" y="1193"/>
                </a:cubicBezTo>
                <a:cubicBezTo>
                  <a:pt x="1665" y="1114"/>
                  <a:pt x="1652" y="1035"/>
                  <a:pt x="1652" y="956"/>
                </a:cubicBezTo>
                <a:cubicBezTo>
                  <a:pt x="1652" y="868"/>
                  <a:pt x="1667" y="784"/>
                  <a:pt x="1662" y="696"/>
                </a:cubicBezTo>
                <a:cubicBezTo>
                  <a:pt x="1659" y="612"/>
                  <a:pt x="1647" y="526"/>
                  <a:pt x="1642" y="442"/>
                </a:cubicBezTo>
                <a:cubicBezTo>
                  <a:pt x="1638" y="366"/>
                  <a:pt x="1652" y="286"/>
                  <a:pt x="1656" y="209"/>
                </a:cubicBezTo>
                <a:cubicBezTo>
                  <a:pt x="1658" y="164"/>
                  <a:pt x="1651" y="79"/>
                  <a:pt x="1615" y="49"/>
                </a:cubicBezTo>
                <a:cubicBezTo>
                  <a:pt x="1572" y="13"/>
                  <a:pt x="1488" y="31"/>
                  <a:pt x="1434" y="28"/>
                </a:cubicBezTo>
                <a:cubicBezTo>
                  <a:pt x="1333" y="23"/>
                  <a:pt x="1229" y="27"/>
                  <a:pt x="1129" y="16"/>
                </a:cubicBezTo>
                <a:cubicBezTo>
                  <a:pt x="1032" y="6"/>
                  <a:pt x="932" y="0"/>
                  <a:pt x="834" y="6"/>
                </a:cubicBezTo>
                <a:cubicBezTo>
                  <a:pt x="668" y="15"/>
                  <a:pt x="504" y="34"/>
                  <a:pt x="338" y="26"/>
                </a:cubicBezTo>
                <a:cubicBezTo>
                  <a:pt x="300" y="24"/>
                  <a:pt x="230" y="21"/>
                  <a:pt x="198" y="26"/>
                </a:cubicBezTo>
              </a:path>
            </a:pathLst>
          </a:custGeom>
          <a:solidFill>
            <a:srgbClr val="FFFFFF">
              <a:alpha val="9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ED80464-BCB5-4860-BAC2-94CB266F1D8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230933" y="263465"/>
            <a:ext cx="716625" cy="726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9B2A94C-CB78-49DE-9F44-57A55F17E14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31229" y="594763"/>
            <a:ext cx="1234800" cy="4895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F456758-988B-4BB6-ADBC-1D6787327F0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0" y="455339"/>
            <a:ext cx="1012044" cy="40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6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BAF8644-1D89-4A29-AAE5-A23EF748A4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73319" y="149258"/>
            <a:ext cx="849798" cy="1336642"/>
          </a:xfrm>
          <a:prstGeom prst="rect">
            <a:avLst/>
          </a:prstGeom>
        </p:spPr>
      </p:pic>
      <p:pic>
        <p:nvPicPr>
          <p:cNvPr id="25" name="图形 24">
            <a:extLst>
              <a:ext uri="{FF2B5EF4-FFF2-40B4-BE49-F238E27FC236}">
                <a16:creationId xmlns:a16="http://schemas.microsoft.com/office/drawing/2014/main" id="{C744C50F-CFFA-494A-B194-188542AEF6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46804" y="149258"/>
            <a:ext cx="926515" cy="153984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DA9EB84-C870-4139-85C3-7430B4E96CA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06270" y="167166"/>
            <a:ext cx="713044" cy="121572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565CE29-012C-4921-ABE8-EA8482562B5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83712" y="424105"/>
            <a:ext cx="583188" cy="844114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91FC7EBA-6E66-4922-959B-2EF7C4CC07E3}"/>
              </a:ext>
            </a:extLst>
          </p:cNvPr>
          <p:cNvSpPr>
            <a:spLocks/>
          </p:cNvSpPr>
          <p:nvPr userDrawn="1"/>
        </p:nvSpPr>
        <p:spPr bwMode="auto">
          <a:xfrm>
            <a:off x="427038" y="1084263"/>
            <a:ext cx="11498263" cy="5389563"/>
          </a:xfrm>
          <a:custGeom>
            <a:avLst/>
            <a:gdLst>
              <a:gd name="T0" fmla="*/ 227 w 1680"/>
              <a:gd name="T1" fmla="*/ 26 h 1424"/>
              <a:gd name="T2" fmla="*/ 59 w 1680"/>
              <a:gd name="T3" fmla="*/ 39 h 1424"/>
              <a:gd name="T4" fmla="*/ 18 w 1680"/>
              <a:gd name="T5" fmla="*/ 233 h 1424"/>
              <a:gd name="T6" fmla="*/ 23 w 1680"/>
              <a:gd name="T7" fmla="*/ 505 h 1424"/>
              <a:gd name="T8" fmla="*/ 33 w 1680"/>
              <a:gd name="T9" fmla="*/ 833 h 1424"/>
              <a:gd name="T10" fmla="*/ 18 w 1680"/>
              <a:gd name="T11" fmla="*/ 1124 h 1424"/>
              <a:gd name="T12" fmla="*/ 17 w 1680"/>
              <a:gd name="T13" fmla="*/ 1317 h 1424"/>
              <a:gd name="T14" fmla="*/ 159 w 1680"/>
              <a:gd name="T15" fmla="*/ 1401 h 1424"/>
              <a:gd name="T16" fmla="*/ 424 w 1680"/>
              <a:gd name="T17" fmla="*/ 1397 h 1424"/>
              <a:gd name="T18" fmla="*/ 700 w 1680"/>
              <a:gd name="T19" fmla="*/ 1413 h 1424"/>
              <a:gd name="T20" fmla="*/ 1072 w 1680"/>
              <a:gd name="T21" fmla="*/ 1399 h 1424"/>
              <a:gd name="T22" fmla="*/ 1488 w 1680"/>
              <a:gd name="T23" fmla="*/ 1380 h 1424"/>
              <a:gd name="T24" fmla="*/ 1645 w 1680"/>
              <a:gd name="T25" fmla="*/ 1376 h 1424"/>
              <a:gd name="T26" fmla="*/ 1665 w 1680"/>
              <a:gd name="T27" fmla="*/ 1193 h 1424"/>
              <a:gd name="T28" fmla="*/ 1652 w 1680"/>
              <a:gd name="T29" fmla="*/ 956 h 1424"/>
              <a:gd name="T30" fmla="*/ 1662 w 1680"/>
              <a:gd name="T31" fmla="*/ 696 h 1424"/>
              <a:gd name="T32" fmla="*/ 1642 w 1680"/>
              <a:gd name="T33" fmla="*/ 442 h 1424"/>
              <a:gd name="T34" fmla="*/ 1656 w 1680"/>
              <a:gd name="T35" fmla="*/ 209 h 1424"/>
              <a:gd name="T36" fmla="*/ 1615 w 1680"/>
              <a:gd name="T37" fmla="*/ 49 h 1424"/>
              <a:gd name="T38" fmla="*/ 1434 w 1680"/>
              <a:gd name="T39" fmla="*/ 28 h 1424"/>
              <a:gd name="T40" fmla="*/ 1129 w 1680"/>
              <a:gd name="T41" fmla="*/ 16 h 1424"/>
              <a:gd name="T42" fmla="*/ 834 w 1680"/>
              <a:gd name="T43" fmla="*/ 6 h 1424"/>
              <a:gd name="T44" fmla="*/ 338 w 1680"/>
              <a:gd name="T45" fmla="*/ 26 h 1424"/>
              <a:gd name="T46" fmla="*/ 198 w 1680"/>
              <a:gd name="T47" fmla="*/ 26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80" h="1424">
                <a:moveTo>
                  <a:pt x="227" y="26"/>
                </a:moveTo>
                <a:cubicBezTo>
                  <a:pt x="181" y="29"/>
                  <a:pt x="99" y="10"/>
                  <a:pt x="59" y="39"/>
                </a:cubicBezTo>
                <a:cubicBezTo>
                  <a:pt x="8" y="76"/>
                  <a:pt x="16" y="179"/>
                  <a:pt x="18" y="233"/>
                </a:cubicBezTo>
                <a:cubicBezTo>
                  <a:pt x="23" y="324"/>
                  <a:pt x="19" y="414"/>
                  <a:pt x="23" y="505"/>
                </a:cubicBezTo>
                <a:cubicBezTo>
                  <a:pt x="27" y="614"/>
                  <a:pt x="37" y="724"/>
                  <a:pt x="33" y="833"/>
                </a:cubicBezTo>
                <a:cubicBezTo>
                  <a:pt x="29" y="930"/>
                  <a:pt x="28" y="1028"/>
                  <a:pt x="18" y="1124"/>
                </a:cubicBezTo>
                <a:cubicBezTo>
                  <a:pt x="12" y="1183"/>
                  <a:pt x="0" y="1260"/>
                  <a:pt x="17" y="1317"/>
                </a:cubicBezTo>
                <a:cubicBezTo>
                  <a:pt x="36" y="1384"/>
                  <a:pt x="94" y="1395"/>
                  <a:pt x="159" y="1401"/>
                </a:cubicBezTo>
                <a:cubicBezTo>
                  <a:pt x="246" y="1409"/>
                  <a:pt x="336" y="1392"/>
                  <a:pt x="424" y="1397"/>
                </a:cubicBezTo>
                <a:cubicBezTo>
                  <a:pt x="516" y="1401"/>
                  <a:pt x="609" y="1406"/>
                  <a:pt x="700" y="1413"/>
                </a:cubicBezTo>
                <a:cubicBezTo>
                  <a:pt x="828" y="1424"/>
                  <a:pt x="946" y="1416"/>
                  <a:pt x="1072" y="1399"/>
                </a:cubicBezTo>
                <a:cubicBezTo>
                  <a:pt x="1209" y="1381"/>
                  <a:pt x="1349" y="1373"/>
                  <a:pt x="1488" y="1380"/>
                </a:cubicBezTo>
                <a:cubicBezTo>
                  <a:pt x="1529" y="1382"/>
                  <a:pt x="1613" y="1405"/>
                  <a:pt x="1645" y="1376"/>
                </a:cubicBezTo>
                <a:cubicBezTo>
                  <a:pt x="1680" y="1344"/>
                  <a:pt x="1665" y="1236"/>
                  <a:pt x="1665" y="1193"/>
                </a:cubicBezTo>
                <a:cubicBezTo>
                  <a:pt x="1665" y="1114"/>
                  <a:pt x="1652" y="1035"/>
                  <a:pt x="1652" y="956"/>
                </a:cubicBezTo>
                <a:cubicBezTo>
                  <a:pt x="1652" y="868"/>
                  <a:pt x="1667" y="784"/>
                  <a:pt x="1662" y="696"/>
                </a:cubicBezTo>
                <a:cubicBezTo>
                  <a:pt x="1659" y="612"/>
                  <a:pt x="1647" y="526"/>
                  <a:pt x="1642" y="442"/>
                </a:cubicBezTo>
                <a:cubicBezTo>
                  <a:pt x="1638" y="366"/>
                  <a:pt x="1652" y="286"/>
                  <a:pt x="1656" y="209"/>
                </a:cubicBezTo>
                <a:cubicBezTo>
                  <a:pt x="1658" y="164"/>
                  <a:pt x="1651" y="79"/>
                  <a:pt x="1615" y="49"/>
                </a:cubicBezTo>
                <a:cubicBezTo>
                  <a:pt x="1572" y="13"/>
                  <a:pt x="1488" y="31"/>
                  <a:pt x="1434" y="28"/>
                </a:cubicBezTo>
                <a:cubicBezTo>
                  <a:pt x="1333" y="23"/>
                  <a:pt x="1229" y="27"/>
                  <a:pt x="1129" y="16"/>
                </a:cubicBezTo>
                <a:cubicBezTo>
                  <a:pt x="1032" y="6"/>
                  <a:pt x="932" y="0"/>
                  <a:pt x="834" y="6"/>
                </a:cubicBezTo>
                <a:cubicBezTo>
                  <a:pt x="668" y="15"/>
                  <a:pt x="504" y="34"/>
                  <a:pt x="338" y="26"/>
                </a:cubicBezTo>
                <a:cubicBezTo>
                  <a:pt x="300" y="24"/>
                  <a:pt x="230" y="21"/>
                  <a:pt x="198" y="26"/>
                </a:cubicBezTo>
              </a:path>
            </a:pathLst>
          </a:custGeom>
          <a:solidFill>
            <a:srgbClr val="9ED8D8">
              <a:alpha val="9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ED80464-BCB5-4860-BAC2-94CB266F1D8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230933" y="263465"/>
            <a:ext cx="716625" cy="726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F5950101-BD15-4765-AF8B-203A343AA28C}"/>
              </a:ext>
            </a:extLst>
          </p:cNvPr>
          <p:cNvGrpSpPr/>
          <p:nvPr userDrawn="1"/>
        </p:nvGrpSpPr>
        <p:grpSpPr>
          <a:xfrm>
            <a:off x="39688" y="457200"/>
            <a:ext cx="1012824" cy="398462"/>
            <a:chOff x="39688" y="457200"/>
            <a:chExt cx="1012824" cy="398462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DF05908A-9B96-4538-9573-7136E6A8ED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688" y="457200"/>
              <a:ext cx="1012824" cy="398462"/>
            </a:xfrm>
            <a:custGeom>
              <a:avLst/>
              <a:gdLst>
                <a:gd name="T0" fmla="*/ 88 w 670"/>
                <a:gd name="T1" fmla="*/ 174 h 262"/>
                <a:gd name="T2" fmla="*/ 124 w 670"/>
                <a:gd name="T3" fmla="*/ 182 h 262"/>
                <a:gd name="T4" fmla="*/ 124 w 670"/>
                <a:gd name="T5" fmla="*/ 177 h 262"/>
                <a:gd name="T6" fmla="*/ 211 w 670"/>
                <a:gd name="T7" fmla="*/ 89 h 262"/>
                <a:gd name="T8" fmla="*/ 248 w 670"/>
                <a:gd name="T9" fmla="*/ 97 h 262"/>
                <a:gd name="T10" fmla="*/ 248 w 670"/>
                <a:gd name="T11" fmla="*/ 89 h 262"/>
                <a:gd name="T12" fmla="*/ 335 w 670"/>
                <a:gd name="T13" fmla="*/ 0 h 262"/>
                <a:gd name="T14" fmla="*/ 422 w 670"/>
                <a:gd name="T15" fmla="*/ 89 h 262"/>
                <a:gd name="T16" fmla="*/ 422 w 670"/>
                <a:gd name="T17" fmla="*/ 97 h 262"/>
                <a:gd name="T18" fmla="*/ 459 w 670"/>
                <a:gd name="T19" fmla="*/ 89 h 262"/>
                <a:gd name="T20" fmla="*/ 546 w 670"/>
                <a:gd name="T21" fmla="*/ 177 h 262"/>
                <a:gd name="T22" fmla="*/ 546 w 670"/>
                <a:gd name="T23" fmla="*/ 182 h 262"/>
                <a:gd name="T24" fmla="*/ 583 w 670"/>
                <a:gd name="T25" fmla="*/ 174 h 262"/>
                <a:gd name="T26" fmla="*/ 670 w 670"/>
                <a:gd name="T27" fmla="*/ 262 h 262"/>
                <a:gd name="T28" fmla="*/ 0 w 670"/>
                <a:gd name="T29" fmla="*/ 262 h 262"/>
                <a:gd name="T30" fmla="*/ 88 w 670"/>
                <a:gd name="T31" fmla="*/ 17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0" h="262">
                  <a:moveTo>
                    <a:pt x="88" y="174"/>
                  </a:moveTo>
                  <a:cubicBezTo>
                    <a:pt x="101" y="174"/>
                    <a:pt x="113" y="177"/>
                    <a:pt x="124" y="182"/>
                  </a:cubicBezTo>
                  <a:cubicBezTo>
                    <a:pt x="124" y="181"/>
                    <a:pt x="124" y="179"/>
                    <a:pt x="124" y="177"/>
                  </a:cubicBezTo>
                  <a:cubicBezTo>
                    <a:pt x="124" y="128"/>
                    <a:pt x="163" y="89"/>
                    <a:pt x="211" y="89"/>
                  </a:cubicBezTo>
                  <a:cubicBezTo>
                    <a:pt x="225" y="89"/>
                    <a:pt x="237" y="92"/>
                    <a:pt x="248" y="97"/>
                  </a:cubicBezTo>
                  <a:cubicBezTo>
                    <a:pt x="248" y="94"/>
                    <a:pt x="248" y="92"/>
                    <a:pt x="248" y="89"/>
                  </a:cubicBezTo>
                  <a:cubicBezTo>
                    <a:pt x="248" y="40"/>
                    <a:pt x="287" y="0"/>
                    <a:pt x="335" y="0"/>
                  </a:cubicBezTo>
                  <a:cubicBezTo>
                    <a:pt x="383" y="0"/>
                    <a:pt x="422" y="40"/>
                    <a:pt x="422" y="89"/>
                  </a:cubicBezTo>
                  <a:cubicBezTo>
                    <a:pt x="422" y="92"/>
                    <a:pt x="422" y="94"/>
                    <a:pt x="422" y="97"/>
                  </a:cubicBezTo>
                  <a:cubicBezTo>
                    <a:pt x="433" y="92"/>
                    <a:pt x="446" y="89"/>
                    <a:pt x="459" y="89"/>
                  </a:cubicBezTo>
                  <a:cubicBezTo>
                    <a:pt x="507" y="89"/>
                    <a:pt x="546" y="128"/>
                    <a:pt x="546" y="177"/>
                  </a:cubicBezTo>
                  <a:cubicBezTo>
                    <a:pt x="546" y="179"/>
                    <a:pt x="546" y="181"/>
                    <a:pt x="546" y="182"/>
                  </a:cubicBezTo>
                  <a:cubicBezTo>
                    <a:pt x="557" y="177"/>
                    <a:pt x="570" y="174"/>
                    <a:pt x="583" y="174"/>
                  </a:cubicBezTo>
                  <a:cubicBezTo>
                    <a:pt x="631" y="174"/>
                    <a:pt x="670" y="214"/>
                    <a:pt x="670" y="262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14"/>
                    <a:pt x="40" y="174"/>
                    <a:pt x="88" y="174"/>
                  </a:cubicBezTo>
                  <a:close/>
                </a:path>
              </a:pathLst>
            </a:custGeom>
            <a:solidFill>
              <a:srgbClr val="9ED8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7C8A7C16-03AE-45FF-AC28-FBE0F5152D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100" y="457200"/>
              <a:ext cx="506412" cy="398462"/>
            </a:xfrm>
            <a:custGeom>
              <a:avLst/>
              <a:gdLst>
                <a:gd name="T0" fmla="*/ 0 w 335"/>
                <a:gd name="T1" fmla="*/ 0 h 262"/>
                <a:gd name="T2" fmla="*/ 87 w 335"/>
                <a:gd name="T3" fmla="*/ 89 h 262"/>
                <a:gd name="T4" fmla="*/ 87 w 335"/>
                <a:gd name="T5" fmla="*/ 97 h 262"/>
                <a:gd name="T6" fmla="*/ 124 w 335"/>
                <a:gd name="T7" fmla="*/ 89 h 262"/>
                <a:gd name="T8" fmla="*/ 211 w 335"/>
                <a:gd name="T9" fmla="*/ 177 h 262"/>
                <a:gd name="T10" fmla="*/ 211 w 335"/>
                <a:gd name="T11" fmla="*/ 182 h 262"/>
                <a:gd name="T12" fmla="*/ 248 w 335"/>
                <a:gd name="T13" fmla="*/ 174 h 262"/>
                <a:gd name="T14" fmla="*/ 335 w 335"/>
                <a:gd name="T15" fmla="*/ 262 h 262"/>
                <a:gd name="T16" fmla="*/ 0 w 335"/>
                <a:gd name="T17" fmla="*/ 262 h 262"/>
                <a:gd name="T18" fmla="*/ 0 w 335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5" h="262">
                  <a:moveTo>
                    <a:pt x="0" y="0"/>
                  </a:moveTo>
                  <a:cubicBezTo>
                    <a:pt x="48" y="0"/>
                    <a:pt x="87" y="40"/>
                    <a:pt x="87" y="89"/>
                  </a:cubicBezTo>
                  <a:cubicBezTo>
                    <a:pt x="87" y="92"/>
                    <a:pt x="87" y="94"/>
                    <a:pt x="87" y="97"/>
                  </a:cubicBezTo>
                  <a:cubicBezTo>
                    <a:pt x="98" y="92"/>
                    <a:pt x="111" y="89"/>
                    <a:pt x="124" y="89"/>
                  </a:cubicBezTo>
                  <a:cubicBezTo>
                    <a:pt x="172" y="89"/>
                    <a:pt x="211" y="128"/>
                    <a:pt x="211" y="177"/>
                  </a:cubicBezTo>
                  <a:cubicBezTo>
                    <a:pt x="211" y="179"/>
                    <a:pt x="211" y="181"/>
                    <a:pt x="211" y="182"/>
                  </a:cubicBezTo>
                  <a:cubicBezTo>
                    <a:pt x="222" y="177"/>
                    <a:pt x="235" y="174"/>
                    <a:pt x="248" y="174"/>
                  </a:cubicBezTo>
                  <a:cubicBezTo>
                    <a:pt x="296" y="174"/>
                    <a:pt x="335" y="214"/>
                    <a:pt x="335" y="262"/>
                  </a:cubicBezTo>
                  <a:cubicBezTo>
                    <a:pt x="0" y="262"/>
                    <a:pt x="0" y="262"/>
                    <a:pt x="0" y="2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1BA5A59-7269-427D-BFF4-275AF579B039}"/>
              </a:ext>
            </a:extLst>
          </p:cNvPr>
          <p:cNvGrpSpPr/>
          <p:nvPr userDrawn="1"/>
        </p:nvGrpSpPr>
        <p:grpSpPr>
          <a:xfrm>
            <a:off x="9139160" y="409609"/>
            <a:ext cx="1473897" cy="579856"/>
            <a:chOff x="39688" y="457200"/>
            <a:chExt cx="1012824" cy="398462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24BBE278-5322-495E-8692-19F0009A0E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688" y="457200"/>
              <a:ext cx="1012824" cy="398462"/>
            </a:xfrm>
            <a:custGeom>
              <a:avLst/>
              <a:gdLst>
                <a:gd name="T0" fmla="*/ 88 w 670"/>
                <a:gd name="T1" fmla="*/ 174 h 262"/>
                <a:gd name="T2" fmla="*/ 124 w 670"/>
                <a:gd name="T3" fmla="*/ 182 h 262"/>
                <a:gd name="T4" fmla="*/ 124 w 670"/>
                <a:gd name="T5" fmla="*/ 177 h 262"/>
                <a:gd name="T6" fmla="*/ 211 w 670"/>
                <a:gd name="T7" fmla="*/ 89 h 262"/>
                <a:gd name="T8" fmla="*/ 248 w 670"/>
                <a:gd name="T9" fmla="*/ 97 h 262"/>
                <a:gd name="T10" fmla="*/ 248 w 670"/>
                <a:gd name="T11" fmla="*/ 89 h 262"/>
                <a:gd name="T12" fmla="*/ 335 w 670"/>
                <a:gd name="T13" fmla="*/ 0 h 262"/>
                <a:gd name="T14" fmla="*/ 422 w 670"/>
                <a:gd name="T15" fmla="*/ 89 h 262"/>
                <a:gd name="T16" fmla="*/ 422 w 670"/>
                <a:gd name="T17" fmla="*/ 97 h 262"/>
                <a:gd name="T18" fmla="*/ 459 w 670"/>
                <a:gd name="T19" fmla="*/ 89 h 262"/>
                <a:gd name="T20" fmla="*/ 546 w 670"/>
                <a:gd name="T21" fmla="*/ 177 h 262"/>
                <a:gd name="T22" fmla="*/ 546 w 670"/>
                <a:gd name="T23" fmla="*/ 182 h 262"/>
                <a:gd name="T24" fmla="*/ 583 w 670"/>
                <a:gd name="T25" fmla="*/ 174 h 262"/>
                <a:gd name="T26" fmla="*/ 670 w 670"/>
                <a:gd name="T27" fmla="*/ 262 h 262"/>
                <a:gd name="T28" fmla="*/ 0 w 670"/>
                <a:gd name="T29" fmla="*/ 262 h 262"/>
                <a:gd name="T30" fmla="*/ 88 w 670"/>
                <a:gd name="T31" fmla="*/ 17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0" h="262">
                  <a:moveTo>
                    <a:pt x="88" y="174"/>
                  </a:moveTo>
                  <a:cubicBezTo>
                    <a:pt x="101" y="174"/>
                    <a:pt x="113" y="177"/>
                    <a:pt x="124" y="182"/>
                  </a:cubicBezTo>
                  <a:cubicBezTo>
                    <a:pt x="124" y="181"/>
                    <a:pt x="124" y="179"/>
                    <a:pt x="124" y="177"/>
                  </a:cubicBezTo>
                  <a:cubicBezTo>
                    <a:pt x="124" y="128"/>
                    <a:pt x="163" y="89"/>
                    <a:pt x="211" y="89"/>
                  </a:cubicBezTo>
                  <a:cubicBezTo>
                    <a:pt x="225" y="89"/>
                    <a:pt x="237" y="92"/>
                    <a:pt x="248" y="97"/>
                  </a:cubicBezTo>
                  <a:cubicBezTo>
                    <a:pt x="248" y="94"/>
                    <a:pt x="248" y="92"/>
                    <a:pt x="248" y="89"/>
                  </a:cubicBezTo>
                  <a:cubicBezTo>
                    <a:pt x="248" y="40"/>
                    <a:pt x="287" y="0"/>
                    <a:pt x="335" y="0"/>
                  </a:cubicBezTo>
                  <a:cubicBezTo>
                    <a:pt x="383" y="0"/>
                    <a:pt x="422" y="40"/>
                    <a:pt x="422" y="89"/>
                  </a:cubicBezTo>
                  <a:cubicBezTo>
                    <a:pt x="422" y="92"/>
                    <a:pt x="422" y="94"/>
                    <a:pt x="422" y="97"/>
                  </a:cubicBezTo>
                  <a:cubicBezTo>
                    <a:pt x="433" y="92"/>
                    <a:pt x="446" y="89"/>
                    <a:pt x="459" y="89"/>
                  </a:cubicBezTo>
                  <a:cubicBezTo>
                    <a:pt x="507" y="89"/>
                    <a:pt x="546" y="128"/>
                    <a:pt x="546" y="177"/>
                  </a:cubicBezTo>
                  <a:cubicBezTo>
                    <a:pt x="546" y="179"/>
                    <a:pt x="546" y="181"/>
                    <a:pt x="546" y="182"/>
                  </a:cubicBezTo>
                  <a:cubicBezTo>
                    <a:pt x="557" y="177"/>
                    <a:pt x="570" y="174"/>
                    <a:pt x="583" y="174"/>
                  </a:cubicBezTo>
                  <a:cubicBezTo>
                    <a:pt x="631" y="174"/>
                    <a:pt x="670" y="214"/>
                    <a:pt x="670" y="262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14"/>
                    <a:pt x="40" y="174"/>
                    <a:pt x="88" y="174"/>
                  </a:cubicBezTo>
                  <a:close/>
                </a:path>
              </a:pathLst>
            </a:custGeom>
            <a:solidFill>
              <a:srgbClr val="9ED8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CAFFFBA-1E7D-455B-9D78-2AFB782F8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100" y="457200"/>
              <a:ext cx="506412" cy="398462"/>
            </a:xfrm>
            <a:custGeom>
              <a:avLst/>
              <a:gdLst>
                <a:gd name="T0" fmla="*/ 0 w 335"/>
                <a:gd name="T1" fmla="*/ 0 h 262"/>
                <a:gd name="T2" fmla="*/ 87 w 335"/>
                <a:gd name="T3" fmla="*/ 89 h 262"/>
                <a:gd name="T4" fmla="*/ 87 w 335"/>
                <a:gd name="T5" fmla="*/ 97 h 262"/>
                <a:gd name="T6" fmla="*/ 124 w 335"/>
                <a:gd name="T7" fmla="*/ 89 h 262"/>
                <a:gd name="T8" fmla="*/ 211 w 335"/>
                <a:gd name="T9" fmla="*/ 177 h 262"/>
                <a:gd name="T10" fmla="*/ 211 w 335"/>
                <a:gd name="T11" fmla="*/ 182 h 262"/>
                <a:gd name="T12" fmla="*/ 248 w 335"/>
                <a:gd name="T13" fmla="*/ 174 h 262"/>
                <a:gd name="T14" fmla="*/ 335 w 335"/>
                <a:gd name="T15" fmla="*/ 262 h 262"/>
                <a:gd name="T16" fmla="*/ 0 w 335"/>
                <a:gd name="T17" fmla="*/ 262 h 262"/>
                <a:gd name="T18" fmla="*/ 0 w 335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5" h="262">
                  <a:moveTo>
                    <a:pt x="0" y="0"/>
                  </a:moveTo>
                  <a:cubicBezTo>
                    <a:pt x="48" y="0"/>
                    <a:pt x="87" y="40"/>
                    <a:pt x="87" y="89"/>
                  </a:cubicBezTo>
                  <a:cubicBezTo>
                    <a:pt x="87" y="92"/>
                    <a:pt x="87" y="94"/>
                    <a:pt x="87" y="97"/>
                  </a:cubicBezTo>
                  <a:cubicBezTo>
                    <a:pt x="98" y="92"/>
                    <a:pt x="111" y="89"/>
                    <a:pt x="124" y="89"/>
                  </a:cubicBezTo>
                  <a:cubicBezTo>
                    <a:pt x="172" y="89"/>
                    <a:pt x="211" y="128"/>
                    <a:pt x="211" y="177"/>
                  </a:cubicBezTo>
                  <a:cubicBezTo>
                    <a:pt x="211" y="179"/>
                    <a:pt x="211" y="181"/>
                    <a:pt x="211" y="182"/>
                  </a:cubicBezTo>
                  <a:cubicBezTo>
                    <a:pt x="222" y="177"/>
                    <a:pt x="235" y="174"/>
                    <a:pt x="248" y="174"/>
                  </a:cubicBezTo>
                  <a:cubicBezTo>
                    <a:pt x="296" y="174"/>
                    <a:pt x="335" y="214"/>
                    <a:pt x="335" y="262"/>
                  </a:cubicBezTo>
                  <a:cubicBezTo>
                    <a:pt x="0" y="262"/>
                    <a:pt x="0" y="262"/>
                    <a:pt x="0" y="2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0" i="0" dirty="0">
                <a:latin typeface="inpin heiti" charset="-122"/>
                <a:ea typeface="inpin heiti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137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8BA036-A442-4B49-B53B-FF9B25C48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EBDE09A-03F6-4F3C-8A1A-9268FFA82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00C4BE-3FB6-4607-848C-502E044FC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43A4-5DFB-4728-8200-2BCE9B280EDC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0028BA-2CDF-48CE-8249-941013BA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6CC17A-F198-42D3-B080-AE2FF25C4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CF13-06C6-44B9-9DFD-E8CE2DBCA5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31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274626-EAED-4525-89B0-78E8C918D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A4B289-ECFF-4A77-BD10-CA55B87CA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37FF129-8288-40E6-A5DE-00BC10E3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E63ECF-F51B-4E56-AADB-4E7C6DC06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43A4-5DFB-4728-8200-2BCE9B280EDC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9B7A042-5B9B-41ED-A082-1C02059D1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5455E0-A289-4F04-BC14-7EDD8882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CF13-06C6-44B9-9DFD-E8CE2DBCA5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13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B1195-376E-4AB0-BB9E-6F4C6658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33B6CF-BB02-4151-91DD-FC3DBECB6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FE16445-90C3-49D6-9BA6-13BF15697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EA301E1-2C79-401F-8924-C8353661A0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0A7C82D-BF76-4839-BC6B-FC871DB41C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E2EAF7-CD13-483C-AB44-F5564EC69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43A4-5DFB-4728-8200-2BCE9B280EDC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983B259-A90A-4948-B50E-8562B4B3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2FFC5FF-CD08-4BC2-BD4E-93185B1F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CF13-06C6-44B9-9DFD-E8CE2DBCA5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41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D70CA4-0C1E-4CDB-81F2-DA8ED5824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3961B23-29EE-46DC-B4CF-35E2AB4A9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43A4-5DFB-4728-8200-2BCE9B280EDC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7C0A21-48AD-4661-9BD4-E899ED9A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571EB2F-BB95-4028-BB51-DD7E82EF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CF13-06C6-44B9-9DFD-E8CE2DBCA5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13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5DD4326-0E07-4DF0-8F08-844325F4F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43A4-5DFB-4728-8200-2BCE9B280EDC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642261B-36CF-4E9E-A24E-53D2AA36C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1CB1B9-1E60-49AA-84C8-F511A527E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CF13-06C6-44B9-9DFD-E8CE2DBCA5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01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48A643-6E7D-4060-80D3-2A929E39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2966F5-83EB-43ED-B5A1-957EC481F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B1FB8FA-6455-4095-9295-849B26EE9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F3C2D8-1498-4B11-A508-30047C613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43A4-5DFB-4728-8200-2BCE9B280EDC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8869FD-1918-4487-9C4C-ED25B8565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DC0C40-C3F0-4150-8D6A-5AA7064DA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CF13-06C6-44B9-9DFD-E8CE2DBCA5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3452844-3162-4B84-A34C-8142D4F35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B727FE-0759-471B-896C-526D1B253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444239-DDEA-4C8D-B277-2FC25FB965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D26A43A4-5DFB-4728-8200-2BCE9B280EDC}" type="datetimeFigureOut">
              <a:rPr lang="zh-CN" altLang="en-US" smtClean="0"/>
              <a:pPr/>
              <a:t>2021/11/26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5C2A31-2AFE-46D8-8686-100DE1729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E5224F-290F-4A7E-A529-8EB5F0047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7E70CF13-06C6-44B9-9DFD-E8CE2DBCA56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E1373815-ED1D-4C9D-91E6-BCAF2A1C190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4988" y="-2380952"/>
            <a:ext cx="3073680" cy="30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0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7.emf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emf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emf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5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g"/><Relationship Id="rId5" Type="http://schemas.openxmlformats.org/officeDocument/2006/relationships/image" Target="../media/image53.emf"/><Relationship Id="rId4" Type="http://schemas.openxmlformats.org/officeDocument/2006/relationships/image" Target="../media/image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emf"/><Relationship Id="rId4" Type="http://schemas.openxmlformats.org/officeDocument/2006/relationships/image" Target="../media/image8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emf"/><Relationship Id="rId4" Type="http://schemas.openxmlformats.org/officeDocument/2006/relationships/image" Target="../media/image8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8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7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7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>
            <a:extLst>
              <a:ext uri="{FF2B5EF4-FFF2-40B4-BE49-F238E27FC236}">
                <a16:creationId xmlns:a16="http://schemas.microsoft.com/office/drawing/2014/main" id="{327A7E9D-5697-4F1F-AAE0-1126F4FAA201}"/>
              </a:ext>
            </a:extLst>
          </p:cNvPr>
          <p:cNvSpPr/>
          <p:nvPr/>
        </p:nvSpPr>
        <p:spPr>
          <a:xfrm>
            <a:off x="3429000" y="361437"/>
            <a:ext cx="4927600" cy="49276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ABD806-38E6-45AD-8E80-AD8D0198D0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0" y="6174022"/>
            <a:ext cx="12230100" cy="6839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C41435B-5FC5-45B7-BDA8-C7F49184C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822" y="4799537"/>
            <a:ext cx="1234800" cy="4895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D7787DB-E77E-41DC-82FA-3CF22D6A2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234" y="3677102"/>
            <a:ext cx="1234800" cy="4895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02E2558-3E33-4415-8D70-18CC8DB3D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22" y="4856174"/>
            <a:ext cx="1234800" cy="4895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B6C0D58-C199-4AFB-8B6D-94BE0166A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822" y="3314102"/>
            <a:ext cx="716625" cy="726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C4188BD-926D-489E-AD64-2DD41B063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5118" y="3645400"/>
            <a:ext cx="1234800" cy="4895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EF472D5-818C-4FD2-A11A-0FF44637BC59}"/>
              </a:ext>
            </a:extLst>
          </p:cNvPr>
          <p:cNvSpPr txBox="1"/>
          <p:nvPr/>
        </p:nvSpPr>
        <p:spPr>
          <a:xfrm>
            <a:off x="4008915" y="2029355"/>
            <a:ext cx="41360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dirty="0" err="1">
                <a:solidFill>
                  <a:srgbClr val="46B3B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Khởi</a:t>
            </a:r>
            <a:r>
              <a:rPr lang="en-US" altLang="zh-CN" sz="7200" dirty="0">
                <a:solidFill>
                  <a:srgbClr val="46B3B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7200" dirty="0" err="1">
                <a:solidFill>
                  <a:srgbClr val="46B3B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động</a:t>
            </a:r>
            <a:endParaRPr lang="zh-CN" altLang="en-US" sz="7200" dirty="0">
              <a:solidFill>
                <a:srgbClr val="46B3B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127CD0E-1DB2-4AEC-93EE-84B01013C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5012" y="3411659"/>
            <a:ext cx="1142632" cy="16538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5C8D36E-AA8E-48F3-8B68-12E36E4417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5634" y="4404051"/>
            <a:ext cx="7359188" cy="22165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B4427E3A-365F-4FEF-A1B6-811D389E3EC7}"/>
              </a:ext>
            </a:extLst>
          </p:cNvPr>
          <p:cNvSpPr txBox="1"/>
          <p:nvPr/>
        </p:nvSpPr>
        <p:spPr>
          <a:xfrm>
            <a:off x="4433809" y="799326"/>
            <a:ext cx="2945037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ĐỊA LÍ</a:t>
            </a:r>
            <a:endParaRPr lang="zh-CN" altLang="en-US" sz="7200" dirty="0">
              <a:solidFill>
                <a:schemeClr val="bg1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00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9" descr="50ff89f3_13589242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1674813"/>
            <a:ext cx="4419600" cy="2057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3" name="Picture 11" descr="cokhivietnam_0c96fd4e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1655763"/>
            <a:ext cx="4419600" cy="2057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4" name="Picture 13" descr="18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308475"/>
            <a:ext cx="4386263" cy="1939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5" name="Picture 15" descr="1322711061784qum13105246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4191000"/>
            <a:ext cx="4419600" cy="2057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6" name="Text Box 12"/>
          <p:cNvSpPr txBox="1">
            <a:spLocks noChangeArrowheads="1"/>
          </p:cNvSpPr>
          <p:nvPr/>
        </p:nvSpPr>
        <p:spPr bwMode="auto">
          <a:xfrm>
            <a:off x="2095500" y="1187450"/>
            <a:ext cx="8534400" cy="4619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Ngành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nghiệp</a:t>
            </a:r>
            <a:r>
              <a:rPr lang="en-US" altLang="en-US" sz="2400" b="1" dirty="0">
                <a:latin typeface="Times New Roman" panose="02020603050405020304" pitchFamily="18" charset="0"/>
              </a:rPr>
              <a:t> :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Cơ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khí</a:t>
            </a:r>
            <a:r>
              <a:rPr lang="en-US" altLang="en-US" sz="2400" b="1" dirty="0">
                <a:latin typeface="Times New Roman" panose="02020603050405020304" pitchFamily="18" charset="0"/>
              </a:rPr>
              <a:t> (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Sản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lắp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ráp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sửa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chữa</a:t>
            </a:r>
            <a:r>
              <a:rPr lang="en-US" altLang="en-US" sz="2400" b="1" dirty="0">
                <a:latin typeface="Times New Roman" panose="02020603050405020304" pitchFamily="18" charset="0"/>
              </a:rPr>
              <a:t> )</a:t>
            </a:r>
          </a:p>
        </p:txBody>
      </p:sp>
      <p:sp>
        <p:nvSpPr>
          <p:cNvPr id="127" name="Text Box 13"/>
          <p:cNvSpPr txBox="1">
            <a:spLocks noChangeArrowheads="1"/>
          </p:cNvSpPr>
          <p:nvPr/>
        </p:nvSpPr>
        <p:spPr bwMode="auto">
          <a:xfrm>
            <a:off x="2476500" y="3676650"/>
            <a:ext cx="7620000" cy="4619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Sản phẩm : Các loại máy móc, phương tiện giao thông </a:t>
            </a:r>
          </a:p>
        </p:txBody>
      </p:sp>
    </p:spTree>
    <p:extLst>
      <p:ext uri="{BB962C8B-B14F-4D97-AF65-F5344CB8AC3E}">
        <p14:creationId xmlns:p14="http://schemas.microsoft.com/office/powerpoint/2010/main" val="13532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 descr="hoachatdetnhu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524000"/>
            <a:ext cx="8305800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" name="Picture 11" descr="SAN_PHAM_XUAT_KH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4038600"/>
            <a:ext cx="3048000" cy="2171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Picture 13" descr="meo_hay_ZYY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4038600"/>
            <a:ext cx="2819400" cy="2124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5" name="Picture 19" descr="thuoc_tru_sau_ke_huy_diet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4038600"/>
            <a:ext cx="2819400" cy="2171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3257550" y="1066800"/>
            <a:ext cx="4800600" cy="523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Ngành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nghiệp</a:t>
            </a:r>
            <a:r>
              <a:rPr lang="en-US" altLang="en-US" sz="2800" b="1" dirty="0">
                <a:latin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Hóa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2343150" y="3540125"/>
            <a:ext cx="7772400" cy="523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Sản phẩm : Phân bón, thuốc trừ sâu, xà phòng </a:t>
            </a:r>
          </a:p>
        </p:txBody>
      </p:sp>
    </p:spTree>
    <p:extLst>
      <p:ext uri="{BB962C8B-B14F-4D97-AF65-F5344CB8AC3E}">
        <p14:creationId xmlns:p14="http://schemas.microsoft.com/office/powerpoint/2010/main" val="393686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9" descr="1735112613-1-914-22259400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924050"/>
            <a:ext cx="4419600" cy="2000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images293606_J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924050"/>
            <a:ext cx="3902075" cy="18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3" descr="103415_Nganh%20mia%20duong%20buon%20vui%20lan%20lon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4087813"/>
            <a:ext cx="3900488" cy="2062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1962150" y="1172369"/>
            <a:ext cx="8534400" cy="523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Ngành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nghiệp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lương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5619750" y="4597400"/>
            <a:ext cx="5334000" cy="95408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Sản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phẩm</a:t>
            </a:r>
            <a:r>
              <a:rPr lang="en-US" altLang="en-US" sz="2800" b="1" dirty="0">
                <a:latin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Gạo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bánh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kẹo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rượu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bia</a:t>
            </a:r>
            <a:r>
              <a:rPr lang="en-US" altLang="en-US" sz="2800" b="1" dirty="0">
                <a:latin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63082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4448175"/>
            <a:ext cx="4038600" cy="1428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2457450"/>
            <a:ext cx="4038600" cy="1506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490243"/>
            <a:ext cx="4038600" cy="14152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476500"/>
            <a:ext cx="4038600" cy="1506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5" name="TextBox 1"/>
          <p:cNvSpPr txBox="1">
            <a:spLocks noChangeArrowheads="1"/>
          </p:cNvSpPr>
          <p:nvPr/>
        </p:nvSpPr>
        <p:spPr bwMode="auto">
          <a:xfrm>
            <a:off x="1422400" y="12573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sát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ngành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công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nghiệp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1657350" y="4076700"/>
            <a:ext cx="4495800" cy="36988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1.a) Nhà máy đóng tàu Hạ Long (Quảng Ninh)</a:t>
            </a:r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6838950" y="4076700"/>
            <a:ext cx="2514600" cy="36988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1.c) Sản xuất bóng đèn</a:t>
            </a:r>
          </a:p>
        </p:txBody>
      </p:sp>
      <p:sp>
        <p:nvSpPr>
          <p:cNvPr id="48" name="Text Box 19"/>
          <p:cNvSpPr txBox="1">
            <a:spLocks noChangeArrowheads="1"/>
          </p:cNvSpPr>
          <p:nvPr/>
        </p:nvSpPr>
        <p:spPr bwMode="auto">
          <a:xfrm>
            <a:off x="6762750" y="5905500"/>
            <a:ext cx="3657600" cy="36988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1.d) Lắp ráp máy điều hòa nhiệt độ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1657350" y="5905500"/>
            <a:ext cx="4495800" cy="36988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1.b) Nhà máy điện Phú Mĩ (Bà Rịa-vũng Tàu)</a:t>
            </a:r>
          </a:p>
        </p:txBody>
      </p:sp>
    </p:spTree>
    <p:extLst>
      <p:ext uri="{BB962C8B-B14F-4D97-AF65-F5344CB8AC3E}">
        <p14:creationId xmlns:p14="http://schemas.microsoft.com/office/powerpoint/2010/main" val="412186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8300" y="3829050"/>
            <a:ext cx="3886200" cy="1884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321594"/>
            <a:ext cx="3810000" cy="18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829050"/>
            <a:ext cx="3790950" cy="1916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413669"/>
            <a:ext cx="3886200" cy="18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1866900" y="3200400"/>
            <a:ext cx="4495800" cy="36988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1.a) Nhà máy đóng tàu Hạ Long (Quảng Ninh)</a:t>
            </a: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7048500" y="3200400"/>
            <a:ext cx="2514600" cy="36988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1.c) Sản xuất bóng đèn</a:t>
            </a: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6972300" y="5715000"/>
            <a:ext cx="3657600" cy="36988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1.d) Lắp ráp máy điều hòa nhiệt độ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1866900" y="5715000"/>
            <a:ext cx="4495800" cy="36988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</a:rPr>
              <a:t>1.b) </a:t>
            </a:r>
            <a:r>
              <a:rPr lang="en-US" altLang="en-US" dirty="0" err="1">
                <a:latin typeface="Times New Roman" panose="02020603050405020304" pitchFamily="18" charset="0"/>
              </a:rPr>
              <a:t>Nhà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máy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điện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Phú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Mĩ</a:t>
            </a:r>
            <a:r>
              <a:rPr lang="en-US" altLang="en-US" dirty="0">
                <a:latin typeface="Times New Roman" panose="02020603050405020304" pitchFamily="18" charset="0"/>
              </a:rPr>
              <a:t> (</a:t>
            </a:r>
            <a:r>
              <a:rPr lang="en-US" altLang="en-US" dirty="0" err="1">
                <a:latin typeface="Times New Roman" panose="02020603050405020304" pitchFamily="18" charset="0"/>
              </a:rPr>
              <a:t>Bà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Rịa-vũng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Tàu</a:t>
            </a:r>
            <a:r>
              <a:rPr lang="en-US" altLang="en-US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2857500" y="3429000"/>
            <a:ext cx="2438400" cy="4000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66"/>
                </a:solidFill>
                <a:latin typeface="Times New Roman" panose="02020603050405020304" pitchFamily="18" charset="0"/>
              </a:rPr>
              <a:t>Công nghiệp cơ khí</a:t>
            </a: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6210300" y="3443288"/>
            <a:ext cx="4267200" cy="4000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66"/>
                </a:solidFill>
                <a:latin typeface="Times New Roman" panose="02020603050405020304" pitchFamily="18" charset="0"/>
              </a:rPr>
              <a:t>Công nghiệp sản xuất hàng tiêu dùng</a:t>
            </a: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2933700" y="5943600"/>
            <a:ext cx="2362200" cy="4000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66"/>
                </a:solidFill>
                <a:latin typeface="Times New Roman" panose="02020603050405020304" pitchFamily="18" charset="0"/>
              </a:rPr>
              <a:t>Công nghiệp điện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6667500" y="5954713"/>
            <a:ext cx="4038600" cy="4000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66"/>
                </a:solidFill>
                <a:latin typeface="Times New Roman" panose="02020603050405020304" pitchFamily="18" charset="0"/>
              </a:rPr>
              <a:t>Công nghiệp sản xuất hàng tiêu dùng</a:t>
            </a:r>
          </a:p>
        </p:txBody>
      </p:sp>
    </p:spTree>
    <p:extLst>
      <p:ext uri="{BB962C8B-B14F-4D97-AF65-F5344CB8AC3E}">
        <p14:creationId xmlns:p14="http://schemas.microsoft.com/office/powerpoint/2010/main" val="420930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ck Arc 45">
            <a:extLst>
              <a:ext uri="{FF2B5EF4-FFF2-40B4-BE49-F238E27FC236}">
                <a16:creationId xmlns:a16="http://schemas.microsoft.com/office/drawing/2014/main" id="{C75A62D5-0F10-4F70-9007-3379658C7675}"/>
              </a:ext>
            </a:extLst>
          </p:cNvPr>
          <p:cNvSpPr/>
          <p:nvPr/>
        </p:nvSpPr>
        <p:spPr>
          <a:xfrm rot="2700000">
            <a:off x="2206880" y="2345826"/>
            <a:ext cx="2161097" cy="2161096"/>
          </a:xfrm>
          <a:prstGeom prst="blockArc">
            <a:avLst>
              <a:gd name="adj1" fmla="val 19782491"/>
              <a:gd name="adj2" fmla="val 13507335"/>
              <a:gd name="adj3" fmla="val 6530"/>
            </a:avLst>
          </a:prstGeom>
          <a:solidFill>
            <a:srgbClr val="9E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600" dirty="0">
              <a:solidFill>
                <a:prstClr val="black"/>
              </a:solidFill>
              <a:latin typeface="inpin heiti" charset="-122"/>
              <a:ea typeface="inpin heiti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53">
            <a:extLst>
              <a:ext uri="{FF2B5EF4-FFF2-40B4-BE49-F238E27FC236}">
                <a16:creationId xmlns:a16="http://schemas.microsoft.com/office/drawing/2014/main" id="{DABF1DF3-B258-4E5F-B291-CFB60A32B84A}"/>
              </a:ext>
            </a:extLst>
          </p:cNvPr>
          <p:cNvGrpSpPr/>
          <p:nvPr/>
        </p:nvGrpSpPr>
        <p:grpSpPr>
          <a:xfrm rot="21351568">
            <a:off x="1265044" y="4743389"/>
            <a:ext cx="1483844" cy="849871"/>
            <a:chOff x="2355915" y="3857572"/>
            <a:chExt cx="1347923" cy="772022"/>
          </a:xfrm>
        </p:grpSpPr>
        <p:sp>
          <p:nvSpPr>
            <p:cNvPr id="4" name="Rectangle 30">
              <a:extLst>
                <a:ext uri="{FF2B5EF4-FFF2-40B4-BE49-F238E27FC236}">
                  <a16:creationId xmlns:a16="http://schemas.microsoft.com/office/drawing/2014/main" id="{B0A7BB2A-C47D-43E3-B6D0-50E5D8E72BE6}"/>
                </a:ext>
              </a:extLst>
            </p:cNvPr>
            <p:cNvSpPr/>
            <p:nvPr/>
          </p:nvSpPr>
          <p:spPr>
            <a:xfrm rot="2700000">
              <a:off x="3093973" y="3472415"/>
              <a:ext cx="224707" cy="995022"/>
            </a:xfrm>
            <a:prstGeom prst="rect">
              <a:avLst/>
            </a:prstGeom>
            <a:solidFill>
              <a:srgbClr val="9E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600" dirty="0">
                <a:solidFill>
                  <a:prstClr val="white"/>
                </a:solidFill>
                <a:latin typeface="inpin heiti" charset="-122"/>
                <a:ea typeface="inpin heiti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31">
              <a:extLst>
                <a:ext uri="{FF2B5EF4-FFF2-40B4-BE49-F238E27FC236}">
                  <a16:creationId xmlns:a16="http://schemas.microsoft.com/office/drawing/2014/main" id="{65B09527-C048-4869-969A-A16CB91EC0D2}"/>
                </a:ext>
              </a:extLst>
            </p:cNvPr>
            <p:cNvSpPr/>
            <p:nvPr/>
          </p:nvSpPr>
          <p:spPr>
            <a:xfrm rot="2700000">
              <a:off x="2538069" y="4020237"/>
              <a:ext cx="427203" cy="791512"/>
            </a:xfrm>
            <a:prstGeom prst="roundRect">
              <a:avLst/>
            </a:prstGeom>
            <a:solidFill>
              <a:srgbClr val="46B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600" dirty="0">
                <a:solidFill>
                  <a:prstClr val="white"/>
                </a:solidFill>
                <a:latin typeface="inpin heiti" charset="-122"/>
                <a:ea typeface="inpin heiti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" name="Block Arc 29">
            <a:extLst>
              <a:ext uri="{FF2B5EF4-FFF2-40B4-BE49-F238E27FC236}">
                <a16:creationId xmlns:a16="http://schemas.microsoft.com/office/drawing/2014/main" id="{E3C470B2-F028-4919-A947-DEB740FEF5C6}"/>
              </a:ext>
            </a:extLst>
          </p:cNvPr>
          <p:cNvSpPr/>
          <p:nvPr/>
        </p:nvSpPr>
        <p:spPr>
          <a:xfrm rot="2700000">
            <a:off x="1910974" y="1976809"/>
            <a:ext cx="2832020" cy="2832020"/>
          </a:xfrm>
          <a:prstGeom prst="blockArc">
            <a:avLst>
              <a:gd name="adj1" fmla="val 21433357"/>
              <a:gd name="adj2" fmla="val 13378235"/>
              <a:gd name="adj3" fmla="val 474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600" dirty="0">
              <a:solidFill>
                <a:prstClr val="black"/>
              </a:solidFill>
              <a:latin typeface="inpin heiti" charset="-122"/>
              <a:ea typeface="inpin heiti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Block Arc 48">
            <a:extLst>
              <a:ext uri="{FF2B5EF4-FFF2-40B4-BE49-F238E27FC236}">
                <a16:creationId xmlns:a16="http://schemas.microsoft.com/office/drawing/2014/main" id="{B766D867-7AEC-4BFA-9F9B-8DCC7AEBDDE1}"/>
              </a:ext>
            </a:extLst>
          </p:cNvPr>
          <p:cNvSpPr/>
          <p:nvPr/>
        </p:nvSpPr>
        <p:spPr>
          <a:xfrm rot="2700000">
            <a:off x="2503453" y="2642400"/>
            <a:ext cx="1567949" cy="1567947"/>
          </a:xfrm>
          <a:prstGeom prst="blockArc">
            <a:avLst>
              <a:gd name="adj1" fmla="val 17805926"/>
              <a:gd name="adj2" fmla="val 13444767"/>
              <a:gd name="adj3" fmla="val 748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600" dirty="0">
              <a:solidFill>
                <a:prstClr val="black"/>
              </a:solidFill>
              <a:latin typeface="inpin heiti" charset="-122"/>
              <a:ea typeface="inpin heiti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Oval 51">
            <a:extLst>
              <a:ext uri="{FF2B5EF4-FFF2-40B4-BE49-F238E27FC236}">
                <a16:creationId xmlns:a16="http://schemas.microsoft.com/office/drawing/2014/main" id="{375DFB1A-8DB0-41E0-8F6B-571C0D3CE63F}"/>
              </a:ext>
            </a:extLst>
          </p:cNvPr>
          <p:cNvSpPr/>
          <p:nvPr/>
        </p:nvSpPr>
        <p:spPr>
          <a:xfrm rot="2700000">
            <a:off x="2740711" y="2879658"/>
            <a:ext cx="1093433" cy="1093431"/>
          </a:xfrm>
          <a:prstGeom prst="ellipse">
            <a:avLst/>
          </a:prstGeom>
          <a:solidFill>
            <a:srgbClr val="46B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600" dirty="0">
              <a:solidFill>
                <a:prstClr val="black"/>
              </a:solidFill>
              <a:latin typeface="inpin heiti" charset="-122"/>
              <a:ea typeface="inpin heiti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F9C6F803-5AC5-40D8-94BB-324D4782AE48}"/>
              </a:ext>
            </a:extLst>
          </p:cNvPr>
          <p:cNvGrpSpPr/>
          <p:nvPr/>
        </p:nvGrpSpPr>
        <p:grpSpPr>
          <a:xfrm>
            <a:off x="3338815" y="2054005"/>
            <a:ext cx="3253886" cy="1701239"/>
            <a:chOff x="2454105" y="1833397"/>
            <a:chExt cx="2440414" cy="1275929"/>
          </a:xfrm>
        </p:grpSpPr>
        <p:cxnSp>
          <p:nvCxnSpPr>
            <p:cNvPr id="10" name="Straight Connector 59">
              <a:extLst>
                <a:ext uri="{FF2B5EF4-FFF2-40B4-BE49-F238E27FC236}">
                  <a16:creationId xmlns:a16="http://schemas.microsoft.com/office/drawing/2014/main" id="{C15FB805-75A8-49D2-BA22-428552568670}"/>
                </a:ext>
              </a:extLst>
            </p:cNvPr>
            <p:cNvCxnSpPr/>
            <p:nvPr/>
          </p:nvCxnSpPr>
          <p:spPr>
            <a:xfrm flipH="1" flipV="1">
              <a:off x="4467203" y="1834557"/>
              <a:ext cx="239041" cy="216588"/>
            </a:xfrm>
            <a:prstGeom prst="line">
              <a:avLst/>
            </a:prstGeom>
            <a:ln w="12700" cap="rnd">
              <a:solidFill>
                <a:schemeClr val="bg1">
                  <a:lumMod val="6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60">
              <a:extLst>
                <a:ext uri="{FF2B5EF4-FFF2-40B4-BE49-F238E27FC236}">
                  <a16:creationId xmlns:a16="http://schemas.microsoft.com/office/drawing/2014/main" id="{ACA28EB1-8F96-487D-84DD-385F2C3A5DEE}"/>
                </a:ext>
              </a:extLst>
            </p:cNvPr>
            <p:cNvCxnSpPr/>
            <p:nvPr/>
          </p:nvCxnSpPr>
          <p:spPr>
            <a:xfrm rot="10800000">
              <a:off x="2454105" y="1833397"/>
              <a:ext cx="2013098" cy="1588"/>
            </a:xfrm>
            <a:prstGeom prst="line">
              <a:avLst/>
            </a:prstGeom>
            <a:ln w="12700" cap="rnd">
              <a:solidFill>
                <a:schemeClr val="bg1">
                  <a:lumMod val="6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67">
              <a:extLst>
                <a:ext uri="{FF2B5EF4-FFF2-40B4-BE49-F238E27FC236}">
                  <a16:creationId xmlns:a16="http://schemas.microsoft.com/office/drawing/2014/main" id="{BA8198D4-19C4-4DB7-B986-B9F3C8F7EF41}"/>
                </a:ext>
              </a:extLst>
            </p:cNvPr>
            <p:cNvCxnSpPr/>
            <p:nvPr/>
          </p:nvCxnSpPr>
          <p:spPr>
            <a:xfrm flipH="1" flipV="1">
              <a:off x="4096678" y="2110653"/>
              <a:ext cx="239041" cy="216588"/>
            </a:xfrm>
            <a:prstGeom prst="line">
              <a:avLst/>
            </a:prstGeom>
            <a:ln w="12700" cap="rnd">
              <a:solidFill>
                <a:srgbClr val="9ED8D8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70">
              <a:extLst>
                <a:ext uri="{FF2B5EF4-FFF2-40B4-BE49-F238E27FC236}">
                  <a16:creationId xmlns:a16="http://schemas.microsoft.com/office/drawing/2014/main" id="{BBF50BCD-2F78-44FF-B7FF-8BA477570784}"/>
                </a:ext>
              </a:extLst>
            </p:cNvPr>
            <p:cNvCxnSpPr/>
            <p:nvPr/>
          </p:nvCxnSpPr>
          <p:spPr>
            <a:xfrm rot="10800000">
              <a:off x="2454106" y="2109493"/>
              <a:ext cx="1642572" cy="1588"/>
            </a:xfrm>
            <a:prstGeom prst="line">
              <a:avLst/>
            </a:prstGeom>
            <a:ln w="12700" cap="rnd">
              <a:solidFill>
                <a:srgbClr val="9ED8D8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81">
              <a:extLst>
                <a:ext uri="{FF2B5EF4-FFF2-40B4-BE49-F238E27FC236}">
                  <a16:creationId xmlns:a16="http://schemas.microsoft.com/office/drawing/2014/main" id="{9EEB6373-5C9D-4EFC-86FF-DE5BCF302F3E}"/>
                </a:ext>
              </a:extLst>
            </p:cNvPr>
            <p:cNvCxnSpPr/>
            <p:nvPr/>
          </p:nvCxnSpPr>
          <p:spPr>
            <a:xfrm flipH="1" flipV="1">
              <a:off x="3781441" y="2321944"/>
              <a:ext cx="239041" cy="216588"/>
            </a:xfrm>
            <a:prstGeom prst="line">
              <a:avLst/>
            </a:prstGeom>
            <a:ln w="1270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82">
              <a:extLst>
                <a:ext uri="{FF2B5EF4-FFF2-40B4-BE49-F238E27FC236}">
                  <a16:creationId xmlns:a16="http://schemas.microsoft.com/office/drawing/2014/main" id="{92E2C339-B3B4-47A2-AFCA-8896F470D93B}"/>
                </a:ext>
              </a:extLst>
            </p:cNvPr>
            <p:cNvCxnSpPr/>
            <p:nvPr/>
          </p:nvCxnSpPr>
          <p:spPr>
            <a:xfrm rot="10800000" flipV="1">
              <a:off x="2454106" y="2320782"/>
              <a:ext cx="1325687" cy="1162"/>
            </a:xfrm>
            <a:prstGeom prst="line">
              <a:avLst/>
            </a:prstGeom>
            <a:ln w="1270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87">
              <a:extLst>
                <a:ext uri="{FF2B5EF4-FFF2-40B4-BE49-F238E27FC236}">
                  <a16:creationId xmlns:a16="http://schemas.microsoft.com/office/drawing/2014/main" id="{C6F24468-7DCE-4A7D-A30F-C9972AB58DC5}"/>
                </a:ext>
              </a:extLst>
            </p:cNvPr>
            <p:cNvCxnSpPr/>
            <p:nvPr/>
          </p:nvCxnSpPr>
          <p:spPr>
            <a:xfrm flipH="1" flipV="1">
              <a:off x="3410915" y="2568846"/>
              <a:ext cx="239041" cy="216588"/>
            </a:xfrm>
            <a:prstGeom prst="line">
              <a:avLst/>
            </a:prstGeom>
            <a:ln w="12700" cap="rnd">
              <a:solidFill>
                <a:srgbClr val="46B3B0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88">
              <a:extLst>
                <a:ext uri="{FF2B5EF4-FFF2-40B4-BE49-F238E27FC236}">
                  <a16:creationId xmlns:a16="http://schemas.microsoft.com/office/drawing/2014/main" id="{3D6081C5-DBC9-4150-BBBE-36CC9655B296}"/>
                </a:ext>
              </a:extLst>
            </p:cNvPr>
            <p:cNvCxnSpPr/>
            <p:nvPr/>
          </p:nvCxnSpPr>
          <p:spPr>
            <a:xfrm rot="10800000">
              <a:off x="2736030" y="2568848"/>
              <a:ext cx="674885" cy="1588"/>
            </a:xfrm>
            <a:prstGeom prst="line">
              <a:avLst/>
            </a:prstGeom>
            <a:ln w="12700" cap="rnd">
              <a:solidFill>
                <a:srgbClr val="46B3B0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Placeholder 3">
              <a:extLst>
                <a:ext uri="{FF2B5EF4-FFF2-40B4-BE49-F238E27FC236}">
                  <a16:creationId xmlns:a16="http://schemas.microsoft.com/office/drawing/2014/main" id="{A37B366F-1F51-4C13-AECF-70C763535F40}"/>
                </a:ext>
              </a:extLst>
            </p:cNvPr>
            <p:cNvSpPr txBox="1">
              <a:spLocks/>
            </p:cNvSpPr>
            <p:nvPr/>
          </p:nvSpPr>
          <p:spPr>
            <a:xfrm>
              <a:off x="4598764" y="2103332"/>
              <a:ext cx="295755" cy="245212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064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1600" b="0" dirty="0">
                  <a:solidFill>
                    <a:schemeClr val="bg1">
                      <a:lumMod val="65000"/>
                    </a:schemeClr>
                  </a:solidFill>
                  <a:latin typeface="inpin heiti" charset="-122"/>
                  <a:ea typeface="inpin heiti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  <p:sp>
          <p:nvSpPr>
            <p:cNvPr id="19" name="Text Placeholder 3">
              <a:extLst>
                <a:ext uri="{FF2B5EF4-FFF2-40B4-BE49-F238E27FC236}">
                  <a16:creationId xmlns:a16="http://schemas.microsoft.com/office/drawing/2014/main" id="{DA0D66D2-2D35-43C2-9EF8-1A9F6C9B7A9E}"/>
                </a:ext>
              </a:extLst>
            </p:cNvPr>
            <p:cNvSpPr txBox="1">
              <a:spLocks/>
            </p:cNvSpPr>
            <p:nvPr/>
          </p:nvSpPr>
          <p:spPr>
            <a:xfrm>
              <a:off x="4236348" y="2377864"/>
              <a:ext cx="300564" cy="245212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064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1600" b="0" dirty="0">
                  <a:solidFill>
                    <a:srgbClr val="46B3B0"/>
                  </a:solidFill>
                  <a:latin typeface="inpin heiti" charset="-122"/>
                  <a:ea typeface="inpin heiti" charset="-122"/>
                  <a:cs typeface="+mn-ea"/>
                  <a:sym typeface="Arial" panose="020B0604020202020204" pitchFamily="34" charset="0"/>
                </a:rPr>
                <a:t>65%</a:t>
              </a:r>
            </a:p>
          </p:txBody>
        </p:sp>
        <p:sp>
          <p:nvSpPr>
            <p:cNvPr id="20" name="Text Placeholder 3">
              <a:extLst>
                <a:ext uri="{FF2B5EF4-FFF2-40B4-BE49-F238E27FC236}">
                  <a16:creationId xmlns:a16="http://schemas.microsoft.com/office/drawing/2014/main" id="{7E7B0D2A-4895-40BC-9106-A9CE6B6903C4}"/>
                </a:ext>
              </a:extLst>
            </p:cNvPr>
            <p:cNvSpPr txBox="1">
              <a:spLocks/>
            </p:cNvSpPr>
            <p:nvPr/>
          </p:nvSpPr>
          <p:spPr>
            <a:xfrm>
              <a:off x="3849176" y="2594453"/>
              <a:ext cx="295755" cy="245212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064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1600" b="0" dirty="0">
                  <a:solidFill>
                    <a:schemeClr val="bg1">
                      <a:lumMod val="65000"/>
                    </a:schemeClr>
                  </a:solidFill>
                  <a:latin typeface="inpin heiti" charset="-122"/>
                  <a:ea typeface="inpin heiti" charset="-122"/>
                  <a:cs typeface="+mn-ea"/>
                  <a:sym typeface="Arial" panose="020B0604020202020204" pitchFamily="34" charset="0"/>
                </a:rPr>
                <a:t>75%</a:t>
              </a:r>
            </a:p>
          </p:txBody>
        </p:sp>
        <p:sp>
          <p:nvSpPr>
            <p:cNvPr id="21" name="Text Placeholder 3">
              <a:extLst>
                <a:ext uri="{FF2B5EF4-FFF2-40B4-BE49-F238E27FC236}">
                  <a16:creationId xmlns:a16="http://schemas.microsoft.com/office/drawing/2014/main" id="{53A12DA5-48EF-4495-A673-A09B51CF3071}"/>
                </a:ext>
              </a:extLst>
            </p:cNvPr>
            <p:cNvSpPr txBox="1">
              <a:spLocks/>
            </p:cNvSpPr>
            <p:nvPr/>
          </p:nvSpPr>
          <p:spPr>
            <a:xfrm>
              <a:off x="3489330" y="2864114"/>
              <a:ext cx="353463" cy="245212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064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1600" b="0" dirty="0">
                  <a:solidFill>
                    <a:srgbClr val="46B3B0"/>
                  </a:solidFill>
                  <a:latin typeface="inpin heiti" charset="-122"/>
                  <a:ea typeface="inpin heiti" charset="-122"/>
                  <a:cs typeface="+mn-ea"/>
                  <a:sym typeface="Arial" panose="020B0604020202020204" pitchFamily="34" charset="0"/>
                </a:rPr>
                <a:t>100%</a:t>
              </a:r>
            </a:p>
          </p:txBody>
        </p:sp>
      </p:grp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212322" y="3008098"/>
            <a:ext cx="25336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luận</a:t>
            </a:r>
            <a:endParaRPr lang="en-US" altLang="en-US" sz="4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241373" y="1862418"/>
            <a:ext cx="528160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</a:rPr>
              <a:t>     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4800" b="1" dirty="0">
                <a:latin typeface="Times New Roman" panose="02020603050405020304" pitchFamily="18" charset="0"/>
              </a:rPr>
              <a:t>  ta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ngành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công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nghiệp</a:t>
            </a:r>
            <a:r>
              <a:rPr lang="en-US" altLang="en-US" sz="4800" b="1" dirty="0">
                <a:latin typeface="Times New Roman" panose="02020603050405020304" pitchFamily="18" charset="0"/>
              </a:rPr>
              <a:t>.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Sản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phẩm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từng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ngành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rất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đa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dạng</a:t>
            </a:r>
            <a:r>
              <a:rPr lang="en-US" altLang="en-US" sz="48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516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5557CD76-071A-4264-AB1E-DC82155B56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879" y="3702742"/>
            <a:ext cx="4551667" cy="1370908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B4161210-7B7D-4AA2-8814-4542CDCD9F28}"/>
              </a:ext>
            </a:extLst>
          </p:cNvPr>
          <p:cNvGrpSpPr/>
          <p:nvPr/>
        </p:nvGrpSpPr>
        <p:grpSpPr>
          <a:xfrm>
            <a:off x="-1588" y="4422775"/>
            <a:ext cx="12193588" cy="2435225"/>
            <a:chOff x="-1588" y="4422775"/>
            <a:chExt cx="12193588" cy="2435225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C4AB880A-A42E-4E64-B923-4F9FA898F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4423551"/>
              <a:ext cx="12193588" cy="2434449"/>
            </a:xfrm>
            <a:custGeom>
              <a:avLst/>
              <a:gdLst>
                <a:gd name="connsiteX0" fmla="*/ 10715179 w 12193588"/>
                <a:gd name="connsiteY0" fmla="*/ 506 h 2434449"/>
                <a:gd name="connsiteX1" fmla="*/ 12192000 w 12193588"/>
                <a:gd name="connsiteY1" fmla="*/ 256502 h 2434449"/>
                <a:gd name="connsiteX2" fmla="*/ 12192000 w 12193588"/>
                <a:gd name="connsiteY2" fmla="*/ 676516 h 2434449"/>
                <a:gd name="connsiteX3" fmla="*/ 12192000 w 12193588"/>
                <a:gd name="connsiteY3" fmla="*/ 770749 h 2434449"/>
                <a:gd name="connsiteX4" fmla="*/ 12193588 w 12193588"/>
                <a:gd name="connsiteY4" fmla="*/ 770749 h 2434449"/>
                <a:gd name="connsiteX5" fmla="*/ 12193588 w 12193588"/>
                <a:gd name="connsiteY5" fmla="*/ 2434449 h 2434449"/>
                <a:gd name="connsiteX6" fmla="*/ 0 w 12193588"/>
                <a:gd name="connsiteY6" fmla="*/ 2434449 h 2434449"/>
                <a:gd name="connsiteX7" fmla="*/ 0 w 12193588"/>
                <a:gd name="connsiteY7" fmla="*/ 883462 h 2434449"/>
                <a:gd name="connsiteX8" fmla="*/ 0 w 12193588"/>
                <a:gd name="connsiteY8" fmla="*/ 771877 h 2434449"/>
                <a:gd name="connsiteX9" fmla="*/ 0 w 12193588"/>
                <a:gd name="connsiteY9" fmla="*/ 770749 h 2434449"/>
                <a:gd name="connsiteX10" fmla="*/ 0 w 12193588"/>
                <a:gd name="connsiteY10" fmla="*/ 730396 h 2434449"/>
                <a:gd name="connsiteX11" fmla="*/ 0 w 12193588"/>
                <a:gd name="connsiteY11" fmla="*/ 256502 h 2434449"/>
                <a:gd name="connsiteX12" fmla="*/ 6043613 w 12193588"/>
                <a:gd name="connsiteY12" fmla="*/ 542930 h 2434449"/>
                <a:gd name="connsiteX13" fmla="*/ 10715179 w 12193588"/>
                <a:gd name="connsiteY13" fmla="*/ 506 h 243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3588" h="2434449">
                  <a:moveTo>
                    <a:pt x="10715179" y="506"/>
                  </a:moveTo>
                  <a:cubicBezTo>
                    <a:pt x="11204774" y="7070"/>
                    <a:pt x="11693922" y="78279"/>
                    <a:pt x="12192000" y="256502"/>
                  </a:cubicBezTo>
                  <a:cubicBezTo>
                    <a:pt x="12192000" y="256502"/>
                    <a:pt x="12192000" y="256502"/>
                    <a:pt x="12192000" y="676516"/>
                  </a:cubicBezTo>
                  <a:lnTo>
                    <a:pt x="12192000" y="770749"/>
                  </a:lnTo>
                  <a:lnTo>
                    <a:pt x="12193588" y="770749"/>
                  </a:lnTo>
                  <a:lnTo>
                    <a:pt x="12193588" y="2434449"/>
                  </a:lnTo>
                  <a:lnTo>
                    <a:pt x="0" y="2434449"/>
                  </a:lnTo>
                  <a:lnTo>
                    <a:pt x="0" y="883462"/>
                  </a:lnTo>
                  <a:cubicBezTo>
                    <a:pt x="0" y="883462"/>
                    <a:pt x="0" y="883462"/>
                    <a:pt x="0" y="771877"/>
                  </a:cubicBezTo>
                  <a:lnTo>
                    <a:pt x="0" y="770749"/>
                  </a:lnTo>
                  <a:lnTo>
                    <a:pt x="0" y="730396"/>
                  </a:lnTo>
                  <a:cubicBezTo>
                    <a:pt x="0" y="638556"/>
                    <a:pt x="0" y="491612"/>
                    <a:pt x="0" y="256502"/>
                  </a:cubicBezTo>
                  <a:cubicBezTo>
                    <a:pt x="1974850" y="-454797"/>
                    <a:pt x="3736975" y="542930"/>
                    <a:pt x="6043613" y="542930"/>
                  </a:cubicBezTo>
                  <a:cubicBezTo>
                    <a:pt x="7773591" y="542930"/>
                    <a:pt x="9246394" y="-19186"/>
                    <a:pt x="10715179" y="506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B05DB1E-D638-4EF9-B98E-02A06D69A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4422775"/>
              <a:ext cx="12192000" cy="650875"/>
            </a:xfrm>
            <a:custGeom>
              <a:avLst/>
              <a:gdLst>
                <a:gd name="T0" fmla="*/ 318 w 7680"/>
                <a:gd name="T1" fmla="*/ 232 h 409"/>
                <a:gd name="T2" fmla="*/ 1294 w 7680"/>
                <a:gd name="T3" fmla="*/ 118 h 409"/>
                <a:gd name="T4" fmla="*/ 1333 w 7680"/>
                <a:gd name="T5" fmla="*/ 118 h 409"/>
                <a:gd name="T6" fmla="*/ 1562 w 7680"/>
                <a:gd name="T7" fmla="*/ 129 h 409"/>
                <a:gd name="T8" fmla="*/ 2939 w 7680"/>
                <a:gd name="T9" fmla="*/ 336 h 409"/>
                <a:gd name="T10" fmla="*/ 3230 w 7680"/>
                <a:gd name="T11" fmla="*/ 372 h 409"/>
                <a:gd name="T12" fmla="*/ 4672 w 7680"/>
                <a:gd name="T13" fmla="*/ 372 h 409"/>
                <a:gd name="T14" fmla="*/ 5063 w 7680"/>
                <a:gd name="T15" fmla="*/ 325 h 409"/>
                <a:gd name="T16" fmla="*/ 6133 w 7680"/>
                <a:gd name="T17" fmla="*/ 137 h 409"/>
                <a:gd name="T18" fmla="*/ 6862 w 7680"/>
                <a:gd name="T19" fmla="*/ 126 h 409"/>
                <a:gd name="T20" fmla="*/ 7680 w 7680"/>
                <a:gd name="T21" fmla="*/ 233 h 409"/>
                <a:gd name="T22" fmla="*/ 7680 w 7680"/>
                <a:gd name="T23" fmla="*/ 162 h 409"/>
                <a:gd name="T24" fmla="*/ 6930 w 7680"/>
                <a:gd name="T25" fmla="*/ 9 h 409"/>
                <a:gd name="T26" fmla="*/ 6911 w 7680"/>
                <a:gd name="T27" fmla="*/ 7 h 409"/>
                <a:gd name="T28" fmla="*/ 6604 w 7680"/>
                <a:gd name="T29" fmla="*/ 2 h 409"/>
                <a:gd name="T30" fmla="*/ 6571 w 7680"/>
                <a:gd name="T31" fmla="*/ 3 h 409"/>
                <a:gd name="T32" fmla="*/ 6243 w 7680"/>
                <a:gd name="T33" fmla="*/ 27 h 409"/>
                <a:gd name="T34" fmla="*/ 6224 w 7680"/>
                <a:gd name="T35" fmla="*/ 29 h 409"/>
                <a:gd name="T36" fmla="*/ 5920 w 7680"/>
                <a:gd name="T37" fmla="*/ 68 h 409"/>
                <a:gd name="T38" fmla="*/ 5884 w 7680"/>
                <a:gd name="T39" fmla="*/ 74 h 409"/>
                <a:gd name="T40" fmla="*/ 5773 w 7680"/>
                <a:gd name="T41" fmla="*/ 91 h 409"/>
                <a:gd name="T42" fmla="*/ 5630 w 7680"/>
                <a:gd name="T43" fmla="*/ 116 h 409"/>
                <a:gd name="T44" fmla="*/ 5608 w 7680"/>
                <a:gd name="T45" fmla="*/ 119 h 409"/>
                <a:gd name="T46" fmla="*/ 5111 w 7680"/>
                <a:gd name="T47" fmla="*/ 208 h 409"/>
                <a:gd name="T48" fmla="*/ 5075 w 7680"/>
                <a:gd name="T49" fmla="*/ 214 h 409"/>
                <a:gd name="T50" fmla="*/ 3807 w 7680"/>
                <a:gd name="T51" fmla="*/ 342 h 409"/>
                <a:gd name="T52" fmla="*/ 3480 w 7680"/>
                <a:gd name="T53" fmla="*/ 332 h 409"/>
                <a:gd name="T54" fmla="*/ 3442 w 7680"/>
                <a:gd name="T55" fmla="*/ 330 h 409"/>
                <a:gd name="T56" fmla="*/ 1916 w 7680"/>
                <a:gd name="T57" fmla="*/ 100 h 409"/>
                <a:gd name="T58" fmla="*/ 1897 w 7680"/>
                <a:gd name="T59" fmla="*/ 96 h 409"/>
                <a:gd name="T60" fmla="*/ 1868 w 7680"/>
                <a:gd name="T61" fmla="*/ 91 h 409"/>
                <a:gd name="T62" fmla="*/ 1608 w 7680"/>
                <a:gd name="T63" fmla="*/ 51 h 409"/>
                <a:gd name="T64" fmla="*/ 1588 w 7680"/>
                <a:gd name="T65" fmla="*/ 48 h 409"/>
                <a:gd name="T66" fmla="*/ 1332 w 7680"/>
                <a:gd name="T67" fmla="*/ 19 h 409"/>
                <a:gd name="T68" fmla="*/ 1298 w 7680"/>
                <a:gd name="T69" fmla="*/ 16 h 409"/>
                <a:gd name="T70" fmla="*/ 1034 w 7680"/>
                <a:gd name="T71" fmla="*/ 2 h 409"/>
                <a:gd name="T72" fmla="*/ 1018 w 7680"/>
                <a:gd name="T73" fmla="*/ 1 h 409"/>
                <a:gd name="T74" fmla="*/ 1008 w 7680"/>
                <a:gd name="T75" fmla="*/ 1 h 409"/>
                <a:gd name="T76" fmla="*/ 864 w 7680"/>
                <a:gd name="T77" fmla="*/ 2 h 409"/>
                <a:gd name="T78" fmla="*/ 0 w 7680"/>
                <a:gd name="T79" fmla="*/ 162 h 409"/>
                <a:gd name="T80" fmla="*/ 0 w 7680"/>
                <a:gd name="T81" fmla="*/ 305 h 409"/>
                <a:gd name="T82" fmla="*/ 318 w 7680"/>
                <a:gd name="T83" fmla="*/ 23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80" h="409">
                  <a:moveTo>
                    <a:pt x="318" y="232"/>
                  </a:moveTo>
                  <a:cubicBezTo>
                    <a:pt x="701" y="150"/>
                    <a:pt x="993" y="115"/>
                    <a:pt x="1294" y="118"/>
                  </a:cubicBezTo>
                  <a:cubicBezTo>
                    <a:pt x="1307" y="118"/>
                    <a:pt x="1320" y="118"/>
                    <a:pt x="1333" y="118"/>
                  </a:cubicBezTo>
                  <a:cubicBezTo>
                    <a:pt x="1408" y="119"/>
                    <a:pt x="1484" y="123"/>
                    <a:pt x="1562" y="129"/>
                  </a:cubicBezTo>
                  <a:cubicBezTo>
                    <a:pt x="1922" y="156"/>
                    <a:pt x="2331" y="230"/>
                    <a:pt x="2939" y="336"/>
                  </a:cubicBezTo>
                  <a:cubicBezTo>
                    <a:pt x="3022" y="351"/>
                    <a:pt x="3121" y="363"/>
                    <a:pt x="3230" y="372"/>
                  </a:cubicBezTo>
                  <a:cubicBezTo>
                    <a:pt x="3657" y="409"/>
                    <a:pt x="4239" y="406"/>
                    <a:pt x="4672" y="372"/>
                  </a:cubicBezTo>
                  <a:cubicBezTo>
                    <a:pt x="4826" y="361"/>
                    <a:pt x="4961" y="345"/>
                    <a:pt x="5063" y="325"/>
                  </a:cubicBezTo>
                  <a:cubicBezTo>
                    <a:pt x="5361" y="270"/>
                    <a:pt x="5721" y="179"/>
                    <a:pt x="6133" y="137"/>
                  </a:cubicBezTo>
                  <a:cubicBezTo>
                    <a:pt x="6360" y="113"/>
                    <a:pt x="6604" y="105"/>
                    <a:pt x="6862" y="126"/>
                  </a:cubicBezTo>
                  <a:cubicBezTo>
                    <a:pt x="7230" y="157"/>
                    <a:pt x="7502" y="199"/>
                    <a:pt x="7680" y="233"/>
                  </a:cubicBezTo>
                  <a:cubicBezTo>
                    <a:pt x="7680" y="162"/>
                    <a:pt x="7680" y="162"/>
                    <a:pt x="7680" y="162"/>
                  </a:cubicBezTo>
                  <a:cubicBezTo>
                    <a:pt x="7428" y="72"/>
                    <a:pt x="7178" y="25"/>
                    <a:pt x="6930" y="9"/>
                  </a:cubicBezTo>
                  <a:cubicBezTo>
                    <a:pt x="6924" y="8"/>
                    <a:pt x="6917" y="8"/>
                    <a:pt x="6911" y="7"/>
                  </a:cubicBezTo>
                  <a:cubicBezTo>
                    <a:pt x="6809" y="1"/>
                    <a:pt x="6707" y="0"/>
                    <a:pt x="6604" y="2"/>
                  </a:cubicBezTo>
                  <a:cubicBezTo>
                    <a:pt x="6593" y="3"/>
                    <a:pt x="6582" y="3"/>
                    <a:pt x="6571" y="3"/>
                  </a:cubicBezTo>
                  <a:cubicBezTo>
                    <a:pt x="6462" y="7"/>
                    <a:pt x="6352" y="15"/>
                    <a:pt x="6243" y="27"/>
                  </a:cubicBezTo>
                  <a:cubicBezTo>
                    <a:pt x="6237" y="27"/>
                    <a:pt x="6230" y="28"/>
                    <a:pt x="6224" y="29"/>
                  </a:cubicBezTo>
                  <a:cubicBezTo>
                    <a:pt x="6123" y="39"/>
                    <a:pt x="6022" y="53"/>
                    <a:pt x="5920" y="68"/>
                  </a:cubicBezTo>
                  <a:cubicBezTo>
                    <a:pt x="5908" y="70"/>
                    <a:pt x="5896" y="72"/>
                    <a:pt x="5884" y="74"/>
                  </a:cubicBezTo>
                  <a:cubicBezTo>
                    <a:pt x="5847" y="80"/>
                    <a:pt x="5810" y="85"/>
                    <a:pt x="5773" y="91"/>
                  </a:cubicBezTo>
                  <a:cubicBezTo>
                    <a:pt x="5725" y="99"/>
                    <a:pt x="5678" y="107"/>
                    <a:pt x="5630" y="116"/>
                  </a:cubicBezTo>
                  <a:cubicBezTo>
                    <a:pt x="5623" y="117"/>
                    <a:pt x="5615" y="118"/>
                    <a:pt x="5608" y="119"/>
                  </a:cubicBezTo>
                  <a:cubicBezTo>
                    <a:pt x="5445" y="148"/>
                    <a:pt x="5279" y="179"/>
                    <a:pt x="5111" y="208"/>
                  </a:cubicBezTo>
                  <a:cubicBezTo>
                    <a:pt x="5099" y="210"/>
                    <a:pt x="5087" y="212"/>
                    <a:pt x="5075" y="214"/>
                  </a:cubicBezTo>
                  <a:cubicBezTo>
                    <a:pt x="4672" y="283"/>
                    <a:pt x="4253" y="342"/>
                    <a:pt x="3807" y="342"/>
                  </a:cubicBezTo>
                  <a:cubicBezTo>
                    <a:pt x="3696" y="342"/>
                    <a:pt x="3587" y="339"/>
                    <a:pt x="3480" y="332"/>
                  </a:cubicBezTo>
                  <a:cubicBezTo>
                    <a:pt x="3467" y="331"/>
                    <a:pt x="3454" y="330"/>
                    <a:pt x="3442" y="330"/>
                  </a:cubicBezTo>
                  <a:cubicBezTo>
                    <a:pt x="2897" y="293"/>
                    <a:pt x="2397" y="182"/>
                    <a:pt x="1916" y="100"/>
                  </a:cubicBezTo>
                  <a:cubicBezTo>
                    <a:pt x="1909" y="98"/>
                    <a:pt x="1903" y="97"/>
                    <a:pt x="1897" y="96"/>
                  </a:cubicBezTo>
                  <a:cubicBezTo>
                    <a:pt x="1887" y="95"/>
                    <a:pt x="1878" y="93"/>
                    <a:pt x="1868" y="91"/>
                  </a:cubicBezTo>
                  <a:cubicBezTo>
                    <a:pt x="1781" y="77"/>
                    <a:pt x="1694" y="63"/>
                    <a:pt x="1608" y="51"/>
                  </a:cubicBezTo>
                  <a:cubicBezTo>
                    <a:pt x="1601" y="50"/>
                    <a:pt x="1595" y="49"/>
                    <a:pt x="1588" y="48"/>
                  </a:cubicBezTo>
                  <a:cubicBezTo>
                    <a:pt x="1502" y="37"/>
                    <a:pt x="1417" y="27"/>
                    <a:pt x="1332" y="19"/>
                  </a:cubicBezTo>
                  <a:cubicBezTo>
                    <a:pt x="1320" y="18"/>
                    <a:pt x="1309" y="17"/>
                    <a:pt x="1298" y="16"/>
                  </a:cubicBezTo>
                  <a:cubicBezTo>
                    <a:pt x="1210" y="8"/>
                    <a:pt x="1122" y="4"/>
                    <a:pt x="1034" y="2"/>
                  </a:cubicBezTo>
                  <a:cubicBezTo>
                    <a:pt x="1029" y="2"/>
                    <a:pt x="1023" y="2"/>
                    <a:pt x="1018" y="1"/>
                  </a:cubicBezTo>
                  <a:cubicBezTo>
                    <a:pt x="1015" y="1"/>
                    <a:pt x="1011" y="1"/>
                    <a:pt x="1008" y="1"/>
                  </a:cubicBezTo>
                  <a:cubicBezTo>
                    <a:pt x="960" y="1"/>
                    <a:pt x="912" y="1"/>
                    <a:pt x="864" y="2"/>
                  </a:cubicBezTo>
                  <a:cubicBezTo>
                    <a:pt x="579" y="11"/>
                    <a:pt x="293" y="56"/>
                    <a:pt x="0" y="162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113" y="278"/>
                    <a:pt x="219" y="253"/>
                    <a:pt x="318" y="2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C934549A-48C9-4DF3-A6F2-7A91CBEB2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100" y="2004096"/>
            <a:ext cx="1234800" cy="489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EC645E1-64B2-4571-9F54-BA884E7E3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234" y="1400106"/>
            <a:ext cx="1234800" cy="4895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9138DAA-D7C1-4537-98FB-131649AEA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9756" y="826659"/>
            <a:ext cx="2185394" cy="2604946"/>
          </a:xfrm>
          <a:prstGeom prst="rect">
            <a:avLst/>
          </a:prstGeom>
        </p:spPr>
      </p:pic>
      <p:sp>
        <p:nvSpPr>
          <p:cNvPr id="17" name="Content Placeholder 3"/>
          <p:cNvSpPr txBox="1">
            <a:spLocks noChangeArrowheads="1"/>
          </p:cNvSpPr>
          <p:nvPr/>
        </p:nvSpPr>
        <p:spPr bwMode="auto">
          <a:xfrm>
            <a:off x="1847850" y="5254096"/>
            <a:ext cx="88201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143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86F54206-851A-4096-8041-F271ABACA1BE}"/>
              </a:ext>
            </a:extLst>
          </p:cNvPr>
          <p:cNvSpPr>
            <a:spLocks noEditPoints="1"/>
          </p:cNvSpPr>
          <p:nvPr/>
        </p:nvSpPr>
        <p:spPr bwMode="auto">
          <a:xfrm>
            <a:off x="5262563" y="2816543"/>
            <a:ext cx="1695450" cy="1695450"/>
          </a:xfrm>
          <a:custGeom>
            <a:avLst/>
            <a:gdLst>
              <a:gd name="T0" fmla="*/ 315 w 636"/>
              <a:gd name="T1" fmla="*/ 634 h 636"/>
              <a:gd name="T2" fmla="*/ 352 w 636"/>
              <a:gd name="T3" fmla="*/ 634 h 636"/>
              <a:gd name="T4" fmla="*/ 256 w 636"/>
              <a:gd name="T5" fmla="*/ 626 h 636"/>
              <a:gd name="T6" fmla="*/ 390 w 636"/>
              <a:gd name="T7" fmla="*/ 624 h 636"/>
              <a:gd name="T8" fmla="*/ 218 w 636"/>
              <a:gd name="T9" fmla="*/ 620 h 636"/>
              <a:gd name="T10" fmla="*/ 407 w 636"/>
              <a:gd name="T11" fmla="*/ 622 h 636"/>
              <a:gd name="T12" fmla="*/ 200 w 636"/>
              <a:gd name="T13" fmla="*/ 613 h 636"/>
              <a:gd name="T14" fmla="*/ 200 w 636"/>
              <a:gd name="T15" fmla="*/ 613 h 636"/>
              <a:gd name="T16" fmla="*/ 446 w 636"/>
              <a:gd name="T17" fmla="*/ 609 h 636"/>
              <a:gd name="T18" fmla="*/ 166 w 636"/>
              <a:gd name="T19" fmla="*/ 593 h 636"/>
              <a:gd name="T20" fmla="*/ 497 w 636"/>
              <a:gd name="T21" fmla="*/ 579 h 636"/>
              <a:gd name="T22" fmla="*/ 116 w 636"/>
              <a:gd name="T23" fmla="*/ 561 h 636"/>
              <a:gd name="T24" fmla="*/ 510 w 636"/>
              <a:gd name="T25" fmla="*/ 567 h 636"/>
              <a:gd name="T26" fmla="*/ 102 w 636"/>
              <a:gd name="T27" fmla="*/ 551 h 636"/>
              <a:gd name="T28" fmla="*/ 540 w 636"/>
              <a:gd name="T29" fmla="*/ 545 h 636"/>
              <a:gd name="T30" fmla="*/ 540 w 636"/>
              <a:gd name="T31" fmla="*/ 545 h 636"/>
              <a:gd name="T32" fmla="*/ 78 w 636"/>
              <a:gd name="T33" fmla="*/ 523 h 636"/>
              <a:gd name="T34" fmla="*/ 579 w 636"/>
              <a:gd name="T35" fmla="*/ 500 h 636"/>
              <a:gd name="T36" fmla="*/ 45 w 636"/>
              <a:gd name="T37" fmla="*/ 473 h 636"/>
              <a:gd name="T38" fmla="*/ 596 w 636"/>
              <a:gd name="T39" fmla="*/ 465 h 636"/>
              <a:gd name="T40" fmla="*/ 25 w 636"/>
              <a:gd name="T41" fmla="*/ 440 h 636"/>
              <a:gd name="T42" fmla="*/ 606 w 636"/>
              <a:gd name="T43" fmla="*/ 450 h 636"/>
              <a:gd name="T44" fmla="*/ 20 w 636"/>
              <a:gd name="T45" fmla="*/ 424 h 636"/>
              <a:gd name="T46" fmla="*/ 20 w 636"/>
              <a:gd name="T47" fmla="*/ 424 h 636"/>
              <a:gd name="T48" fmla="*/ 622 w 636"/>
              <a:gd name="T49" fmla="*/ 413 h 636"/>
              <a:gd name="T50" fmla="*/ 11 w 636"/>
              <a:gd name="T51" fmla="*/ 384 h 636"/>
              <a:gd name="T52" fmla="*/ 633 w 636"/>
              <a:gd name="T53" fmla="*/ 355 h 636"/>
              <a:gd name="T54" fmla="*/ 2 w 636"/>
              <a:gd name="T55" fmla="*/ 325 h 636"/>
              <a:gd name="T56" fmla="*/ 632 w 636"/>
              <a:gd name="T57" fmla="*/ 337 h 636"/>
              <a:gd name="T58" fmla="*/ 634 w 636"/>
              <a:gd name="T59" fmla="*/ 339 h 636"/>
              <a:gd name="T60" fmla="*/ 4 w 636"/>
              <a:gd name="T61" fmla="*/ 308 h 636"/>
              <a:gd name="T62" fmla="*/ 634 w 636"/>
              <a:gd name="T63" fmla="*/ 279 h 636"/>
              <a:gd name="T64" fmla="*/ 10 w 636"/>
              <a:gd name="T65" fmla="*/ 249 h 636"/>
              <a:gd name="T66" fmla="*/ 620 w 636"/>
              <a:gd name="T67" fmla="*/ 221 h 636"/>
              <a:gd name="T68" fmla="*/ 12 w 636"/>
              <a:gd name="T69" fmla="*/ 231 h 636"/>
              <a:gd name="T70" fmla="*/ 612 w 636"/>
              <a:gd name="T71" fmla="*/ 205 h 636"/>
              <a:gd name="T72" fmla="*/ 27 w 636"/>
              <a:gd name="T73" fmla="*/ 197 h 636"/>
              <a:gd name="T74" fmla="*/ 27 w 636"/>
              <a:gd name="T75" fmla="*/ 197 h 636"/>
              <a:gd name="T76" fmla="*/ 599 w 636"/>
              <a:gd name="T77" fmla="*/ 171 h 636"/>
              <a:gd name="T78" fmla="*/ 55 w 636"/>
              <a:gd name="T79" fmla="*/ 145 h 636"/>
              <a:gd name="T80" fmla="*/ 568 w 636"/>
              <a:gd name="T81" fmla="*/ 120 h 636"/>
              <a:gd name="T82" fmla="*/ 76 w 636"/>
              <a:gd name="T83" fmla="*/ 112 h 636"/>
              <a:gd name="T84" fmla="*/ 539 w 636"/>
              <a:gd name="T85" fmla="*/ 94 h 636"/>
              <a:gd name="T86" fmla="*/ 89 w 636"/>
              <a:gd name="T87" fmla="*/ 100 h 636"/>
              <a:gd name="T88" fmla="*/ 526 w 636"/>
              <a:gd name="T89" fmla="*/ 81 h 636"/>
              <a:gd name="T90" fmla="*/ 526 w 636"/>
              <a:gd name="T91" fmla="*/ 81 h 636"/>
              <a:gd name="T92" fmla="*/ 119 w 636"/>
              <a:gd name="T93" fmla="*/ 74 h 636"/>
              <a:gd name="T94" fmla="*/ 497 w 636"/>
              <a:gd name="T95" fmla="*/ 54 h 636"/>
              <a:gd name="T96" fmla="*/ 168 w 636"/>
              <a:gd name="T97" fmla="*/ 40 h 636"/>
              <a:gd name="T98" fmla="*/ 444 w 636"/>
              <a:gd name="T99" fmla="*/ 27 h 636"/>
              <a:gd name="T100" fmla="*/ 182 w 636"/>
              <a:gd name="T101" fmla="*/ 30 h 636"/>
              <a:gd name="T102" fmla="*/ 427 w 636"/>
              <a:gd name="T103" fmla="*/ 22 h 636"/>
              <a:gd name="T104" fmla="*/ 219 w 636"/>
              <a:gd name="T105" fmla="*/ 19 h 636"/>
              <a:gd name="T106" fmla="*/ 219 w 636"/>
              <a:gd name="T107" fmla="*/ 19 h 636"/>
              <a:gd name="T108" fmla="*/ 392 w 636"/>
              <a:gd name="T109" fmla="*/ 10 h 636"/>
              <a:gd name="T110" fmla="*/ 276 w 636"/>
              <a:gd name="T111" fmla="*/ 6 h 636"/>
              <a:gd name="T112" fmla="*/ 333 w 636"/>
              <a:gd name="T113" fmla="*/ 0 h 636"/>
              <a:gd name="T114" fmla="*/ 314 w 636"/>
              <a:gd name="T115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36" h="636">
                <a:moveTo>
                  <a:pt x="313" y="636"/>
                </a:moveTo>
                <a:cubicBezTo>
                  <a:pt x="313" y="636"/>
                  <a:pt x="313" y="636"/>
                  <a:pt x="313" y="636"/>
                </a:cubicBezTo>
                <a:cubicBezTo>
                  <a:pt x="307" y="636"/>
                  <a:pt x="300" y="635"/>
                  <a:pt x="294" y="635"/>
                </a:cubicBezTo>
                <a:cubicBezTo>
                  <a:pt x="293" y="635"/>
                  <a:pt x="292" y="634"/>
                  <a:pt x="292" y="633"/>
                </a:cubicBezTo>
                <a:cubicBezTo>
                  <a:pt x="292" y="632"/>
                  <a:pt x="293" y="631"/>
                  <a:pt x="294" y="631"/>
                </a:cubicBezTo>
                <a:cubicBezTo>
                  <a:pt x="301" y="632"/>
                  <a:pt x="307" y="632"/>
                  <a:pt x="313" y="632"/>
                </a:cubicBezTo>
                <a:cubicBezTo>
                  <a:pt x="314" y="632"/>
                  <a:pt x="315" y="633"/>
                  <a:pt x="315" y="634"/>
                </a:cubicBezTo>
                <a:cubicBezTo>
                  <a:pt x="315" y="635"/>
                  <a:pt x="314" y="636"/>
                  <a:pt x="313" y="636"/>
                </a:cubicBezTo>
                <a:close/>
                <a:moveTo>
                  <a:pt x="333" y="636"/>
                </a:moveTo>
                <a:cubicBezTo>
                  <a:pt x="332" y="636"/>
                  <a:pt x="331" y="635"/>
                  <a:pt x="331" y="634"/>
                </a:cubicBezTo>
                <a:cubicBezTo>
                  <a:pt x="331" y="633"/>
                  <a:pt x="332" y="632"/>
                  <a:pt x="333" y="632"/>
                </a:cubicBezTo>
                <a:cubicBezTo>
                  <a:pt x="339" y="632"/>
                  <a:pt x="345" y="631"/>
                  <a:pt x="352" y="631"/>
                </a:cubicBezTo>
                <a:cubicBezTo>
                  <a:pt x="353" y="630"/>
                  <a:pt x="354" y="631"/>
                  <a:pt x="354" y="632"/>
                </a:cubicBezTo>
                <a:cubicBezTo>
                  <a:pt x="354" y="633"/>
                  <a:pt x="353" y="634"/>
                  <a:pt x="352" y="634"/>
                </a:cubicBezTo>
                <a:cubicBezTo>
                  <a:pt x="346" y="635"/>
                  <a:pt x="339" y="635"/>
                  <a:pt x="333" y="636"/>
                </a:cubicBezTo>
                <a:cubicBezTo>
                  <a:pt x="333" y="636"/>
                  <a:pt x="333" y="636"/>
                  <a:pt x="333" y="636"/>
                </a:cubicBezTo>
                <a:close/>
                <a:moveTo>
                  <a:pt x="275" y="633"/>
                </a:moveTo>
                <a:cubicBezTo>
                  <a:pt x="275" y="633"/>
                  <a:pt x="275" y="633"/>
                  <a:pt x="275" y="633"/>
                </a:cubicBezTo>
                <a:cubicBezTo>
                  <a:pt x="268" y="632"/>
                  <a:pt x="262" y="631"/>
                  <a:pt x="256" y="630"/>
                </a:cubicBezTo>
                <a:cubicBezTo>
                  <a:pt x="255" y="629"/>
                  <a:pt x="254" y="629"/>
                  <a:pt x="254" y="628"/>
                </a:cubicBezTo>
                <a:cubicBezTo>
                  <a:pt x="254" y="627"/>
                  <a:pt x="255" y="626"/>
                  <a:pt x="256" y="626"/>
                </a:cubicBezTo>
                <a:cubicBezTo>
                  <a:pt x="263" y="627"/>
                  <a:pt x="269" y="628"/>
                  <a:pt x="275" y="629"/>
                </a:cubicBezTo>
                <a:cubicBezTo>
                  <a:pt x="276" y="629"/>
                  <a:pt x="277" y="630"/>
                  <a:pt x="277" y="631"/>
                </a:cubicBezTo>
                <a:cubicBezTo>
                  <a:pt x="277" y="632"/>
                  <a:pt x="276" y="633"/>
                  <a:pt x="275" y="633"/>
                </a:cubicBezTo>
                <a:close/>
                <a:moveTo>
                  <a:pt x="371" y="631"/>
                </a:moveTo>
                <a:cubicBezTo>
                  <a:pt x="370" y="631"/>
                  <a:pt x="369" y="631"/>
                  <a:pt x="369" y="630"/>
                </a:cubicBezTo>
                <a:cubicBezTo>
                  <a:pt x="369" y="629"/>
                  <a:pt x="370" y="628"/>
                  <a:pt x="371" y="628"/>
                </a:cubicBezTo>
                <a:cubicBezTo>
                  <a:pt x="377" y="627"/>
                  <a:pt x="383" y="626"/>
                  <a:pt x="390" y="624"/>
                </a:cubicBezTo>
                <a:cubicBezTo>
                  <a:pt x="391" y="624"/>
                  <a:pt x="392" y="625"/>
                  <a:pt x="392" y="626"/>
                </a:cubicBezTo>
                <a:cubicBezTo>
                  <a:pt x="392" y="626"/>
                  <a:pt x="391" y="627"/>
                  <a:pt x="390" y="628"/>
                </a:cubicBezTo>
                <a:cubicBezTo>
                  <a:pt x="384" y="629"/>
                  <a:pt x="378" y="630"/>
                  <a:pt x="371" y="631"/>
                </a:cubicBezTo>
                <a:cubicBezTo>
                  <a:pt x="371" y="631"/>
                  <a:pt x="371" y="631"/>
                  <a:pt x="371" y="631"/>
                </a:cubicBezTo>
                <a:close/>
                <a:moveTo>
                  <a:pt x="237" y="625"/>
                </a:moveTo>
                <a:cubicBezTo>
                  <a:pt x="237" y="625"/>
                  <a:pt x="237" y="625"/>
                  <a:pt x="237" y="625"/>
                </a:cubicBezTo>
                <a:cubicBezTo>
                  <a:pt x="230" y="624"/>
                  <a:pt x="224" y="622"/>
                  <a:pt x="218" y="620"/>
                </a:cubicBezTo>
                <a:cubicBezTo>
                  <a:pt x="217" y="619"/>
                  <a:pt x="217" y="618"/>
                  <a:pt x="217" y="617"/>
                </a:cubicBezTo>
                <a:cubicBezTo>
                  <a:pt x="217" y="617"/>
                  <a:pt x="218" y="616"/>
                  <a:pt x="219" y="616"/>
                </a:cubicBezTo>
                <a:cubicBezTo>
                  <a:pt x="225" y="618"/>
                  <a:pt x="231" y="620"/>
                  <a:pt x="238" y="622"/>
                </a:cubicBezTo>
                <a:cubicBezTo>
                  <a:pt x="239" y="622"/>
                  <a:pt x="239" y="623"/>
                  <a:pt x="239" y="624"/>
                </a:cubicBezTo>
                <a:cubicBezTo>
                  <a:pt x="239" y="625"/>
                  <a:pt x="238" y="625"/>
                  <a:pt x="237" y="625"/>
                </a:cubicBezTo>
                <a:close/>
                <a:moveTo>
                  <a:pt x="409" y="623"/>
                </a:moveTo>
                <a:cubicBezTo>
                  <a:pt x="408" y="623"/>
                  <a:pt x="407" y="622"/>
                  <a:pt x="407" y="622"/>
                </a:cubicBezTo>
                <a:cubicBezTo>
                  <a:pt x="407" y="621"/>
                  <a:pt x="407" y="620"/>
                  <a:pt x="408" y="619"/>
                </a:cubicBezTo>
                <a:cubicBezTo>
                  <a:pt x="414" y="617"/>
                  <a:pt x="420" y="615"/>
                  <a:pt x="426" y="613"/>
                </a:cubicBezTo>
                <a:cubicBezTo>
                  <a:pt x="427" y="613"/>
                  <a:pt x="428" y="613"/>
                  <a:pt x="429" y="614"/>
                </a:cubicBezTo>
                <a:cubicBezTo>
                  <a:pt x="429" y="615"/>
                  <a:pt x="429" y="616"/>
                  <a:pt x="428" y="617"/>
                </a:cubicBezTo>
                <a:cubicBezTo>
                  <a:pt x="422" y="619"/>
                  <a:pt x="415" y="621"/>
                  <a:pt x="409" y="623"/>
                </a:cubicBezTo>
                <a:cubicBezTo>
                  <a:pt x="409" y="623"/>
                  <a:pt x="409" y="623"/>
                  <a:pt x="409" y="623"/>
                </a:cubicBezTo>
                <a:close/>
                <a:moveTo>
                  <a:pt x="200" y="613"/>
                </a:moveTo>
                <a:cubicBezTo>
                  <a:pt x="200" y="613"/>
                  <a:pt x="200" y="613"/>
                  <a:pt x="200" y="613"/>
                </a:cubicBezTo>
                <a:cubicBezTo>
                  <a:pt x="194" y="611"/>
                  <a:pt x="188" y="608"/>
                  <a:pt x="182" y="605"/>
                </a:cubicBezTo>
                <a:cubicBezTo>
                  <a:pt x="181" y="605"/>
                  <a:pt x="181" y="604"/>
                  <a:pt x="181" y="603"/>
                </a:cubicBezTo>
                <a:cubicBezTo>
                  <a:pt x="182" y="602"/>
                  <a:pt x="183" y="602"/>
                  <a:pt x="184" y="602"/>
                </a:cubicBezTo>
                <a:cubicBezTo>
                  <a:pt x="189" y="605"/>
                  <a:pt x="195" y="607"/>
                  <a:pt x="201" y="610"/>
                </a:cubicBezTo>
                <a:cubicBezTo>
                  <a:pt x="202" y="610"/>
                  <a:pt x="203" y="611"/>
                  <a:pt x="202" y="612"/>
                </a:cubicBezTo>
                <a:cubicBezTo>
                  <a:pt x="202" y="613"/>
                  <a:pt x="201" y="613"/>
                  <a:pt x="200" y="613"/>
                </a:cubicBezTo>
                <a:close/>
                <a:moveTo>
                  <a:pt x="445" y="610"/>
                </a:moveTo>
                <a:cubicBezTo>
                  <a:pt x="444" y="610"/>
                  <a:pt x="444" y="609"/>
                  <a:pt x="443" y="608"/>
                </a:cubicBezTo>
                <a:cubicBezTo>
                  <a:pt x="443" y="608"/>
                  <a:pt x="443" y="607"/>
                  <a:pt x="444" y="606"/>
                </a:cubicBezTo>
                <a:cubicBezTo>
                  <a:pt x="450" y="604"/>
                  <a:pt x="456" y="601"/>
                  <a:pt x="461" y="598"/>
                </a:cubicBezTo>
                <a:cubicBezTo>
                  <a:pt x="462" y="597"/>
                  <a:pt x="463" y="598"/>
                  <a:pt x="464" y="599"/>
                </a:cubicBezTo>
                <a:cubicBezTo>
                  <a:pt x="464" y="600"/>
                  <a:pt x="464" y="601"/>
                  <a:pt x="463" y="601"/>
                </a:cubicBezTo>
                <a:cubicBezTo>
                  <a:pt x="457" y="604"/>
                  <a:pt x="451" y="607"/>
                  <a:pt x="446" y="609"/>
                </a:cubicBezTo>
                <a:cubicBezTo>
                  <a:pt x="445" y="609"/>
                  <a:pt x="445" y="610"/>
                  <a:pt x="445" y="610"/>
                </a:cubicBezTo>
                <a:close/>
                <a:moveTo>
                  <a:pt x="166" y="597"/>
                </a:moveTo>
                <a:cubicBezTo>
                  <a:pt x="165" y="597"/>
                  <a:pt x="165" y="597"/>
                  <a:pt x="165" y="596"/>
                </a:cubicBezTo>
                <a:cubicBezTo>
                  <a:pt x="159" y="593"/>
                  <a:pt x="153" y="590"/>
                  <a:pt x="148" y="586"/>
                </a:cubicBezTo>
                <a:cubicBezTo>
                  <a:pt x="147" y="586"/>
                  <a:pt x="147" y="585"/>
                  <a:pt x="147" y="584"/>
                </a:cubicBezTo>
                <a:cubicBezTo>
                  <a:pt x="148" y="583"/>
                  <a:pt x="149" y="583"/>
                  <a:pt x="150" y="583"/>
                </a:cubicBezTo>
                <a:cubicBezTo>
                  <a:pt x="155" y="587"/>
                  <a:pt x="161" y="590"/>
                  <a:pt x="166" y="593"/>
                </a:cubicBezTo>
                <a:cubicBezTo>
                  <a:pt x="167" y="594"/>
                  <a:pt x="168" y="595"/>
                  <a:pt x="167" y="596"/>
                </a:cubicBezTo>
                <a:cubicBezTo>
                  <a:pt x="167" y="596"/>
                  <a:pt x="166" y="597"/>
                  <a:pt x="166" y="597"/>
                </a:cubicBezTo>
                <a:close/>
                <a:moveTo>
                  <a:pt x="479" y="592"/>
                </a:moveTo>
                <a:cubicBezTo>
                  <a:pt x="479" y="592"/>
                  <a:pt x="478" y="592"/>
                  <a:pt x="478" y="591"/>
                </a:cubicBezTo>
                <a:cubicBezTo>
                  <a:pt x="477" y="590"/>
                  <a:pt x="477" y="589"/>
                  <a:pt x="478" y="589"/>
                </a:cubicBezTo>
                <a:cubicBezTo>
                  <a:pt x="484" y="585"/>
                  <a:pt x="489" y="582"/>
                  <a:pt x="494" y="578"/>
                </a:cubicBezTo>
                <a:cubicBezTo>
                  <a:pt x="495" y="578"/>
                  <a:pt x="496" y="578"/>
                  <a:pt x="497" y="579"/>
                </a:cubicBezTo>
                <a:cubicBezTo>
                  <a:pt x="497" y="580"/>
                  <a:pt x="497" y="581"/>
                  <a:pt x="496" y="581"/>
                </a:cubicBezTo>
                <a:cubicBezTo>
                  <a:pt x="491" y="585"/>
                  <a:pt x="486" y="588"/>
                  <a:pt x="480" y="592"/>
                </a:cubicBezTo>
                <a:cubicBezTo>
                  <a:pt x="480" y="592"/>
                  <a:pt x="479" y="592"/>
                  <a:pt x="479" y="592"/>
                </a:cubicBezTo>
                <a:close/>
                <a:moveTo>
                  <a:pt x="133" y="576"/>
                </a:moveTo>
                <a:cubicBezTo>
                  <a:pt x="133" y="576"/>
                  <a:pt x="132" y="576"/>
                  <a:pt x="132" y="576"/>
                </a:cubicBezTo>
                <a:cubicBezTo>
                  <a:pt x="127" y="572"/>
                  <a:pt x="122" y="568"/>
                  <a:pt x="117" y="564"/>
                </a:cubicBezTo>
                <a:cubicBezTo>
                  <a:pt x="116" y="563"/>
                  <a:pt x="116" y="562"/>
                  <a:pt x="116" y="561"/>
                </a:cubicBezTo>
                <a:cubicBezTo>
                  <a:pt x="117" y="560"/>
                  <a:pt x="118" y="560"/>
                  <a:pt x="119" y="561"/>
                </a:cubicBezTo>
                <a:cubicBezTo>
                  <a:pt x="124" y="565"/>
                  <a:pt x="129" y="569"/>
                  <a:pt x="134" y="573"/>
                </a:cubicBezTo>
                <a:cubicBezTo>
                  <a:pt x="135" y="573"/>
                  <a:pt x="135" y="574"/>
                  <a:pt x="134" y="575"/>
                </a:cubicBezTo>
                <a:cubicBezTo>
                  <a:pt x="134" y="576"/>
                  <a:pt x="134" y="576"/>
                  <a:pt x="133" y="576"/>
                </a:cubicBezTo>
                <a:close/>
                <a:moveTo>
                  <a:pt x="511" y="570"/>
                </a:moveTo>
                <a:cubicBezTo>
                  <a:pt x="511" y="570"/>
                  <a:pt x="510" y="570"/>
                  <a:pt x="510" y="570"/>
                </a:cubicBezTo>
                <a:cubicBezTo>
                  <a:pt x="509" y="569"/>
                  <a:pt x="509" y="568"/>
                  <a:pt x="510" y="567"/>
                </a:cubicBezTo>
                <a:cubicBezTo>
                  <a:pt x="515" y="563"/>
                  <a:pt x="520" y="559"/>
                  <a:pt x="525" y="555"/>
                </a:cubicBezTo>
                <a:cubicBezTo>
                  <a:pt x="526" y="554"/>
                  <a:pt x="527" y="554"/>
                  <a:pt x="527" y="555"/>
                </a:cubicBezTo>
                <a:cubicBezTo>
                  <a:pt x="528" y="556"/>
                  <a:pt x="528" y="557"/>
                  <a:pt x="527" y="558"/>
                </a:cubicBezTo>
                <a:cubicBezTo>
                  <a:pt x="522" y="562"/>
                  <a:pt x="517" y="566"/>
                  <a:pt x="512" y="570"/>
                </a:cubicBezTo>
                <a:cubicBezTo>
                  <a:pt x="512" y="570"/>
                  <a:pt x="511" y="570"/>
                  <a:pt x="511" y="570"/>
                </a:cubicBezTo>
                <a:close/>
                <a:moveTo>
                  <a:pt x="103" y="551"/>
                </a:moveTo>
                <a:cubicBezTo>
                  <a:pt x="103" y="551"/>
                  <a:pt x="102" y="551"/>
                  <a:pt x="102" y="551"/>
                </a:cubicBezTo>
                <a:cubicBezTo>
                  <a:pt x="97" y="547"/>
                  <a:pt x="93" y="542"/>
                  <a:pt x="88" y="537"/>
                </a:cubicBezTo>
                <a:cubicBezTo>
                  <a:pt x="87" y="537"/>
                  <a:pt x="88" y="535"/>
                  <a:pt x="88" y="535"/>
                </a:cubicBezTo>
                <a:cubicBezTo>
                  <a:pt x="89" y="534"/>
                  <a:pt x="90" y="534"/>
                  <a:pt x="91" y="535"/>
                </a:cubicBezTo>
                <a:cubicBezTo>
                  <a:pt x="95" y="539"/>
                  <a:pt x="100" y="544"/>
                  <a:pt x="104" y="548"/>
                </a:cubicBezTo>
                <a:cubicBezTo>
                  <a:pt x="105" y="549"/>
                  <a:pt x="105" y="550"/>
                  <a:pt x="104" y="551"/>
                </a:cubicBezTo>
                <a:cubicBezTo>
                  <a:pt x="104" y="551"/>
                  <a:pt x="104" y="551"/>
                  <a:pt x="103" y="551"/>
                </a:cubicBezTo>
                <a:close/>
                <a:moveTo>
                  <a:pt x="540" y="545"/>
                </a:moveTo>
                <a:cubicBezTo>
                  <a:pt x="540" y="545"/>
                  <a:pt x="539" y="545"/>
                  <a:pt x="539" y="544"/>
                </a:cubicBezTo>
                <a:cubicBezTo>
                  <a:pt x="538" y="544"/>
                  <a:pt x="538" y="543"/>
                  <a:pt x="539" y="542"/>
                </a:cubicBezTo>
                <a:cubicBezTo>
                  <a:pt x="543" y="538"/>
                  <a:pt x="548" y="533"/>
                  <a:pt x="552" y="528"/>
                </a:cubicBezTo>
                <a:cubicBezTo>
                  <a:pt x="553" y="527"/>
                  <a:pt x="554" y="527"/>
                  <a:pt x="555" y="528"/>
                </a:cubicBezTo>
                <a:cubicBezTo>
                  <a:pt x="555" y="529"/>
                  <a:pt x="555" y="530"/>
                  <a:pt x="555" y="530"/>
                </a:cubicBezTo>
                <a:cubicBezTo>
                  <a:pt x="551" y="535"/>
                  <a:pt x="546" y="540"/>
                  <a:pt x="541" y="545"/>
                </a:cubicBezTo>
                <a:cubicBezTo>
                  <a:pt x="541" y="545"/>
                  <a:pt x="541" y="545"/>
                  <a:pt x="540" y="545"/>
                </a:cubicBezTo>
                <a:close/>
                <a:moveTo>
                  <a:pt x="77" y="524"/>
                </a:moveTo>
                <a:cubicBezTo>
                  <a:pt x="76" y="524"/>
                  <a:pt x="76" y="523"/>
                  <a:pt x="75" y="523"/>
                </a:cubicBezTo>
                <a:cubicBezTo>
                  <a:pt x="71" y="518"/>
                  <a:pt x="67" y="513"/>
                  <a:pt x="63" y="508"/>
                </a:cubicBezTo>
                <a:cubicBezTo>
                  <a:pt x="63" y="507"/>
                  <a:pt x="63" y="506"/>
                  <a:pt x="64" y="505"/>
                </a:cubicBezTo>
                <a:cubicBezTo>
                  <a:pt x="64" y="505"/>
                  <a:pt x="65" y="505"/>
                  <a:pt x="66" y="506"/>
                </a:cubicBezTo>
                <a:cubicBezTo>
                  <a:pt x="70" y="511"/>
                  <a:pt x="74" y="516"/>
                  <a:pt x="78" y="521"/>
                </a:cubicBezTo>
                <a:cubicBezTo>
                  <a:pt x="79" y="521"/>
                  <a:pt x="78" y="522"/>
                  <a:pt x="78" y="523"/>
                </a:cubicBezTo>
                <a:cubicBezTo>
                  <a:pt x="77" y="523"/>
                  <a:pt x="77" y="524"/>
                  <a:pt x="77" y="524"/>
                </a:cubicBezTo>
                <a:close/>
                <a:moveTo>
                  <a:pt x="566" y="516"/>
                </a:moveTo>
                <a:cubicBezTo>
                  <a:pt x="566" y="516"/>
                  <a:pt x="565" y="516"/>
                  <a:pt x="565" y="516"/>
                </a:cubicBezTo>
                <a:cubicBezTo>
                  <a:pt x="564" y="515"/>
                  <a:pt x="564" y="514"/>
                  <a:pt x="565" y="513"/>
                </a:cubicBezTo>
                <a:cubicBezTo>
                  <a:pt x="569" y="508"/>
                  <a:pt x="572" y="503"/>
                  <a:pt x="576" y="498"/>
                </a:cubicBezTo>
                <a:cubicBezTo>
                  <a:pt x="577" y="497"/>
                  <a:pt x="578" y="497"/>
                  <a:pt x="579" y="498"/>
                </a:cubicBezTo>
                <a:cubicBezTo>
                  <a:pt x="579" y="498"/>
                  <a:pt x="580" y="499"/>
                  <a:pt x="579" y="500"/>
                </a:cubicBezTo>
                <a:cubicBezTo>
                  <a:pt x="575" y="505"/>
                  <a:pt x="571" y="511"/>
                  <a:pt x="567" y="516"/>
                </a:cubicBezTo>
                <a:cubicBezTo>
                  <a:pt x="567" y="516"/>
                  <a:pt x="566" y="516"/>
                  <a:pt x="566" y="516"/>
                </a:cubicBezTo>
                <a:close/>
                <a:moveTo>
                  <a:pt x="54" y="493"/>
                </a:moveTo>
                <a:cubicBezTo>
                  <a:pt x="53" y="493"/>
                  <a:pt x="52" y="492"/>
                  <a:pt x="52" y="492"/>
                </a:cubicBezTo>
                <a:cubicBezTo>
                  <a:pt x="49" y="486"/>
                  <a:pt x="45" y="481"/>
                  <a:pt x="42" y="475"/>
                </a:cubicBezTo>
                <a:cubicBezTo>
                  <a:pt x="41" y="474"/>
                  <a:pt x="42" y="473"/>
                  <a:pt x="43" y="473"/>
                </a:cubicBezTo>
                <a:cubicBezTo>
                  <a:pt x="43" y="472"/>
                  <a:pt x="45" y="473"/>
                  <a:pt x="45" y="473"/>
                </a:cubicBezTo>
                <a:cubicBezTo>
                  <a:pt x="48" y="479"/>
                  <a:pt x="52" y="485"/>
                  <a:pt x="55" y="490"/>
                </a:cubicBezTo>
                <a:cubicBezTo>
                  <a:pt x="56" y="491"/>
                  <a:pt x="55" y="492"/>
                  <a:pt x="54" y="492"/>
                </a:cubicBezTo>
                <a:cubicBezTo>
                  <a:pt x="54" y="492"/>
                  <a:pt x="54" y="493"/>
                  <a:pt x="54" y="493"/>
                </a:cubicBezTo>
                <a:close/>
                <a:moveTo>
                  <a:pt x="588" y="485"/>
                </a:moveTo>
                <a:cubicBezTo>
                  <a:pt x="588" y="485"/>
                  <a:pt x="587" y="485"/>
                  <a:pt x="587" y="484"/>
                </a:cubicBezTo>
                <a:cubicBezTo>
                  <a:pt x="586" y="484"/>
                  <a:pt x="586" y="483"/>
                  <a:pt x="587" y="482"/>
                </a:cubicBezTo>
                <a:cubicBezTo>
                  <a:pt x="590" y="477"/>
                  <a:pt x="593" y="471"/>
                  <a:pt x="596" y="465"/>
                </a:cubicBezTo>
                <a:cubicBezTo>
                  <a:pt x="597" y="464"/>
                  <a:pt x="598" y="464"/>
                  <a:pt x="599" y="465"/>
                </a:cubicBezTo>
                <a:cubicBezTo>
                  <a:pt x="599" y="465"/>
                  <a:pt x="600" y="466"/>
                  <a:pt x="599" y="467"/>
                </a:cubicBezTo>
                <a:cubicBezTo>
                  <a:pt x="596" y="473"/>
                  <a:pt x="593" y="478"/>
                  <a:pt x="590" y="484"/>
                </a:cubicBezTo>
                <a:cubicBezTo>
                  <a:pt x="589" y="484"/>
                  <a:pt x="589" y="485"/>
                  <a:pt x="588" y="485"/>
                </a:cubicBezTo>
                <a:close/>
                <a:moveTo>
                  <a:pt x="34" y="459"/>
                </a:moveTo>
                <a:cubicBezTo>
                  <a:pt x="34" y="459"/>
                  <a:pt x="33" y="459"/>
                  <a:pt x="33" y="458"/>
                </a:cubicBezTo>
                <a:cubicBezTo>
                  <a:pt x="30" y="452"/>
                  <a:pt x="27" y="446"/>
                  <a:pt x="25" y="440"/>
                </a:cubicBezTo>
                <a:cubicBezTo>
                  <a:pt x="24" y="440"/>
                  <a:pt x="25" y="439"/>
                  <a:pt x="26" y="438"/>
                </a:cubicBezTo>
                <a:cubicBezTo>
                  <a:pt x="27" y="438"/>
                  <a:pt x="28" y="438"/>
                  <a:pt x="28" y="439"/>
                </a:cubicBezTo>
                <a:cubicBezTo>
                  <a:pt x="31" y="445"/>
                  <a:pt x="33" y="451"/>
                  <a:pt x="36" y="457"/>
                </a:cubicBezTo>
                <a:cubicBezTo>
                  <a:pt x="36" y="457"/>
                  <a:pt x="36" y="458"/>
                  <a:pt x="35" y="459"/>
                </a:cubicBezTo>
                <a:cubicBezTo>
                  <a:pt x="35" y="459"/>
                  <a:pt x="35" y="459"/>
                  <a:pt x="34" y="459"/>
                </a:cubicBezTo>
                <a:close/>
                <a:moveTo>
                  <a:pt x="606" y="451"/>
                </a:moveTo>
                <a:cubicBezTo>
                  <a:pt x="606" y="451"/>
                  <a:pt x="606" y="451"/>
                  <a:pt x="606" y="450"/>
                </a:cubicBezTo>
                <a:cubicBezTo>
                  <a:pt x="605" y="450"/>
                  <a:pt x="604" y="449"/>
                  <a:pt x="605" y="448"/>
                </a:cubicBezTo>
                <a:cubicBezTo>
                  <a:pt x="607" y="442"/>
                  <a:pt x="610" y="436"/>
                  <a:pt x="612" y="430"/>
                </a:cubicBezTo>
                <a:cubicBezTo>
                  <a:pt x="612" y="429"/>
                  <a:pt x="613" y="429"/>
                  <a:pt x="614" y="429"/>
                </a:cubicBezTo>
                <a:cubicBezTo>
                  <a:pt x="615" y="430"/>
                  <a:pt x="616" y="431"/>
                  <a:pt x="615" y="432"/>
                </a:cubicBezTo>
                <a:cubicBezTo>
                  <a:pt x="613" y="438"/>
                  <a:pt x="611" y="444"/>
                  <a:pt x="608" y="450"/>
                </a:cubicBezTo>
                <a:cubicBezTo>
                  <a:pt x="608" y="450"/>
                  <a:pt x="607" y="451"/>
                  <a:pt x="606" y="451"/>
                </a:cubicBezTo>
                <a:close/>
                <a:moveTo>
                  <a:pt x="20" y="424"/>
                </a:moveTo>
                <a:cubicBezTo>
                  <a:pt x="19" y="424"/>
                  <a:pt x="18" y="423"/>
                  <a:pt x="18" y="422"/>
                </a:cubicBezTo>
                <a:cubicBezTo>
                  <a:pt x="16" y="416"/>
                  <a:pt x="14" y="410"/>
                  <a:pt x="12" y="404"/>
                </a:cubicBezTo>
                <a:cubicBezTo>
                  <a:pt x="12" y="403"/>
                  <a:pt x="12" y="402"/>
                  <a:pt x="13" y="402"/>
                </a:cubicBezTo>
                <a:cubicBezTo>
                  <a:pt x="14" y="401"/>
                  <a:pt x="15" y="402"/>
                  <a:pt x="15" y="403"/>
                </a:cubicBezTo>
                <a:cubicBezTo>
                  <a:pt x="17" y="409"/>
                  <a:pt x="19" y="415"/>
                  <a:pt x="21" y="421"/>
                </a:cubicBezTo>
                <a:cubicBezTo>
                  <a:pt x="22" y="422"/>
                  <a:pt x="21" y="423"/>
                  <a:pt x="20" y="423"/>
                </a:cubicBezTo>
                <a:cubicBezTo>
                  <a:pt x="20" y="424"/>
                  <a:pt x="20" y="424"/>
                  <a:pt x="20" y="424"/>
                </a:cubicBezTo>
                <a:close/>
                <a:moveTo>
                  <a:pt x="620" y="415"/>
                </a:moveTo>
                <a:cubicBezTo>
                  <a:pt x="620" y="415"/>
                  <a:pt x="620" y="415"/>
                  <a:pt x="620" y="414"/>
                </a:cubicBezTo>
                <a:cubicBezTo>
                  <a:pt x="619" y="414"/>
                  <a:pt x="618" y="413"/>
                  <a:pt x="618" y="412"/>
                </a:cubicBezTo>
                <a:cubicBezTo>
                  <a:pt x="620" y="406"/>
                  <a:pt x="622" y="400"/>
                  <a:pt x="624" y="394"/>
                </a:cubicBezTo>
                <a:cubicBezTo>
                  <a:pt x="624" y="393"/>
                  <a:pt x="625" y="392"/>
                  <a:pt x="626" y="392"/>
                </a:cubicBezTo>
                <a:cubicBezTo>
                  <a:pt x="627" y="393"/>
                  <a:pt x="627" y="394"/>
                  <a:pt x="627" y="395"/>
                </a:cubicBezTo>
                <a:cubicBezTo>
                  <a:pt x="625" y="401"/>
                  <a:pt x="624" y="407"/>
                  <a:pt x="622" y="413"/>
                </a:cubicBezTo>
                <a:cubicBezTo>
                  <a:pt x="622" y="414"/>
                  <a:pt x="621" y="415"/>
                  <a:pt x="620" y="415"/>
                </a:cubicBezTo>
                <a:close/>
                <a:moveTo>
                  <a:pt x="9" y="386"/>
                </a:moveTo>
                <a:cubicBezTo>
                  <a:pt x="8" y="386"/>
                  <a:pt x="8" y="386"/>
                  <a:pt x="7" y="385"/>
                </a:cubicBezTo>
                <a:cubicBezTo>
                  <a:pt x="6" y="379"/>
                  <a:pt x="5" y="372"/>
                  <a:pt x="4" y="366"/>
                </a:cubicBezTo>
                <a:cubicBezTo>
                  <a:pt x="4" y="365"/>
                  <a:pt x="4" y="364"/>
                  <a:pt x="5" y="364"/>
                </a:cubicBezTo>
                <a:cubicBezTo>
                  <a:pt x="6" y="364"/>
                  <a:pt x="7" y="364"/>
                  <a:pt x="7" y="365"/>
                </a:cubicBezTo>
                <a:cubicBezTo>
                  <a:pt x="8" y="372"/>
                  <a:pt x="10" y="378"/>
                  <a:pt x="11" y="384"/>
                </a:cubicBezTo>
                <a:cubicBezTo>
                  <a:pt x="11" y="385"/>
                  <a:pt x="10" y="386"/>
                  <a:pt x="10" y="386"/>
                </a:cubicBezTo>
                <a:cubicBezTo>
                  <a:pt x="9" y="386"/>
                  <a:pt x="9" y="386"/>
                  <a:pt x="9" y="386"/>
                </a:cubicBezTo>
                <a:close/>
                <a:moveTo>
                  <a:pt x="629" y="377"/>
                </a:moveTo>
                <a:cubicBezTo>
                  <a:pt x="629" y="377"/>
                  <a:pt x="629" y="377"/>
                  <a:pt x="629" y="377"/>
                </a:cubicBezTo>
                <a:cubicBezTo>
                  <a:pt x="628" y="377"/>
                  <a:pt x="627" y="376"/>
                  <a:pt x="628" y="375"/>
                </a:cubicBezTo>
                <a:cubicBezTo>
                  <a:pt x="629" y="369"/>
                  <a:pt x="630" y="362"/>
                  <a:pt x="631" y="356"/>
                </a:cubicBezTo>
                <a:cubicBezTo>
                  <a:pt x="631" y="355"/>
                  <a:pt x="632" y="354"/>
                  <a:pt x="633" y="355"/>
                </a:cubicBezTo>
                <a:cubicBezTo>
                  <a:pt x="634" y="355"/>
                  <a:pt x="634" y="356"/>
                  <a:pt x="634" y="356"/>
                </a:cubicBezTo>
                <a:cubicBezTo>
                  <a:pt x="633" y="363"/>
                  <a:pt x="632" y="369"/>
                  <a:pt x="631" y="376"/>
                </a:cubicBezTo>
                <a:cubicBezTo>
                  <a:pt x="631" y="377"/>
                  <a:pt x="630" y="377"/>
                  <a:pt x="629" y="377"/>
                </a:cubicBezTo>
                <a:close/>
                <a:moveTo>
                  <a:pt x="3" y="348"/>
                </a:moveTo>
                <a:cubicBezTo>
                  <a:pt x="2" y="348"/>
                  <a:pt x="2" y="348"/>
                  <a:pt x="2" y="347"/>
                </a:cubicBezTo>
                <a:cubicBezTo>
                  <a:pt x="1" y="340"/>
                  <a:pt x="1" y="334"/>
                  <a:pt x="0" y="327"/>
                </a:cubicBezTo>
                <a:cubicBezTo>
                  <a:pt x="0" y="326"/>
                  <a:pt x="1" y="326"/>
                  <a:pt x="2" y="325"/>
                </a:cubicBezTo>
                <a:cubicBezTo>
                  <a:pt x="3" y="325"/>
                  <a:pt x="4" y="326"/>
                  <a:pt x="4" y="327"/>
                </a:cubicBezTo>
                <a:cubicBezTo>
                  <a:pt x="4" y="334"/>
                  <a:pt x="5" y="340"/>
                  <a:pt x="5" y="346"/>
                </a:cubicBezTo>
                <a:cubicBezTo>
                  <a:pt x="5" y="347"/>
                  <a:pt x="4" y="348"/>
                  <a:pt x="3" y="348"/>
                </a:cubicBezTo>
                <a:cubicBezTo>
                  <a:pt x="3" y="348"/>
                  <a:pt x="3" y="348"/>
                  <a:pt x="3" y="348"/>
                </a:cubicBezTo>
                <a:close/>
                <a:moveTo>
                  <a:pt x="634" y="339"/>
                </a:moveTo>
                <a:cubicBezTo>
                  <a:pt x="634" y="339"/>
                  <a:pt x="634" y="339"/>
                  <a:pt x="634" y="339"/>
                </a:cubicBezTo>
                <a:cubicBezTo>
                  <a:pt x="633" y="339"/>
                  <a:pt x="632" y="338"/>
                  <a:pt x="632" y="337"/>
                </a:cubicBezTo>
                <a:cubicBezTo>
                  <a:pt x="633" y="331"/>
                  <a:pt x="633" y="324"/>
                  <a:pt x="633" y="318"/>
                </a:cubicBezTo>
                <a:cubicBezTo>
                  <a:pt x="633" y="311"/>
                  <a:pt x="633" y="305"/>
                  <a:pt x="632" y="299"/>
                </a:cubicBezTo>
                <a:cubicBezTo>
                  <a:pt x="632" y="298"/>
                  <a:pt x="633" y="297"/>
                  <a:pt x="634" y="297"/>
                </a:cubicBezTo>
                <a:cubicBezTo>
                  <a:pt x="635" y="297"/>
                  <a:pt x="636" y="298"/>
                  <a:pt x="636" y="299"/>
                </a:cubicBezTo>
                <a:cubicBezTo>
                  <a:pt x="636" y="305"/>
                  <a:pt x="636" y="311"/>
                  <a:pt x="636" y="318"/>
                </a:cubicBezTo>
                <a:cubicBezTo>
                  <a:pt x="636" y="324"/>
                  <a:pt x="636" y="331"/>
                  <a:pt x="636" y="337"/>
                </a:cubicBezTo>
                <a:cubicBezTo>
                  <a:pt x="636" y="338"/>
                  <a:pt x="635" y="339"/>
                  <a:pt x="634" y="339"/>
                </a:cubicBezTo>
                <a:close/>
                <a:moveTo>
                  <a:pt x="2" y="310"/>
                </a:moveTo>
                <a:cubicBezTo>
                  <a:pt x="2" y="310"/>
                  <a:pt x="2" y="310"/>
                  <a:pt x="2" y="310"/>
                </a:cubicBezTo>
                <a:cubicBezTo>
                  <a:pt x="1" y="310"/>
                  <a:pt x="0" y="309"/>
                  <a:pt x="0" y="308"/>
                </a:cubicBezTo>
                <a:cubicBezTo>
                  <a:pt x="1" y="301"/>
                  <a:pt x="1" y="295"/>
                  <a:pt x="2" y="289"/>
                </a:cubicBezTo>
                <a:cubicBezTo>
                  <a:pt x="2" y="288"/>
                  <a:pt x="3" y="287"/>
                  <a:pt x="4" y="287"/>
                </a:cubicBezTo>
                <a:cubicBezTo>
                  <a:pt x="5" y="287"/>
                  <a:pt x="5" y="288"/>
                  <a:pt x="5" y="289"/>
                </a:cubicBezTo>
                <a:cubicBezTo>
                  <a:pt x="5" y="295"/>
                  <a:pt x="4" y="302"/>
                  <a:pt x="4" y="308"/>
                </a:cubicBezTo>
                <a:cubicBezTo>
                  <a:pt x="4" y="309"/>
                  <a:pt x="3" y="310"/>
                  <a:pt x="2" y="310"/>
                </a:cubicBezTo>
                <a:close/>
                <a:moveTo>
                  <a:pt x="632" y="281"/>
                </a:moveTo>
                <a:cubicBezTo>
                  <a:pt x="631" y="281"/>
                  <a:pt x="631" y="281"/>
                  <a:pt x="631" y="280"/>
                </a:cubicBezTo>
                <a:cubicBezTo>
                  <a:pt x="630" y="273"/>
                  <a:pt x="629" y="267"/>
                  <a:pt x="628" y="261"/>
                </a:cubicBezTo>
                <a:cubicBezTo>
                  <a:pt x="628" y="260"/>
                  <a:pt x="628" y="259"/>
                  <a:pt x="629" y="259"/>
                </a:cubicBezTo>
                <a:cubicBezTo>
                  <a:pt x="630" y="259"/>
                  <a:pt x="631" y="259"/>
                  <a:pt x="631" y="260"/>
                </a:cubicBezTo>
                <a:cubicBezTo>
                  <a:pt x="632" y="267"/>
                  <a:pt x="633" y="273"/>
                  <a:pt x="634" y="279"/>
                </a:cubicBezTo>
                <a:cubicBezTo>
                  <a:pt x="634" y="280"/>
                  <a:pt x="634" y="281"/>
                  <a:pt x="633" y="281"/>
                </a:cubicBezTo>
                <a:cubicBezTo>
                  <a:pt x="632" y="281"/>
                  <a:pt x="632" y="281"/>
                  <a:pt x="632" y="281"/>
                </a:cubicBezTo>
                <a:close/>
                <a:moveTo>
                  <a:pt x="6" y="271"/>
                </a:moveTo>
                <a:cubicBezTo>
                  <a:pt x="6" y="271"/>
                  <a:pt x="6" y="271"/>
                  <a:pt x="5" y="271"/>
                </a:cubicBezTo>
                <a:cubicBezTo>
                  <a:pt x="4" y="271"/>
                  <a:pt x="4" y="270"/>
                  <a:pt x="4" y="269"/>
                </a:cubicBezTo>
                <a:cubicBezTo>
                  <a:pt x="5" y="263"/>
                  <a:pt x="6" y="256"/>
                  <a:pt x="7" y="250"/>
                </a:cubicBezTo>
                <a:cubicBezTo>
                  <a:pt x="8" y="249"/>
                  <a:pt x="9" y="249"/>
                  <a:pt x="10" y="249"/>
                </a:cubicBezTo>
                <a:cubicBezTo>
                  <a:pt x="11" y="249"/>
                  <a:pt x="11" y="250"/>
                  <a:pt x="11" y="251"/>
                </a:cubicBezTo>
                <a:cubicBezTo>
                  <a:pt x="10" y="257"/>
                  <a:pt x="8" y="264"/>
                  <a:pt x="7" y="270"/>
                </a:cubicBezTo>
                <a:cubicBezTo>
                  <a:pt x="7" y="271"/>
                  <a:pt x="7" y="271"/>
                  <a:pt x="6" y="271"/>
                </a:cubicBezTo>
                <a:close/>
                <a:moveTo>
                  <a:pt x="625" y="243"/>
                </a:moveTo>
                <a:cubicBezTo>
                  <a:pt x="625" y="243"/>
                  <a:pt x="624" y="243"/>
                  <a:pt x="624" y="242"/>
                </a:cubicBezTo>
                <a:cubicBezTo>
                  <a:pt x="622" y="236"/>
                  <a:pt x="620" y="230"/>
                  <a:pt x="618" y="224"/>
                </a:cubicBezTo>
                <a:cubicBezTo>
                  <a:pt x="618" y="223"/>
                  <a:pt x="619" y="222"/>
                  <a:pt x="620" y="221"/>
                </a:cubicBezTo>
                <a:cubicBezTo>
                  <a:pt x="621" y="221"/>
                  <a:pt x="622" y="222"/>
                  <a:pt x="622" y="223"/>
                </a:cubicBezTo>
                <a:cubicBezTo>
                  <a:pt x="624" y="229"/>
                  <a:pt x="626" y="235"/>
                  <a:pt x="627" y="241"/>
                </a:cubicBezTo>
                <a:cubicBezTo>
                  <a:pt x="627" y="242"/>
                  <a:pt x="627" y="243"/>
                  <a:pt x="626" y="243"/>
                </a:cubicBezTo>
                <a:cubicBezTo>
                  <a:pt x="626" y="243"/>
                  <a:pt x="626" y="243"/>
                  <a:pt x="625" y="243"/>
                </a:cubicBezTo>
                <a:close/>
                <a:moveTo>
                  <a:pt x="14" y="234"/>
                </a:moveTo>
                <a:cubicBezTo>
                  <a:pt x="14" y="234"/>
                  <a:pt x="14" y="234"/>
                  <a:pt x="13" y="234"/>
                </a:cubicBezTo>
                <a:cubicBezTo>
                  <a:pt x="12" y="233"/>
                  <a:pt x="12" y="232"/>
                  <a:pt x="12" y="231"/>
                </a:cubicBezTo>
                <a:cubicBezTo>
                  <a:pt x="14" y="225"/>
                  <a:pt x="16" y="219"/>
                  <a:pt x="18" y="213"/>
                </a:cubicBezTo>
                <a:cubicBezTo>
                  <a:pt x="18" y="212"/>
                  <a:pt x="19" y="211"/>
                  <a:pt x="20" y="212"/>
                </a:cubicBezTo>
                <a:cubicBezTo>
                  <a:pt x="21" y="212"/>
                  <a:pt x="22" y="213"/>
                  <a:pt x="21" y="214"/>
                </a:cubicBezTo>
                <a:cubicBezTo>
                  <a:pt x="19" y="220"/>
                  <a:pt x="17" y="226"/>
                  <a:pt x="16" y="232"/>
                </a:cubicBezTo>
                <a:cubicBezTo>
                  <a:pt x="15" y="233"/>
                  <a:pt x="15" y="234"/>
                  <a:pt x="14" y="234"/>
                </a:cubicBezTo>
                <a:close/>
                <a:moveTo>
                  <a:pt x="614" y="207"/>
                </a:moveTo>
                <a:cubicBezTo>
                  <a:pt x="613" y="207"/>
                  <a:pt x="612" y="206"/>
                  <a:pt x="612" y="205"/>
                </a:cubicBezTo>
                <a:cubicBezTo>
                  <a:pt x="610" y="200"/>
                  <a:pt x="607" y="194"/>
                  <a:pt x="605" y="188"/>
                </a:cubicBezTo>
                <a:cubicBezTo>
                  <a:pt x="604" y="187"/>
                  <a:pt x="605" y="186"/>
                  <a:pt x="606" y="185"/>
                </a:cubicBezTo>
                <a:cubicBezTo>
                  <a:pt x="607" y="185"/>
                  <a:pt x="608" y="185"/>
                  <a:pt x="608" y="186"/>
                </a:cubicBezTo>
                <a:cubicBezTo>
                  <a:pt x="611" y="192"/>
                  <a:pt x="613" y="198"/>
                  <a:pt x="616" y="204"/>
                </a:cubicBezTo>
                <a:cubicBezTo>
                  <a:pt x="616" y="205"/>
                  <a:pt x="615" y="206"/>
                  <a:pt x="614" y="206"/>
                </a:cubicBezTo>
                <a:cubicBezTo>
                  <a:pt x="614" y="207"/>
                  <a:pt x="614" y="207"/>
                  <a:pt x="614" y="207"/>
                </a:cubicBezTo>
                <a:close/>
                <a:moveTo>
                  <a:pt x="27" y="197"/>
                </a:moveTo>
                <a:cubicBezTo>
                  <a:pt x="26" y="197"/>
                  <a:pt x="26" y="197"/>
                  <a:pt x="26" y="197"/>
                </a:cubicBezTo>
                <a:cubicBezTo>
                  <a:pt x="25" y="197"/>
                  <a:pt x="25" y="196"/>
                  <a:pt x="25" y="195"/>
                </a:cubicBezTo>
                <a:cubicBezTo>
                  <a:pt x="27" y="189"/>
                  <a:pt x="30" y="183"/>
                  <a:pt x="33" y="177"/>
                </a:cubicBezTo>
                <a:cubicBezTo>
                  <a:pt x="33" y="176"/>
                  <a:pt x="35" y="176"/>
                  <a:pt x="35" y="176"/>
                </a:cubicBezTo>
                <a:cubicBezTo>
                  <a:pt x="36" y="177"/>
                  <a:pt x="37" y="178"/>
                  <a:pt x="36" y="179"/>
                </a:cubicBezTo>
                <a:cubicBezTo>
                  <a:pt x="33" y="184"/>
                  <a:pt x="31" y="190"/>
                  <a:pt x="28" y="196"/>
                </a:cubicBezTo>
                <a:cubicBezTo>
                  <a:pt x="28" y="197"/>
                  <a:pt x="27" y="197"/>
                  <a:pt x="27" y="197"/>
                </a:cubicBezTo>
                <a:close/>
                <a:moveTo>
                  <a:pt x="598" y="172"/>
                </a:moveTo>
                <a:cubicBezTo>
                  <a:pt x="597" y="172"/>
                  <a:pt x="597" y="171"/>
                  <a:pt x="596" y="171"/>
                </a:cubicBezTo>
                <a:cubicBezTo>
                  <a:pt x="593" y="165"/>
                  <a:pt x="590" y="159"/>
                  <a:pt x="587" y="154"/>
                </a:cubicBezTo>
                <a:cubicBezTo>
                  <a:pt x="586" y="153"/>
                  <a:pt x="587" y="152"/>
                  <a:pt x="587" y="151"/>
                </a:cubicBezTo>
                <a:cubicBezTo>
                  <a:pt x="588" y="151"/>
                  <a:pt x="589" y="151"/>
                  <a:pt x="590" y="152"/>
                </a:cubicBezTo>
                <a:cubicBezTo>
                  <a:pt x="593" y="158"/>
                  <a:pt x="596" y="163"/>
                  <a:pt x="600" y="169"/>
                </a:cubicBezTo>
                <a:cubicBezTo>
                  <a:pt x="600" y="170"/>
                  <a:pt x="600" y="171"/>
                  <a:pt x="599" y="171"/>
                </a:cubicBezTo>
                <a:cubicBezTo>
                  <a:pt x="599" y="171"/>
                  <a:pt x="598" y="172"/>
                  <a:pt x="598" y="172"/>
                </a:cubicBezTo>
                <a:close/>
                <a:moveTo>
                  <a:pt x="44" y="163"/>
                </a:moveTo>
                <a:cubicBezTo>
                  <a:pt x="43" y="163"/>
                  <a:pt x="43" y="162"/>
                  <a:pt x="43" y="162"/>
                </a:cubicBezTo>
                <a:cubicBezTo>
                  <a:pt x="42" y="162"/>
                  <a:pt x="42" y="161"/>
                  <a:pt x="42" y="160"/>
                </a:cubicBezTo>
                <a:cubicBezTo>
                  <a:pt x="45" y="154"/>
                  <a:pt x="49" y="149"/>
                  <a:pt x="52" y="143"/>
                </a:cubicBezTo>
                <a:cubicBezTo>
                  <a:pt x="53" y="143"/>
                  <a:pt x="54" y="142"/>
                  <a:pt x="55" y="143"/>
                </a:cubicBezTo>
                <a:cubicBezTo>
                  <a:pt x="56" y="143"/>
                  <a:pt x="56" y="144"/>
                  <a:pt x="55" y="145"/>
                </a:cubicBezTo>
                <a:cubicBezTo>
                  <a:pt x="52" y="151"/>
                  <a:pt x="48" y="156"/>
                  <a:pt x="45" y="162"/>
                </a:cubicBezTo>
                <a:cubicBezTo>
                  <a:pt x="45" y="162"/>
                  <a:pt x="44" y="163"/>
                  <a:pt x="44" y="163"/>
                </a:cubicBezTo>
                <a:close/>
                <a:moveTo>
                  <a:pt x="578" y="139"/>
                </a:moveTo>
                <a:cubicBezTo>
                  <a:pt x="577" y="139"/>
                  <a:pt x="577" y="138"/>
                  <a:pt x="576" y="138"/>
                </a:cubicBezTo>
                <a:cubicBezTo>
                  <a:pt x="573" y="133"/>
                  <a:pt x="569" y="128"/>
                  <a:pt x="565" y="123"/>
                </a:cubicBezTo>
                <a:cubicBezTo>
                  <a:pt x="564" y="122"/>
                  <a:pt x="564" y="121"/>
                  <a:pt x="565" y="120"/>
                </a:cubicBezTo>
                <a:cubicBezTo>
                  <a:pt x="566" y="119"/>
                  <a:pt x="567" y="120"/>
                  <a:pt x="568" y="120"/>
                </a:cubicBezTo>
                <a:cubicBezTo>
                  <a:pt x="572" y="125"/>
                  <a:pt x="576" y="131"/>
                  <a:pt x="579" y="136"/>
                </a:cubicBezTo>
                <a:cubicBezTo>
                  <a:pt x="580" y="137"/>
                  <a:pt x="580" y="138"/>
                  <a:pt x="579" y="138"/>
                </a:cubicBezTo>
                <a:cubicBezTo>
                  <a:pt x="579" y="139"/>
                  <a:pt x="578" y="139"/>
                  <a:pt x="578" y="139"/>
                </a:cubicBezTo>
                <a:close/>
                <a:moveTo>
                  <a:pt x="65" y="130"/>
                </a:moveTo>
                <a:cubicBezTo>
                  <a:pt x="65" y="130"/>
                  <a:pt x="64" y="130"/>
                  <a:pt x="64" y="130"/>
                </a:cubicBezTo>
                <a:cubicBezTo>
                  <a:pt x="63" y="129"/>
                  <a:pt x="63" y="128"/>
                  <a:pt x="63" y="127"/>
                </a:cubicBezTo>
                <a:cubicBezTo>
                  <a:pt x="67" y="122"/>
                  <a:pt x="71" y="117"/>
                  <a:pt x="76" y="112"/>
                </a:cubicBezTo>
                <a:cubicBezTo>
                  <a:pt x="76" y="112"/>
                  <a:pt x="77" y="111"/>
                  <a:pt x="78" y="112"/>
                </a:cubicBezTo>
                <a:cubicBezTo>
                  <a:pt x="79" y="113"/>
                  <a:pt x="79" y="114"/>
                  <a:pt x="78" y="115"/>
                </a:cubicBezTo>
                <a:cubicBezTo>
                  <a:pt x="74" y="119"/>
                  <a:pt x="70" y="124"/>
                  <a:pt x="66" y="130"/>
                </a:cubicBezTo>
                <a:cubicBezTo>
                  <a:pt x="66" y="130"/>
                  <a:pt x="65" y="130"/>
                  <a:pt x="65" y="130"/>
                </a:cubicBezTo>
                <a:close/>
                <a:moveTo>
                  <a:pt x="554" y="108"/>
                </a:moveTo>
                <a:cubicBezTo>
                  <a:pt x="553" y="108"/>
                  <a:pt x="553" y="108"/>
                  <a:pt x="553" y="108"/>
                </a:cubicBezTo>
                <a:cubicBezTo>
                  <a:pt x="548" y="103"/>
                  <a:pt x="544" y="98"/>
                  <a:pt x="539" y="94"/>
                </a:cubicBezTo>
                <a:cubicBezTo>
                  <a:pt x="539" y="93"/>
                  <a:pt x="539" y="92"/>
                  <a:pt x="539" y="91"/>
                </a:cubicBezTo>
                <a:cubicBezTo>
                  <a:pt x="540" y="91"/>
                  <a:pt x="541" y="91"/>
                  <a:pt x="542" y="91"/>
                </a:cubicBezTo>
                <a:cubicBezTo>
                  <a:pt x="546" y="96"/>
                  <a:pt x="551" y="101"/>
                  <a:pt x="555" y="105"/>
                </a:cubicBezTo>
                <a:cubicBezTo>
                  <a:pt x="556" y="106"/>
                  <a:pt x="556" y="107"/>
                  <a:pt x="555" y="108"/>
                </a:cubicBezTo>
                <a:cubicBezTo>
                  <a:pt x="555" y="108"/>
                  <a:pt x="554" y="108"/>
                  <a:pt x="554" y="108"/>
                </a:cubicBezTo>
                <a:close/>
                <a:moveTo>
                  <a:pt x="90" y="101"/>
                </a:moveTo>
                <a:cubicBezTo>
                  <a:pt x="89" y="101"/>
                  <a:pt x="89" y="101"/>
                  <a:pt x="89" y="100"/>
                </a:cubicBezTo>
                <a:cubicBezTo>
                  <a:pt x="88" y="100"/>
                  <a:pt x="88" y="99"/>
                  <a:pt x="89" y="98"/>
                </a:cubicBezTo>
                <a:cubicBezTo>
                  <a:pt x="93" y="93"/>
                  <a:pt x="98" y="89"/>
                  <a:pt x="102" y="84"/>
                </a:cubicBezTo>
                <a:cubicBezTo>
                  <a:pt x="103" y="84"/>
                  <a:pt x="104" y="84"/>
                  <a:pt x="105" y="84"/>
                </a:cubicBezTo>
                <a:cubicBezTo>
                  <a:pt x="106" y="85"/>
                  <a:pt x="106" y="86"/>
                  <a:pt x="105" y="87"/>
                </a:cubicBezTo>
                <a:cubicBezTo>
                  <a:pt x="100" y="91"/>
                  <a:pt x="96" y="96"/>
                  <a:pt x="91" y="100"/>
                </a:cubicBezTo>
                <a:cubicBezTo>
                  <a:pt x="91" y="101"/>
                  <a:pt x="90" y="101"/>
                  <a:pt x="90" y="101"/>
                </a:cubicBezTo>
                <a:close/>
                <a:moveTo>
                  <a:pt x="526" y="81"/>
                </a:moveTo>
                <a:cubicBezTo>
                  <a:pt x="526" y="81"/>
                  <a:pt x="526" y="81"/>
                  <a:pt x="525" y="81"/>
                </a:cubicBezTo>
                <a:cubicBezTo>
                  <a:pt x="520" y="77"/>
                  <a:pt x="515" y="73"/>
                  <a:pt x="510" y="69"/>
                </a:cubicBezTo>
                <a:cubicBezTo>
                  <a:pt x="510" y="68"/>
                  <a:pt x="509" y="67"/>
                  <a:pt x="510" y="66"/>
                </a:cubicBezTo>
                <a:cubicBezTo>
                  <a:pt x="511" y="65"/>
                  <a:pt x="512" y="65"/>
                  <a:pt x="513" y="66"/>
                </a:cubicBezTo>
                <a:cubicBezTo>
                  <a:pt x="518" y="70"/>
                  <a:pt x="523" y="74"/>
                  <a:pt x="528" y="78"/>
                </a:cubicBezTo>
                <a:cubicBezTo>
                  <a:pt x="528" y="79"/>
                  <a:pt x="528" y="80"/>
                  <a:pt x="528" y="81"/>
                </a:cubicBezTo>
                <a:cubicBezTo>
                  <a:pt x="527" y="81"/>
                  <a:pt x="527" y="81"/>
                  <a:pt x="526" y="81"/>
                </a:cubicBezTo>
                <a:close/>
                <a:moveTo>
                  <a:pt x="118" y="75"/>
                </a:moveTo>
                <a:cubicBezTo>
                  <a:pt x="118" y="75"/>
                  <a:pt x="117" y="74"/>
                  <a:pt x="117" y="74"/>
                </a:cubicBezTo>
                <a:cubicBezTo>
                  <a:pt x="116" y="73"/>
                  <a:pt x="116" y="72"/>
                  <a:pt x="117" y="72"/>
                </a:cubicBezTo>
                <a:cubicBezTo>
                  <a:pt x="122" y="67"/>
                  <a:pt x="127" y="63"/>
                  <a:pt x="132" y="60"/>
                </a:cubicBezTo>
                <a:cubicBezTo>
                  <a:pt x="133" y="59"/>
                  <a:pt x="134" y="59"/>
                  <a:pt x="135" y="60"/>
                </a:cubicBezTo>
                <a:cubicBezTo>
                  <a:pt x="135" y="61"/>
                  <a:pt x="135" y="62"/>
                  <a:pt x="134" y="63"/>
                </a:cubicBezTo>
                <a:cubicBezTo>
                  <a:pt x="129" y="66"/>
                  <a:pt x="124" y="70"/>
                  <a:pt x="119" y="74"/>
                </a:cubicBezTo>
                <a:cubicBezTo>
                  <a:pt x="119" y="75"/>
                  <a:pt x="119" y="75"/>
                  <a:pt x="118" y="75"/>
                </a:cubicBezTo>
                <a:close/>
                <a:moveTo>
                  <a:pt x="496" y="58"/>
                </a:moveTo>
                <a:cubicBezTo>
                  <a:pt x="496" y="58"/>
                  <a:pt x="495" y="58"/>
                  <a:pt x="495" y="57"/>
                </a:cubicBezTo>
                <a:cubicBezTo>
                  <a:pt x="490" y="54"/>
                  <a:pt x="484" y="50"/>
                  <a:pt x="479" y="47"/>
                </a:cubicBezTo>
                <a:cubicBezTo>
                  <a:pt x="478" y="47"/>
                  <a:pt x="478" y="46"/>
                  <a:pt x="478" y="45"/>
                </a:cubicBezTo>
                <a:cubicBezTo>
                  <a:pt x="479" y="44"/>
                  <a:pt x="480" y="44"/>
                  <a:pt x="480" y="44"/>
                </a:cubicBezTo>
                <a:cubicBezTo>
                  <a:pt x="486" y="47"/>
                  <a:pt x="491" y="51"/>
                  <a:pt x="497" y="54"/>
                </a:cubicBezTo>
                <a:cubicBezTo>
                  <a:pt x="498" y="55"/>
                  <a:pt x="498" y="56"/>
                  <a:pt x="497" y="57"/>
                </a:cubicBezTo>
                <a:cubicBezTo>
                  <a:pt x="497" y="57"/>
                  <a:pt x="496" y="58"/>
                  <a:pt x="496" y="58"/>
                </a:cubicBezTo>
                <a:close/>
                <a:moveTo>
                  <a:pt x="149" y="52"/>
                </a:moveTo>
                <a:cubicBezTo>
                  <a:pt x="149" y="52"/>
                  <a:pt x="148" y="52"/>
                  <a:pt x="148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54" y="45"/>
                  <a:pt x="160" y="42"/>
                  <a:pt x="165" y="39"/>
                </a:cubicBezTo>
                <a:cubicBezTo>
                  <a:pt x="166" y="38"/>
                  <a:pt x="167" y="39"/>
                  <a:pt x="168" y="40"/>
                </a:cubicBezTo>
                <a:cubicBezTo>
                  <a:pt x="168" y="41"/>
                  <a:pt x="168" y="42"/>
                  <a:pt x="167" y="42"/>
                </a:cubicBezTo>
                <a:cubicBezTo>
                  <a:pt x="161" y="45"/>
                  <a:pt x="156" y="48"/>
                  <a:pt x="150" y="52"/>
                </a:cubicBezTo>
                <a:cubicBezTo>
                  <a:pt x="150" y="52"/>
                  <a:pt x="150" y="52"/>
                  <a:pt x="149" y="52"/>
                </a:cubicBezTo>
                <a:close/>
                <a:moveTo>
                  <a:pt x="463" y="38"/>
                </a:moveTo>
                <a:cubicBezTo>
                  <a:pt x="462" y="38"/>
                  <a:pt x="462" y="38"/>
                  <a:pt x="462" y="38"/>
                </a:cubicBezTo>
                <a:cubicBezTo>
                  <a:pt x="456" y="35"/>
                  <a:pt x="450" y="32"/>
                  <a:pt x="444" y="30"/>
                </a:cubicBezTo>
                <a:cubicBezTo>
                  <a:pt x="444" y="29"/>
                  <a:pt x="443" y="28"/>
                  <a:pt x="444" y="27"/>
                </a:cubicBezTo>
                <a:cubicBezTo>
                  <a:pt x="444" y="26"/>
                  <a:pt x="445" y="26"/>
                  <a:pt x="446" y="26"/>
                </a:cubicBezTo>
                <a:cubicBezTo>
                  <a:pt x="452" y="29"/>
                  <a:pt x="458" y="32"/>
                  <a:pt x="463" y="35"/>
                </a:cubicBezTo>
                <a:cubicBezTo>
                  <a:pt x="464" y="35"/>
                  <a:pt x="465" y="36"/>
                  <a:pt x="464" y="37"/>
                </a:cubicBezTo>
                <a:cubicBezTo>
                  <a:pt x="464" y="38"/>
                  <a:pt x="463" y="38"/>
                  <a:pt x="463" y="38"/>
                </a:cubicBezTo>
                <a:close/>
                <a:moveTo>
                  <a:pt x="183" y="34"/>
                </a:moveTo>
                <a:cubicBezTo>
                  <a:pt x="183" y="34"/>
                  <a:pt x="182" y="33"/>
                  <a:pt x="182" y="32"/>
                </a:cubicBezTo>
                <a:cubicBezTo>
                  <a:pt x="181" y="32"/>
                  <a:pt x="182" y="31"/>
                  <a:pt x="182" y="30"/>
                </a:cubicBezTo>
                <a:cubicBezTo>
                  <a:pt x="188" y="27"/>
                  <a:pt x="194" y="25"/>
                  <a:pt x="200" y="22"/>
                </a:cubicBezTo>
                <a:cubicBezTo>
                  <a:pt x="201" y="22"/>
                  <a:pt x="202" y="22"/>
                  <a:pt x="202" y="23"/>
                </a:cubicBezTo>
                <a:cubicBezTo>
                  <a:pt x="203" y="24"/>
                  <a:pt x="202" y="25"/>
                  <a:pt x="201" y="26"/>
                </a:cubicBezTo>
                <a:cubicBezTo>
                  <a:pt x="196" y="28"/>
                  <a:pt x="190" y="31"/>
                  <a:pt x="184" y="33"/>
                </a:cubicBezTo>
                <a:cubicBezTo>
                  <a:pt x="184" y="33"/>
                  <a:pt x="183" y="34"/>
                  <a:pt x="183" y="34"/>
                </a:cubicBezTo>
                <a:close/>
                <a:moveTo>
                  <a:pt x="427" y="23"/>
                </a:moveTo>
                <a:cubicBezTo>
                  <a:pt x="427" y="23"/>
                  <a:pt x="427" y="22"/>
                  <a:pt x="427" y="22"/>
                </a:cubicBezTo>
                <a:cubicBezTo>
                  <a:pt x="421" y="20"/>
                  <a:pt x="415" y="18"/>
                  <a:pt x="408" y="16"/>
                </a:cubicBezTo>
                <a:cubicBezTo>
                  <a:pt x="408" y="16"/>
                  <a:pt x="407" y="15"/>
                  <a:pt x="407" y="14"/>
                </a:cubicBezTo>
                <a:cubicBezTo>
                  <a:pt x="408" y="13"/>
                  <a:pt x="409" y="13"/>
                  <a:pt x="409" y="13"/>
                </a:cubicBezTo>
                <a:cubicBezTo>
                  <a:pt x="416" y="15"/>
                  <a:pt x="422" y="17"/>
                  <a:pt x="428" y="19"/>
                </a:cubicBezTo>
                <a:cubicBezTo>
                  <a:pt x="429" y="19"/>
                  <a:pt x="429" y="20"/>
                  <a:pt x="429" y="21"/>
                </a:cubicBezTo>
                <a:cubicBezTo>
                  <a:pt x="429" y="22"/>
                  <a:pt x="428" y="23"/>
                  <a:pt x="427" y="23"/>
                </a:cubicBezTo>
                <a:close/>
                <a:moveTo>
                  <a:pt x="219" y="19"/>
                </a:moveTo>
                <a:cubicBezTo>
                  <a:pt x="218" y="19"/>
                  <a:pt x="218" y="19"/>
                  <a:pt x="217" y="18"/>
                </a:cubicBezTo>
                <a:cubicBezTo>
                  <a:pt x="217" y="17"/>
                  <a:pt x="217" y="16"/>
                  <a:pt x="218" y="16"/>
                </a:cubicBezTo>
                <a:cubicBezTo>
                  <a:pt x="224" y="14"/>
                  <a:pt x="231" y="12"/>
                  <a:pt x="237" y="10"/>
                </a:cubicBezTo>
                <a:cubicBezTo>
                  <a:pt x="238" y="10"/>
                  <a:pt x="239" y="11"/>
                  <a:pt x="239" y="11"/>
                </a:cubicBezTo>
                <a:cubicBezTo>
                  <a:pt x="239" y="12"/>
                  <a:pt x="239" y="13"/>
                  <a:pt x="238" y="14"/>
                </a:cubicBezTo>
                <a:cubicBezTo>
                  <a:pt x="232" y="15"/>
                  <a:pt x="226" y="17"/>
                  <a:pt x="220" y="19"/>
                </a:cubicBezTo>
                <a:cubicBezTo>
                  <a:pt x="219" y="19"/>
                  <a:pt x="219" y="19"/>
                  <a:pt x="219" y="19"/>
                </a:cubicBezTo>
                <a:close/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84" y="10"/>
                  <a:pt x="377" y="9"/>
                  <a:pt x="371" y="8"/>
                </a:cubicBezTo>
                <a:cubicBezTo>
                  <a:pt x="370" y="7"/>
                  <a:pt x="369" y="7"/>
                  <a:pt x="370" y="6"/>
                </a:cubicBezTo>
                <a:cubicBezTo>
                  <a:pt x="370" y="5"/>
                  <a:pt x="371" y="4"/>
                  <a:pt x="372" y="4"/>
                </a:cubicBezTo>
                <a:cubicBezTo>
                  <a:pt x="378" y="5"/>
                  <a:pt x="384" y="7"/>
                  <a:pt x="391" y="8"/>
                </a:cubicBezTo>
                <a:cubicBezTo>
                  <a:pt x="392" y="8"/>
                  <a:pt x="392" y="9"/>
                  <a:pt x="392" y="10"/>
                </a:cubicBezTo>
                <a:cubicBezTo>
                  <a:pt x="392" y="11"/>
                  <a:pt x="391" y="11"/>
                  <a:pt x="390" y="11"/>
                </a:cubicBezTo>
                <a:close/>
                <a:moveTo>
                  <a:pt x="256" y="9"/>
                </a:moveTo>
                <a:cubicBezTo>
                  <a:pt x="255" y="9"/>
                  <a:pt x="255" y="9"/>
                  <a:pt x="255" y="8"/>
                </a:cubicBezTo>
                <a:cubicBezTo>
                  <a:pt x="254" y="7"/>
                  <a:pt x="255" y="6"/>
                  <a:pt x="256" y="6"/>
                </a:cubicBezTo>
                <a:cubicBezTo>
                  <a:pt x="262" y="5"/>
                  <a:pt x="269" y="3"/>
                  <a:pt x="275" y="3"/>
                </a:cubicBezTo>
                <a:cubicBezTo>
                  <a:pt x="276" y="2"/>
                  <a:pt x="277" y="3"/>
                  <a:pt x="277" y="4"/>
                </a:cubicBezTo>
                <a:cubicBezTo>
                  <a:pt x="277" y="5"/>
                  <a:pt x="276" y="6"/>
                  <a:pt x="276" y="6"/>
                </a:cubicBezTo>
                <a:cubicBezTo>
                  <a:pt x="269" y="7"/>
                  <a:pt x="263" y="8"/>
                  <a:pt x="257" y="9"/>
                </a:cubicBezTo>
                <a:cubicBezTo>
                  <a:pt x="256" y="9"/>
                  <a:pt x="256" y="9"/>
                  <a:pt x="256" y="9"/>
                </a:cubicBezTo>
                <a:close/>
                <a:moveTo>
                  <a:pt x="352" y="5"/>
                </a:moveTo>
                <a:cubicBezTo>
                  <a:pt x="352" y="5"/>
                  <a:pt x="352" y="5"/>
                  <a:pt x="352" y="5"/>
                </a:cubicBezTo>
                <a:cubicBezTo>
                  <a:pt x="346" y="4"/>
                  <a:pt x="339" y="4"/>
                  <a:pt x="333" y="4"/>
                </a:cubicBezTo>
                <a:cubicBezTo>
                  <a:pt x="332" y="4"/>
                  <a:pt x="331" y="3"/>
                  <a:pt x="331" y="2"/>
                </a:cubicBezTo>
                <a:cubicBezTo>
                  <a:pt x="331" y="1"/>
                  <a:pt x="332" y="0"/>
                  <a:pt x="333" y="0"/>
                </a:cubicBezTo>
                <a:cubicBezTo>
                  <a:pt x="340" y="0"/>
                  <a:pt x="346" y="1"/>
                  <a:pt x="352" y="2"/>
                </a:cubicBezTo>
                <a:cubicBezTo>
                  <a:pt x="353" y="2"/>
                  <a:pt x="354" y="2"/>
                  <a:pt x="354" y="3"/>
                </a:cubicBezTo>
                <a:cubicBezTo>
                  <a:pt x="354" y="4"/>
                  <a:pt x="353" y="5"/>
                  <a:pt x="352" y="5"/>
                </a:cubicBezTo>
                <a:close/>
                <a:moveTo>
                  <a:pt x="294" y="4"/>
                </a:moveTo>
                <a:cubicBezTo>
                  <a:pt x="294" y="4"/>
                  <a:pt x="293" y="3"/>
                  <a:pt x="293" y="3"/>
                </a:cubicBezTo>
                <a:cubicBezTo>
                  <a:pt x="293" y="2"/>
                  <a:pt x="293" y="1"/>
                  <a:pt x="294" y="1"/>
                </a:cubicBezTo>
                <a:cubicBezTo>
                  <a:pt x="301" y="0"/>
                  <a:pt x="307" y="0"/>
                  <a:pt x="314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15" y="0"/>
                  <a:pt x="316" y="1"/>
                  <a:pt x="316" y="1"/>
                </a:cubicBezTo>
                <a:cubicBezTo>
                  <a:pt x="316" y="2"/>
                  <a:pt x="315" y="3"/>
                  <a:pt x="314" y="3"/>
                </a:cubicBezTo>
                <a:cubicBezTo>
                  <a:pt x="307" y="3"/>
                  <a:pt x="301" y="4"/>
                  <a:pt x="295" y="4"/>
                </a:cubicBezTo>
                <a:cubicBezTo>
                  <a:pt x="295" y="4"/>
                  <a:pt x="295" y="4"/>
                  <a:pt x="294" y="4"/>
                </a:cubicBezTo>
                <a:close/>
              </a:path>
            </a:pathLst>
          </a:custGeom>
          <a:solidFill>
            <a:srgbClr val="DBDC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373D6C82-19CD-41F2-815C-349086DADD9B}"/>
              </a:ext>
            </a:extLst>
          </p:cNvPr>
          <p:cNvSpPr>
            <a:spLocks noEditPoints="1"/>
          </p:cNvSpPr>
          <p:nvPr/>
        </p:nvSpPr>
        <p:spPr bwMode="auto">
          <a:xfrm>
            <a:off x="4668838" y="2219643"/>
            <a:ext cx="2884488" cy="2887662"/>
          </a:xfrm>
          <a:custGeom>
            <a:avLst/>
            <a:gdLst>
              <a:gd name="T0" fmla="*/ 578 w 1083"/>
              <a:gd name="T1" fmla="*/ 1078 h 1083"/>
              <a:gd name="T2" fmla="*/ 501 w 1083"/>
              <a:gd name="T3" fmla="*/ 1082 h 1083"/>
              <a:gd name="T4" fmla="*/ 442 w 1083"/>
              <a:gd name="T5" fmla="*/ 1072 h 1083"/>
              <a:gd name="T6" fmla="*/ 636 w 1083"/>
              <a:gd name="T7" fmla="*/ 1075 h 1083"/>
              <a:gd name="T8" fmla="*/ 692 w 1083"/>
              <a:gd name="T9" fmla="*/ 1058 h 1083"/>
              <a:gd name="T10" fmla="*/ 388 w 1083"/>
              <a:gd name="T11" fmla="*/ 1061 h 1083"/>
              <a:gd name="T12" fmla="*/ 331 w 1083"/>
              <a:gd name="T13" fmla="*/ 1039 h 1083"/>
              <a:gd name="T14" fmla="*/ 747 w 1083"/>
              <a:gd name="T15" fmla="*/ 1043 h 1083"/>
              <a:gd name="T16" fmla="*/ 798 w 1083"/>
              <a:gd name="T17" fmla="*/ 1015 h 1083"/>
              <a:gd name="T18" fmla="*/ 281 w 1083"/>
              <a:gd name="T19" fmla="*/ 1016 h 1083"/>
              <a:gd name="T20" fmla="*/ 230 w 1083"/>
              <a:gd name="T21" fmla="*/ 983 h 1083"/>
              <a:gd name="T22" fmla="*/ 848 w 1083"/>
              <a:gd name="T23" fmla="*/ 988 h 1083"/>
              <a:gd name="T24" fmla="*/ 893 w 1083"/>
              <a:gd name="T25" fmla="*/ 949 h 1083"/>
              <a:gd name="T26" fmla="*/ 186 w 1083"/>
              <a:gd name="T27" fmla="*/ 950 h 1083"/>
              <a:gd name="T28" fmla="*/ 143 w 1083"/>
              <a:gd name="T29" fmla="*/ 906 h 1083"/>
              <a:gd name="T30" fmla="*/ 936 w 1083"/>
              <a:gd name="T31" fmla="*/ 912 h 1083"/>
              <a:gd name="T32" fmla="*/ 971 w 1083"/>
              <a:gd name="T33" fmla="*/ 865 h 1083"/>
              <a:gd name="T34" fmla="*/ 108 w 1083"/>
              <a:gd name="T35" fmla="*/ 865 h 1083"/>
              <a:gd name="T36" fmla="*/ 75 w 1083"/>
              <a:gd name="T37" fmla="*/ 813 h 1083"/>
              <a:gd name="T38" fmla="*/ 1005 w 1083"/>
              <a:gd name="T39" fmla="*/ 820 h 1083"/>
              <a:gd name="T40" fmla="*/ 1031 w 1083"/>
              <a:gd name="T41" fmla="*/ 766 h 1083"/>
              <a:gd name="T42" fmla="*/ 49 w 1083"/>
              <a:gd name="T43" fmla="*/ 765 h 1083"/>
              <a:gd name="T44" fmla="*/ 28 w 1083"/>
              <a:gd name="T45" fmla="*/ 708 h 1083"/>
              <a:gd name="T46" fmla="*/ 1053 w 1083"/>
              <a:gd name="T47" fmla="*/ 714 h 1083"/>
              <a:gd name="T48" fmla="*/ 1067 w 1083"/>
              <a:gd name="T49" fmla="*/ 656 h 1083"/>
              <a:gd name="T50" fmla="*/ 13 w 1083"/>
              <a:gd name="T51" fmla="*/ 656 h 1083"/>
              <a:gd name="T52" fmla="*/ 4 w 1083"/>
              <a:gd name="T53" fmla="*/ 595 h 1083"/>
              <a:gd name="T54" fmla="*/ 1078 w 1083"/>
              <a:gd name="T55" fmla="*/ 601 h 1083"/>
              <a:gd name="T56" fmla="*/ 1079 w 1083"/>
              <a:gd name="T57" fmla="*/ 542 h 1083"/>
              <a:gd name="T58" fmla="*/ 2 w 1083"/>
              <a:gd name="T59" fmla="*/ 541 h 1083"/>
              <a:gd name="T60" fmla="*/ 3 w 1083"/>
              <a:gd name="T61" fmla="*/ 481 h 1083"/>
              <a:gd name="T62" fmla="*/ 1079 w 1083"/>
              <a:gd name="T63" fmla="*/ 491 h 1083"/>
              <a:gd name="T64" fmla="*/ 1070 w 1083"/>
              <a:gd name="T65" fmla="*/ 431 h 1083"/>
              <a:gd name="T66" fmla="*/ 15 w 1083"/>
              <a:gd name="T67" fmla="*/ 426 h 1083"/>
              <a:gd name="T68" fmla="*/ 28 w 1083"/>
              <a:gd name="T69" fmla="*/ 368 h 1083"/>
              <a:gd name="T70" fmla="*/ 1055 w 1083"/>
              <a:gd name="T71" fmla="*/ 378 h 1083"/>
              <a:gd name="T72" fmla="*/ 1034 w 1083"/>
              <a:gd name="T73" fmla="*/ 321 h 1083"/>
              <a:gd name="T74" fmla="*/ 52 w 1083"/>
              <a:gd name="T75" fmla="*/ 316 h 1083"/>
              <a:gd name="T76" fmla="*/ 77 w 1083"/>
              <a:gd name="T77" fmla="*/ 262 h 1083"/>
              <a:gd name="T78" fmla="*/ 1008 w 1083"/>
              <a:gd name="T79" fmla="*/ 273 h 1083"/>
              <a:gd name="T80" fmla="*/ 976 w 1083"/>
              <a:gd name="T81" fmla="*/ 221 h 1083"/>
              <a:gd name="T82" fmla="*/ 111 w 1083"/>
              <a:gd name="T83" fmla="*/ 217 h 1083"/>
              <a:gd name="T84" fmla="*/ 148 w 1083"/>
              <a:gd name="T85" fmla="*/ 170 h 1083"/>
              <a:gd name="T86" fmla="*/ 940 w 1083"/>
              <a:gd name="T87" fmla="*/ 180 h 1083"/>
              <a:gd name="T88" fmla="*/ 897 w 1083"/>
              <a:gd name="T89" fmla="*/ 136 h 1083"/>
              <a:gd name="T90" fmla="*/ 191 w 1083"/>
              <a:gd name="T91" fmla="*/ 133 h 1083"/>
              <a:gd name="T92" fmla="*/ 236 w 1083"/>
              <a:gd name="T93" fmla="*/ 95 h 1083"/>
              <a:gd name="T94" fmla="*/ 853 w 1083"/>
              <a:gd name="T95" fmla="*/ 103 h 1083"/>
              <a:gd name="T96" fmla="*/ 803 w 1083"/>
              <a:gd name="T97" fmla="*/ 70 h 1083"/>
              <a:gd name="T98" fmla="*/ 286 w 1083"/>
              <a:gd name="T99" fmla="*/ 68 h 1083"/>
              <a:gd name="T100" fmla="*/ 338 w 1083"/>
              <a:gd name="T101" fmla="*/ 40 h 1083"/>
              <a:gd name="T102" fmla="*/ 752 w 1083"/>
              <a:gd name="T103" fmla="*/ 47 h 1083"/>
              <a:gd name="T104" fmla="*/ 696 w 1083"/>
              <a:gd name="T105" fmla="*/ 25 h 1083"/>
              <a:gd name="T106" fmla="*/ 393 w 1083"/>
              <a:gd name="T107" fmla="*/ 24 h 1083"/>
              <a:gd name="T108" fmla="*/ 449 w 1083"/>
              <a:gd name="T109" fmla="*/ 8 h 1083"/>
              <a:gd name="T110" fmla="*/ 641 w 1083"/>
              <a:gd name="T111" fmla="*/ 13 h 1083"/>
              <a:gd name="T112" fmla="*/ 582 w 1083"/>
              <a:gd name="T113" fmla="*/ 4 h 1083"/>
              <a:gd name="T114" fmla="*/ 507 w 1083"/>
              <a:gd name="T115" fmla="*/ 5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83" h="1083">
                <a:moveTo>
                  <a:pt x="540" y="1083"/>
                </a:moveTo>
                <a:cubicBezTo>
                  <a:pt x="540" y="1083"/>
                  <a:pt x="540" y="1083"/>
                  <a:pt x="540" y="1083"/>
                </a:cubicBezTo>
                <a:cubicBezTo>
                  <a:pt x="533" y="1083"/>
                  <a:pt x="527" y="1083"/>
                  <a:pt x="521" y="1083"/>
                </a:cubicBezTo>
                <a:cubicBezTo>
                  <a:pt x="520" y="1083"/>
                  <a:pt x="519" y="1082"/>
                  <a:pt x="519" y="1081"/>
                </a:cubicBezTo>
                <a:cubicBezTo>
                  <a:pt x="519" y="1080"/>
                  <a:pt x="520" y="1079"/>
                  <a:pt x="521" y="1079"/>
                </a:cubicBezTo>
                <a:cubicBezTo>
                  <a:pt x="527" y="1080"/>
                  <a:pt x="533" y="1080"/>
                  <a:pt x="540" y="1080"/>
                </a:cubicBezTo>
                <a:cubicBezTo>
                  <a:pt x="541" y="1080"/>
                  <a:pt x="542" y="1080"/>
                  <a:pt x="542" y="1081"/>
                </a:cubicBezTo>
                <a:cubicBezTo>
                  <a:pt x="542" y="1082"/>
                  <a:pt x="541" y="1083"/>
                  <a:pt x="540" y="1083"/>
                </a:cubicBezTo>
                <a:close/>
                <a:moveTo>
                  <a:pt x="559" y="1083"/>
                </a:moveTo>
                <a:cubicBezTo>
                  <a:pt x="558" y="1083"/>
                  <a:pt x="557" y="1082"/>
                  <a:pt x="557" y="1081"/>
                </a:cubicBezTo>
                <a:cubicBezTo>
                  <a:pt x="557" y="1080"/>
                  <a:pt x="558" y="1079"/>
                  <a:pt x="559" y="1079"/>
                </a:cubicBezTo>
                <a:cubicBezTo>
                  <a:pt x="566" y="1079"/>
                  <a:pt x="572" y="1079"/>
                  <a:pt x="578" y="1078"/>
                </a:cubicBezTo>
                <a:cubicBezTo>
                  <a:pt x="579" y="1078"/>
                  <a:pt x="580" y="1079"/>
                  <a:pt x="580" y="1080"/>
                </a:cubicBezTo>
                <a:cubicBezTo>
                  <a:pt x="580" y="1081"/>
                  <a:pt x="580" y="1082"/>
                  <a:pt x="579" y="1082"/>
                </a:cubicBezTo>
                <a:cubicBezTo>
                  <a:pt x="572" y="1082"/>
                  <a:pt x="566" y="1083"/>
                  <a:pt x="559" y="1083"/>
                </a:cubicBezTo>
                <a:cubicBezTo>
                  <a:pt x="559" y="1083"/>
                  <a:pt x="559" y="1083"/>
                  <a:pt x="559" y="1083"/>
                </a:cubicBezTo>
                <a:close/>
                <a:moveTo>
                  <a:pt x="501" y="1082"/>
                </a:moveTo>
                <a:cubicBezTo>
                  <a:pt x="501" y="1082"/>
                  <a:pt x="501" y="1082"/>
                  <a:pt x="501" y="1082"/>
                </a:cubicBezTo>
                <a:cubicBezTo>
                  <a:pt x="495" y="1081"/>
                  <a:pt x="488" y="1081"/>
                  <a:pt x="482" y="1080"/>
                </a:cubicBezTo>
                <a:cubicBezTo>
                  <a:pt x="481" y="1080"/>
                  <a:pt x="480" y="1079"/>
                  <a:pt x="480" y="1078"/>
                </a:cubicBezTo>
                <a:cubicBezTo>
                  <a:pt x="480" y="1077"/>
                  <a:pt x="481" y="1076"/>
                  <a:pt x="482" y="1076"/>
                </a:cubicBezTo>
                <a:cubicBezTo>
                  <a:pt x="489" y="1077"/>
                  <a:pt x="495" y="1078"/>
                  <a:pt x="501" y="1078"/>
                </a:cubicBezTo>
                <a:cubicBezTo>
                  <a:pt x="502" y="1078"/>
                  <a:pt x="503" y="1079"/>
                  <a:pt x="503" y="1080"/>
                </a:cubicBezTo>
                <a:cubicBezTo>
                  <a:pt x="503" y="1081"/>
                  <a:pt x="502" y="1082"/>
                  <a:pt x="501" y="1082"/>
                </a:cubicBezTo>
                <a:close/>
                <a:moveTo>
                  <a:pt x="598" y="1080"/>
                </a:moveTo>
                <a:cubicBezTo>
                  <a:pt x="597" y="1080"/>
                  <a:pt x="596" y="1080"/>
                  <a:pt x="596" y="1079"/>
                </a:cubicBezTo>
                <a:cubicBezTo>
                  <a:pt x="596" y="1078"/>
                  <a:pt x="597" y="1077"/>
                  <a:pt x="598" y="1077"/>
                </a:cubicBezTo>
                <a:cubicBezTo>
                  <a:pt x="604" y="1076"/>
                  <a:pt x="610" y="1075"/>
                  <a:pt x="617" y="1074"/>
                </a:cubicBezTo>
                <a:cubicBezTo>
                  <a:pt x="618" y="1074"/>
                  <a:pt x="618" y="1075"/>
                  <a:pt x="619" y="1076"/>
                </a:cubicBezTo>
                <a:cubicBezTo>
                  <a:pt x="619" y="1077"/>
                  <a:pt x="618" y="1078"/>
                  <a:pt x="617" y="1078"/>
                </a:cubicBezTo>
                <a:cubicBezTo>
                  <a:pt x="611" y="1079"/>
                  <a:pt x="604" y="1080"/>
                  <a:pt x="598" y="1080"/>
                </a:cubicBezTo>
                <a:cubicBezTo>
                  <a:pt x="598" y="1080"/>
                  <a:pt x="598" y="1080"/>
                  <a:pt x="598" y="1080"/>
                </a:cubicBezTo>
                <a:close/>
                <a:moveTo>
                  <a:pt x="463" y="1078"/>
                </a:moveTo>
                <a:cubicBezTo>
                  <a:pt x="463" y="1078"/>
                  <a:pt x="463" y="1078"/>
                  <a:pt x="463" y="1078"/>
                </a:cubicBezTo>
                <a:cubicBezTo>
                  <a:pt x="456" y="1077"/>
                  <a:pt x="450" y="1076"/>
                  <a:pt x="444" y="1074"/>
                </a:cubicBezTo>
                <a:cubicBezTo>
                  <a:pt x="443" y="1074"/>
                  <a:pt x="442" y="1073"/>
                  <a:pt x="442" y="1072"/>
                </a:cubicBezTo>
                <a:cubicBezTo>
                  <a:pt x="442" y="1071"/>
                  <a:pt x="443" y="1071"/>
                  <a:pt x="444" y="1071"/>
                </a:cubicBezTo>
                <a:cubicBezTo>
                  <a:pt x="451" y="1072"/>
                  <a:pt x="457" y="1073"/>
                  <a:pt x="463" y="1074"/>
                </a:cubicBezTo>
                <a:cubicBezTo>
                  <a:pt x="464" y="1074"/>
                  <a:pt x="465" y="1075"/>
                  <a:pt x="465" y="1076"/>
                </a:cubicBezTo>
                <a:cubicBezTo>
                  <a:pt x="465" y="1077"/>
                  <a:pt x="464" y="1078"/>
                  <a:pt x="463" y="1078"/>
                </a:cubicBezTo>
                <a:close/>
                <a:moveTo>
                  <a:pt x="636" y="1075"/>
                </a:moveTo>
                <a:cubicBezTo>
                  <a:pt x="635" y="1075"/>
                  <a:pt x="634" y="1074"/>
                  <a:pt x="634" y="1073"/>
                </a:cubicBezTo>
                <a:cubicBezTo>
                  <a:pt x="634" y="1073"/>
                  <a:pt x="635" y="1072"/>
                  <a:pt x="636" y="1071"/>
                </a:cubicBezTo>
                <a:cubicBezTo>
                  <a:pt x="642" y="1070"/>
                  <a:pt x="648" y="1069"/>
                  <a:pt x="654" y="1068"/>
                </a:cubicBezTo>
                <a:cubicBezTo>
                  <a:pt x="655" y="1068"/>
                  <a:pt x="656" y="1068"/>
                  <a:pt x="657" y="1069"/>
                </a:cubicBezTo>
                <a:cubicBezTo>
                  <a:pt x="657" y="1070"/>
                  <a:pt x="656" y="1071"/>
                  <a:pt x="655" y="1071"/>
                </a:cubicBezTo>
                <a:cubicBezTo>
                  <a:pt x="649" y="1073"/>
                  <a:pt x="643" y="1074"/>
                  <a:pt x="636" y="1075"/>
                </a:cubicBezTo>
                <a:cubicBezTo>
                  <a:pt x="636" y="1075"/>
                  <a:pt x="636" y="1075"/>
                  <a:pt x="636" y="1075"/>
                </a:cubicBezTo>
                <a:close/>
                <a:moveTo>
                  <a:pt x="425" y="1071"/>
                </a:moveTo>
                <a:cubicBezTo>
                  <a:pt x="425" y="1071"/>
                  <a:pt x="425" y="1071"/>
                  <a:pt x="425" y="1071"/>
                </a:cubicBezTo>
                <a:cubicBezTo>
                  <a:pt x="418" y="1069"/>
                  <a:pt x="412" y="1068"/>
                  <a:pt x="406" y="1066"/>
                </a:cubicBezTo>
                <a:cubicBezTo>
                  <a:pt x="405" y="1066"/>
                  <a:pt x="404" y="1065"/>
                  <a:pt x="405" y="1064"/>
                </a:cubicBezTo>
                <a:cubicBezTo>
                  <a:pt x="405" y="1063"/>
                  <a:pt x="406" y="1062"/>
                  <a:pt x="407" y="1063"/>
                </a:cubicBezTo>
                <a:cubicBezTo>
                  <a:pt x="413" y="1064"/>
                  <a:pt x="419" y="1066"/>
                  <a:pt x="425" y="1067"/>
                </a:cubicBezTo>
                <a:cubicBezTo>
                  <a:pt x="426" y="1067"/>
                  <a:pt x="427" y="1068"/>
                  <a:pt x="427" y="1069"/>
                </a:cubicBezTo>
                <a:cubicBezTo>
                  <a:pt x="427" y="1070"/>
                  <a:pt x="426" y="1071"/>
                  <a:pt x="425" y="1071"/>
                </a:cubicBezTo>
                <a:close/>
                <a:moveTo>
                  <a:pt x="674" y="1067"/>
                </a:moveTo>
                <a:cubicBezTo>
                  <a:pt x="673" y="1067"/>
                  <a:pt x="672" y="1066"/>
                  <a:pt x="672" y="1066"/>
                </a:cubicBezTo>
                <a:cubicBezTo>
                  <a:pt x="672" y="1065"/>
                  <a:pt x="672" y="1064"/>
                  <a:pt x="673" y="1063"/>
                </a:cubicBezTo>
                <a:cubicBezTo>
                  <a:pt x="679" y="1062"/>
                  <a:pt x="686" y="1060"/>
                  <a:pt x="692" y="1058"/>
                </a:cubicBezTo>
                <a:cubicBezTo>
                  <a:pt x="693" y="1058"/>
                  <a:pt x="694" y="1059"/>
                  <a:pt x="694" y="1060"/>
                </a:cubicBezTo>
                <a:cubicBezTo>
                  <a:pt x="694" y="1061"/>
                  <a:pt x="694" y="1061"/>
                  <a:pt x="693" y="1062"/>
                </a:cubicBezTo>
                <a:cubicBezTo>
                  <a:pt x="687" y="1064"/>
                  <a:pt x="680" y="1065"/>
                  <a:pt x="674" y="1067"/>
                </a:cubicBezTo>
                <a:cubicBezTo>
                  <a:pt x="674" y="1067"/>
                  <a:pt x="674" y="1067"/>
                  <a:pt x="674" y="1067"/>
                </a:cubicBezTo>
                <a:close/>
                <a:moveTo>
                  <a:pt x="388" y="1061"/>
                </a:moveTo>
                <a:cubicBezTo>
                  <a:pt x="387" y="1061"/>
                  <a:pt x="387" y="1061"/>
                  <a:pt x="387" y="1061"/>
                </a:cubicBezTo>
                <a:cubicBezTo>
                  <a:pt x="381" y="1059"/>
                  <a:pt x="375" y="1057"/>
                  <a:pt x="369" y="1055"/>
                </a:cubicBezTo>
                <a:cubicBezTo>
                  <a:pt x="368" y="1055"/>
                  <a:pt x="367" y="1054"/>
                  <a:pt x="368" y="1053"/>
                </a:cubicBezTo>
                <a:cubicBezTo>
                  <a:pt x="368" y="1052"/>
                  <a:pt x="369" y="1051"/>
                  <a:pt x="370" y="1052"/>
                </a:cubicBezTo>
                <a:cubicBezTo>
                  <a:pt x="376" y="1054"/>
                  <a:pt x="382" y="1056"/>
                  <a:pt x="388" y="1058"/>
                </a:cubicBezTo>
                <a:cubicBezTo>
                  <a:pt x="389" y="1058"/>
                  <a:pt x="390" y="1059"/>
                  <a:pt x="389" y="1060"/>
                </a:cubicBezTo>
                <a:cubicBezTo>
                  <a:pt x="389" y="1061"/>
                  <a:pt x="388" y="1061"/>
                  <a:pt x="388" y="1061"/>
                </a:cubicBezTo>
                <a:close/>
                <a:moveTo>
                  <a:pt x="711" y="1056"/>
                </a:moveTo>
                <a:cubicBezTo>
                  <a:pt x="710" y="1056"/>
                  <a:pt x="709" y="1056"/>
                  <a:pt x="709" y="1055"/>
                </a:cubicBezTo>
                <a:cubicBezTo>
                  <a:pt x="709" y="1054"/>
                  <a:pt x="709" y="1053"/>
                  <a:pt x="710" y="1053"/>
                </a:cubicBezTo>
                <a:cubicBezTo>
                  <a:pt x="716" y="1051"/>
                  <a:pt x="722" y="1049"/>
                  <a:pt x="728" y="1046"/>
                </a:cubicBezTo>
                <a:cubicBezTo>
                  <a:pt x="729" y="1046"/>
                  <a:pt x="730" y="1046"/>
                  <a:pt x="731" y="1047"/>
                </a:cubicBezTo>
                <a:cubicBezTo>
                  <a:pt x="731" y="1048"/>
                  <a:pt x="730" y="1049"/>
                  <a:pt x="730" y="1050"/>
                </a:cubicBezTo>
                <a:cubicBezTo>
                  <a:pt x="723" y="1052"/>
                  <a:pt x="717" y="1054"/>
                  <a:pt x="711" y="1056"/>
                </a:cubicBezTo>
                <a:cubicBezTo>
                  <a:pt x="711" y="1056"/>
                  <a:pt x="711" y="1056"/>
                  <a:pt x="711" y="1056"/>
                </a:cubicBezTo>
                <a:close/>
                <a:moveTo>
                  <a:pt x="351" y="1049"/>
                </a:moveTo>
                <a:cubicBezTo>
                  <a:pt x="351" y="1049"/>
                  <a:pt x="351" y="1049"/>
                  <a:pt x="350" y="1049"/>
                </a:cubicBezTo>
                <a:cubicBezTo>
                  <a:pt x="344" y="1046"/>
                  <a:pt x="338" y="1044"/>
                  <a:pt x="332" y="1041"/>
                </a:cubicBezTo>
                <a:cubicBezTo>
                  <a:pt x="331" y="1041"/>
                  <a:pt x="331" y="1040"/>
                  <a:pt x="331" y="1039"/>
                </a:cubicBezTo>
                <a:cubicBezTo>
                  <a:pt x="332" y="1038"/>
                  <a:pt x="333" y="1038"/>
                  <a:pt x="334" y="1038"/>
                </a:cubicBezTo>
                <a:cubicBezTo>
                  <a:pt x="340" y="1041"/>
                  <a:pt x="346" y="1043"/>
                  <a:pt x="352" y="1045"/>
                </a:cubicBezTo>
                <a:cubicBezTo>
                  <a:pt x="353" y="1046"/>
                  <a:pt x="353" y="1047"/>
                  <a:pt x="353" y="1048"/>
                </a:cubicBezTo>
                <a:cubicBezTo>
                  <a:pt x="352" y="1048"/>
                  <a:pt x="352" y="1049"/>
                  <a:pt x="351" y="1049"/>
                </a:cubicBezTo>
                <a:close/>
                <a:moveTo>
                  <a:pt x="747" y="1043"/>
                </a:moveTo>
                <a:cubicBezTo>
                  <a:pt x="746" y="1043"/>
                  <a:pt x="746" y="1042"/>
                  <a:pt x="745" y="1042"/>
                </a:cubicBezTo>
                <a:cubicBezTo>
                  <a:pt x="745" y="1041"/>
                  <a:pt x="745" y="1040"/>
                  <a:pt x="746" y="1039"/>
                </a:cubicBezTo>
                <a:cubicBezTo>
                  <a:pt x="752" y="1037"/>
                  <a:pt x="758" y="1034"/>
                  <a:pt x="764" y="1032"/>
                </a:cubicBezTo>
                <a:cubicBezTo>
                  <a:pt x="765" y="1031"/>
                  <a:pt x="766" y="1032"/>
                  <a:pt x="766" y="1033"/>
                </a:cubicBezTo>
                <a:cubicBezTo>
                  <a:pt x="767" y="1033"/>
                  <a:pt x="766" y="1034"/>
                  <a:pt x="765" y="1035"/>
                </a:cubicBezTo>
                <a:cubicBezTo>
                  <a:pt x="759" y="1038"/>
                  <a:pt x="754" y="1040"/>
                  <a:pt x="748" y="1043"/>
                </a:cubicBezTo>
                <a:cubicBezTo>
                  <a:pt x="747" y="1043"/>
                  <a:pt x="747" y="1043"/>
                  <a:pt x="747" y="1043"/>
                </a:cubicBezTo>
                <a:close/>
                <a:moveTo>
                  <a:pt x="315" y="1034"/>
                </a:moveTo>
                <a:cubicBezTo>
                  <a:pt x="315" y="1034"/>
                  <a:pt x="315" y="1034"/>
                  <a:pt x="315" y="1034"/>
                </a:cubicBezTo>
                <a:cubicBezTo>
                  <a:pt x="309" y="1031"/>
                  <a:pt x="303" y="1028"/>
                  <a:pt x="297" y="1025"/>
                </a:cubicBezTo>
                <a:cubicBezTo>
                  <a:pt x="296" y="1025"/>
                  <a:pt x="296" y="1024"/>
                  <a:pt x="296" y="1023"/>
                </a:cubicBezTo>
                <a:cubicBezTo>
                  <a:pt x="297" y="1022"/>
                  <a:pt x="298" y="1022"/>
                  <a:pt x="299" y="1022"/>
                </a:cubicBezTo>
                <a:cubicBezTo>
                  <a:pt x="304" y="1025"/>
                  <a:pt x="310" y="1028"/>
                  <a:pt x="316" y="1030"/>
                </a:cubicBezTo>
                <a:cubicBezTo>
                  <a:pt x="317" y="1031"/>
                  <a:pt x="317" y="1032"/>
                  <a:pt x="317" y="1033"/>
                </a:cubicBezTo>
                <a:cubicBezTo>
                  <a:pt x="317" y="1033"/>
                  <a:pt x="316" y="1034"/>
                  <a:pt x="315" y="1034"/>
                </a:cubicBezTo>
                <a:close/>
                <a:moveTo>
                  <a:pt x="782" y="1027"/>
                </a:moveTo>
                <a:cubicBezTo>
                  <a:pt x="781" y="1027"/>
                  <a:pt x="781" y="1026"/>
                  <a:pt x="780" y="1026"/>
                </a:cubicBezTo>
                <a:cubicBezTo>
                  <a:pt x="780" y="1025"/>
                  <a:pt x="780" y="1024"/>
                  <a:pt x="781" y="1023"/>
                </a:cubicBezTo>
                <a:cubicBezTo>
                  <a:pt x="787" y="1021"/>
                  <a:pt x="793" y="1018"/>
                  <a:pt x="798" y="1015"/>
                </a:cubicBezTo>
                <a:cubicBezTo>
                  <a:pt x="799" y="1014"/>
                  <a:pt x="800" y="1014"/>
                  <a:pt x="801" y="1015"/>
                </a:cubicBezTo>
                <a:cubicBezTo>
                  <a:pt x="801" y="1016"/>
                  <a:pt x="801" y="1017"/>
                  <a:pt x="800" y="1018"/>
                </a:cubicBezTo>
                <a:cubicBezTo>
                  <a:pt x="794" y="1021"/>
                  <a:pt x="788" y="1024"/>
                  <a:pt x="783" y="1027"/>
                </a:cubicBezTo>
                <a:cubicBezTo>
                  <a:pt x="782" y="1027"/>
                  <a:pt x="782" y="1027"/>
                  <a:pt x="782" y="1027"/>
                </a:cubicBezTo>
                <a:close/>
                <a:moveTo>
                  <a:pt x="281" y="1016"/>
                </a:moveTo>
                <a:cubicBezTo>
                  <a:pt x="281" y="1016"/>
                  <a:pt x="280" y="1016"/>
                  <a:pt x="280" y="1016"/>
                </a:cubicBezTo>
                <a:cubicBezTo>
                  <a:pt x="274" y="1013"/>
                  <a:pt x="269" y="1010"/>
                  <a:pt x="263" y="1006"/>
                </a:cubicBezTo>
                <a:cubicBezTo>
                  <a:pt x="262" y="1006"/>
                  <a:pt x="262" y="1005"/>
                  <a:pt x="263" y="1004"/>
                </a:cubicBezTo>
                <a:cubicBezTo>
                  <a:pt x="263" y="1003"/>
                  <a:pt x="264" y="1003"/>
                  <a:pt x="265" y="1003"/>
                </a:cubicBezTo>
                <a:cubicBezTo>
                  <a:pt x="270" y="1007"/>
                  <a:pt x="276" y="1010"/>
                  <a:pt x="282" y="1013"/>
                </a:cubicBezTo>
                <a:cubicBezTo>
                  <a:pt x="283" y="1013"/>
                  <a:pt x="283" y="1015"/>
                  <a:pt x="282" y="1015"/>
                </a:cubicBezTo>
                <a:cubicBezTo>
                  <a:pt x="282" y="1016"/>
                  <a:pt x="281" y="1016"/>
                  <a:pt x="281" y="1016"/>
                </a:cubicBezTo>
                <a:close/>
                <a:moveTo>
                  <a:pt x="816" y="1008"/>
                </a:moveTo>
                <a:cubicBezTo>
                  <a:pt x="815" y="1008"/>
                  <a:pt x="815" y="1008"/>
                  <a:pt x="814" y="1007"/>
                </a:cubicBezTo>
                <a:cubicBezTo>
                  <a:pt x="814" y="1007"/>
                  <a:pt x="814" y="1006"/>
                  <a:pt x="815" y="1005"/>
                </a:cubicBezTo>
                <a:cubicBezTo>
                  <a:pt x="820" y="1002"/>
                  <a:pt x="826" y="998"/>
                  <a:pt x="831" y="995"/>
                </a:cubicBezTo>
                <a:cubicBezTo>
                  <a:pt x="832" y="994"/>
                  <a:pt x="833" y="995"/>
                  <a:pt x="834" y="996"/>
                </a:cubicBezTo>
                <a:cubicBezTo>
                  <a:pt x="834" y="996"/>
                  <a:pt x="834" y="997"/>
                  <a:pt x="833" y="998"/>
                </a:cubicBezTo>
                <a:cubicBezTo>
                  <a:pt x="828" y="1001"/>
                  <a:pt x="822" y="1005"/>
                  <a:pt x="817" y="1008"/>
                </a:cubicBezTo>
                <a:cubicBezTo>
                  <a:pt x="816" y="1008"/>
                  <a:pt x="816" y="1008"/>
                  <a:pt x="816" y="1008"/>
                </a:cubicBezTo>
                <a:close/>
                <a:moveTo>
                  <a:pt x="248" y="996"/>
                </a:moveTo>
                <a:cubicBezTo>
                  <a:pt x="247" y="996"/>
                  <a:pt x="247" y="996"/>
                  <a:pt x="247" y="996"/>
                </a:cubicBezTo>
                <a:cubicBezTo>
                  <a:pt x="241" y="993"/>
                  <a:pt x="236" y="989"/>
                  <a:pt x="231" y="985"/>
                </a:cubicBezTo>
                <a:cubicBezTo>
                  <a:pt x="230" y="985"/>
                  <a:pt x="230" y="984"/>
                  <a:pt x="230" y="983"/>
                </a:cubicBezTo>
                <a:cubicBezTo>
                  <a:pt x="231" y="982"/>
                  <a:pt x="232" y="982"/>
                  <a:pt x="233" y="982"/>
                </a:cubicBezTo>
                <a:cubicBezTo>
                  <a:pt x="238" y="986"/>
                  <a:pt x="243" y="990"/>
                  <a:pt x="249" y="993"/>
                </a:cubicBezTo>
                <a:cubicBezTo>
                  <a:pt x="249" y="994"/>
                  <a:pt x="250" y="995"/>
                  <a:pt x="249" y="996"/>
                </a:cubicBezTo>
                <a:cubicBezTo>
                  <a:pt x="249" y="996"/>
                  <a:pt x="248" y="996"/>
                  <a:pt x="248" y="996"/>
                </a:cubicBezTo>
                <a:close/>
                <a:moveTo>
                  <a:pt x="848" y="988"/>
                </a:moveTo>
                <a:cubicBezTo>
                  <a:pt x="848" y="988"/>
                  <a:pt x="847" y="987"/>
                  <a:pt x="847" y="987"/>
                </a:cubicBezTo>
                <a:cubicBezTo>
                  <a:pt x="846" y="986"/>
                  <a:pt x="846" y="985"/>
                  <a:pt x="847" y="984"/>
                </a:cubicBezTo>
                <a:cubicBezTo>
                  <a:pt x="852" y="981"/>
                  <a:pt x="858" y="977"/>
                  <a:pt x="863" y="973"/>
                </a:cubicBezTo>
                <a:cubicBezTo>
                  <a:pt x="864" y="973"/>
                  <a:pt x="865" y="973"/>
                  <a:pt x="865" y="973"/>
                </a:cubicBezTo>
                <a:cubicBezTo>
                  <a:pt x="866" y="974"/>
                  <a:pt x="866" y="975"/>
                  <a:pt x="865" y="976"/>
                </a:cubicBezTo>
                <a:cubicBezTo>
                  <a:pt x="860" y="980"/>
                  <a:pt x="854" y="984"/>
                  <a:pt x="849" y="987"/>
                </a:cubicBezTo>
                <a:cubicBezTo>
                  <a:pt x="849" y="987"/>
                  <a:pt x="849" y="988"/>
                  <a:pt x="848" y="988"/>
                </a:cubicBezTo>
                <a:close/>
                <a:moveTo>
                  <a:pt x="216" y="974"/>
                </a:moveTo>
                <a:cubicBezTo>
                  <a:pt x="216" y="974"/>
                  <a:pt x="215" y="974"/>
                  <a:pt x="215" y="974"/>
                </a:cubicBezTo>
                <a:cubicBezTo>
                  <a:pt x="210" y="970"/>
                  <a:pt x="205" y="966"/>
                  <a:pt x="200" y="962"/>
                </a:cubicBezTo>
                <a:cubicBezTo>
                  <a:pt x="199" y="961"/>
                  <a:pt x="199" y="960"/>
                  <a:pt x="199" y="959"/>
                </a:cubicBezTo>
                <a:cubicBezTo>
                  <a:pt x="200" y="959"/>
                  <a:pt x="201" y="959"/>
                  <a:pt x="202" y="959"/>
                </a:cubicBezTo>
                <a:cubicBezTo>
                  <a:pt x="207" y="963"/>
                  <a:pt x="212" y="967"/>
                  <a:pt x="217" y="971"/>
                </a:cubicBezTo>
                <a:cubicBezTo>
                  <a:pt x="218" y="972"/>
                  <a:pt x="218" y="973"/>
                  <a:pt x="217" y="974"/>
                </a:cubicBezTo>
                <a:cubicBezTo>
                  <a:pt x="217" y="974"/>
                  <a:pt x="217" y="974"/>
                  <a:pt x="216" y="974"/>
                </a:cubicBezTo>
                <a:close/>
                <a:moveTo>
                  <a:pt x="879" y="964"/>
                </a:moveTo>
                <a:cubicBezTo>
                  <a:pt x="879" y="964"/>
                  <a:pt x="878" y="964"/>
                  <a:pt x="878" y="964"/>
                </a:cubicBezTo>
                <a:cubicBezTo>
                  <a:pt x="877" y="963"/>
                  <a:pt x="877" y="962"/>
                  <a:pt x="878" y="961"/>
                </a:cubicBezTo>
                <a:cubicBezTo>
                  <a:pt x="883" y="957"/>
                  <a:pt x="888" y="953"/>
                  <a:pt x="893" y="949"/>
                </a:cubicBezTo>
                <a:cubicBezTo>
                  <a:pt x="894" y="948"/>
                  <a:pt x="895" y="948"/>
                  <a:pt x="895" y="949"/>
                </a:cubicBezTo>
                <a:cubicBezTo>
                  <a:pt x="896" y="950"/>
                  <a:pt x="896" y="951"/>
                  <a:pt x="895" y="952"/>
                </a:cubicBezTo>
                <a:cubicBezTo>
                  <a:pt x="890" y="956"/>
                  <a:pt x="885" y="960"/>
                  <a:pt x="880" y="964"/>
                </a:cubicBezTo>
                <a:cubicBezTo>
                  <a:pt x="880" y="964"/>
                  <a:pt x="880" y="964"/>
                  <a:pt x="879" y="964"/>
                </a:cubicBezTo>
                <a:close/>
                <a:moveTo>
                  <a:pt x="186" y="950"/>
                </a:moveTo>
                <a:cubicBezTo>
                  <a:pt x="186" y="950"/>
                  <a:pt x="185" y="950"/>
                  <a:pt x="185" y="949"/>
                </a:cubicBezTo>
                <a:cubicBezTo>
                  <a:pt x="180" y="945"/>
                  <a:pt x="175" y="941"/>
                  <a:pt x="171" y="936"/>
                </a:cubicBezTo>
                <a:cubicBezTo>
                  <a:pt x="170" y="936"/>
                  <a:pt x="170" y="935"/>
                  <a:pt x="171" y="934"/>
                </a:cubicBezTo>
                <a:cubicBezTo>
                  <a:pt x="171" y="933"/>
                  <a:pt x="172" y="933"/>
                  <a:pt x="173" y="934"/>
                </a:cubicBezTo>
                <a:cubicBezTo>
                  <a:pt x="178" y="938"/>
                  <a:pt x="183" y="943"/>
                  <a:pt x="187" y="947"/>
                </a:cubicBezTo>
                <a:cubicBezTo>
                  <a:pt x="188" y="947"/>
                  <a:pt x="188" y="949"/>
                  <a:pt x="187" y="949"/>
                </a:cubicBezTo>
                <a:cubicBezTo>
                  <a:pt x="187" y="950"/>
                  <a:pt x="187" y="950"/>
                  <a:pt x="186" y="950"/>
                </a:cubicBezTo>
                <a:close/>
                <a:moveTo>
                  <a:pt x="908" y="939"/>
                </a:moveTo>
                <a:cubicBezTo>
                  <a:pt x="908" y="939"/>
                  <a:pt x="907" y="939"/>
                  <a:pt x="907" y="939"/>
                </a:cubicBezTo>
                <a:cubicBezTo>
                  <a:pt x="906" y="938"/>
                  <a:pt x="906" y="937"/>
                  <a:pt x="907" y="936"/>
                </a:cubicBezTo>
                <a:cubicBezTo>
                  <a:pt x="912" y="932"/>
                  <a:pt x="916" y="927"/>
                  <a:pt x="921" y="923"/>
                </a:cubicBezTo>
                <a:cubicBezTo>
                  <a:pt x="922" y="922"/>
                  <a:pt x="923" y="922"/>
                  <a:pt x="923" y="923"/>
                </a:cubicBezTo>
                <a:cubicBezTo>
                  <a:pt x="924" y="924"/>
                  <a:pt x="924" y="925"/>
                  <a:pt x="923" y="925"/>
                </a:cubicBezTo>
                <a:cubicBezTo>
                  <a:pt x="919" y="930"/>
                  <a:pt x="914" y="934"/>
                  <a:pt x="910" y="939"/>
                </a:cubicBezTo>
                <a:cubicBezTo>
                  <a:pt x="909" y="939"/>
                  <a:pt x="909" y="939"/>
                  <a:pt x="908" y="939"/>
                </a:cubicBezTo>
                <a:close/>
                <a:moveTo>
                  <a:pt x="158" y="923"/>
                </a:moveTo>
                <a:cubicBezTo>
                  <a:pt x="158" y="923"/>
                  <a:pt x="157" y="923"/>
                  <a:pt x="157" y="923"/>
                </a:cubicBezTo>
                <a:cubicBezTo>
                  <a:pt x="152" y="918"/>
                  <a:pt x="148" y="914"/>
                  <a:pt x="143" y="909"/>
                </a:cubicBezTo>
                <a:cubicBezTo>
                  <a:pt x="143" y="908"/>
                  <a:pt x="143" y="907"/>
                  <a:pt x="143" y="906"/>
                </a:cubicBezTo>
                <a:cubicBezTo>
                  <a:pt x="144" y="906"/>
                  <a:pt x="145" y="906"/>
                  <a:pt x="146" y="906"/>
                </a:cubicBezTo>
                <a:cubicBezTo>
                  <a:pt x="150" y="911"/>
                  <a:pt x="155" y="916"/>
                  <a:pt x="159" y="920"/>
                </a:cubicBezTo>
                <a:cubicBezTo>
                  <a:pt x="160" y="921"/>
                  <a:pt x="160" y="922"/>
                  <a:pt x="159" y="923"/>
                </a:cubicBezTo>
                <a:cubicBezTo>
                  <a:pt x="159" y="923"/>
                  <a:pt x="158" y="923"/>
                  <a:pt x="158" y="923"/>
                </a:cubicBezTo>
                <a:close/>
                <a:moveTo>
                  <a:pt x="936" y="912"/>
                </a:moveTo>
                <a:cubicBezTo>
                  <a:pt x="935" y="912"/>
                  <a:pt x="935" y="912"/>
                  <a:pt x="934" y="912"/>
                </a:cubicBezTo>
                <a:cubicBezTo>
                  <a:pt x="934" y="911"/>
                  <a:pt x="934" y="910"/>
                  <a:pt x="934" y="909"/>
                </a:cubicBezTo>
                <a:cubicBezTo>
                  <a:pt x="939" y="904"/>
                  <a:pt x="943" y="900"/>
                  <a:pt x="947" y="895"/>
                </a:cubicBezTo>
                <a:cubicBezTo>
                  <a:pt x="948" y="894"/>
                  <a:pt x="949" y="894"/>
                  <a:pt x="950" y="895"/>
                </a:cubicBezTo>
                <a:cubicBezTo>
                  <a:pt x="950" y="895"/>
                  <a:pt x="951" y="896"/>
                  <a:pt x="950" y="897"/>
                </a:cubicBezTo>
                <a:cubicBezTo>
                  <a:pt x="946" y="902"/>
                  <a:pt x="941" y="907"/>
                  <a:pt x="937" y="911"/>
                </a:cubicBezTo>
                <a:cubicBezTo>
                  <a:pt x="937" y="912"/>
                  <a:pt x="936" y="912"/>
                  <a:pt x="936" y="912"/>
                </a:cubicBezTo>
                <a:close/>
                <a:moveTo>
                  <a:pt x="132" y="895"/>
                </a:moveTo>
                <a:cubicBezTo>
                  <a:pt x="131" y="895"/>
                  <a:pt x="131" y="895"/>
                  <a:pt x="130" y="894"/>
                </a:cubicBezTo>
                <a:cubicBezTo>
                  <a:pt x="126" y="890"/>
                  <a:pt x="122" y="885"/>
                  <a:pt x="118" y="880"/>
                </a:cubicBezTo>
                <a:cubicBezTo>
                  <a:pt x="117" y="879"/>
                  <a:pt x="118" y="878"/>
                  <a:pt x="118" y="877"/>
                </a:cubicBezTo>
                <a:cubicBezTo>
                  <a:pt x="119" y="876"/>
                  <a:pt x="120" y="877"/>
                  <a:pt x="121" y="877"/>
                </a:cubicBezTo>
                <a:cubicBezTo>
                  <a:pt x="125" y="882"/>
                  <a:pt x="129" y="887"/>
                  <a:pt x="133" y="892"/>
                </a:cubicBezTo>
                <a:cubicBezTo>
                  <a:pt x="134" y="893"/>
                  <a:pt x="134" y="894"/>
                  <a:pt x="133" y="895"/>
                </a:cubicBezTo>
                <a:cubicBezTo>
                  <a:pt x="133" y="895"/>
                  <a:pt x="132" y="895"/>
                  <a:pt x="132" y="895"/>
                </a:cubicBezTo>
                <a:close/>
                <a:moveTo>
                  <a:pt x="961" y="883"/>
                </a:moveTo>
                <a:cubicBezTo>
                  <a:pt x="961" y="883"/>
                  <a:pt x="960" y="883"/>
                  <a:pt x="960" y="883"/>
                </a:cubicBezTo>
                <a:cubicBezTo>
                  <a:pt x="959" y="882"/>
                  <a:pt x="959" y="881"/>
                  <a:pt x="960" y="880"/>
                </a:cubicBezTo>
                <a:cubicBezTo>
                  <a:pt x="964" y="875"/>
                  <a:pt x="968" y="870"/>
                  <a:pt x="971" y="865"/>
                </a:cubicBezTo>
                <a:cubicBezTo>
                  <a:pt x="972" y="864"/>
                  <a:pt x="973" y="864"/>
                  <a:pt x="974" y="864"/>
                </a:cubicBezTo>
                <a:cubicBezTo>
                  <a:pt x="975" y="865"/>
                  <a:pt x="975" y="866"/>
                  <a:pt x="974" y="867"/>
                </a:cubicBezTo>
                <a:cubicBezTo>
                  <a:pt x="970" y="872"/>
                  <a:pt x="966" y="877"/>
                  <a:pt x="962" y="882"/>
                </a:cubicBezTo>
                <a:cubicBezTo>
                  <a:pt x="962" y="883"/>
                  <a:pt x="962" y="883"/>
                  <a:pt x="961" y="883"/>
                </a:cubicBezTo>
                <a:close/>
                <a:moveTo>
                  <a:pt x="108" y="865"/>
                </a:moveTo>
                <a:cubicBezTo>
                  <a:pt x="107" y="865"/>
                  <a:pt x="107" y="865"/>
                  <a:pt x="106" y="864"/>
                </a:cubicBezTo>
                <a:cubicBezTo>
                  <a:pt x="102" y="859"/>
                  <a:pt x="99" y="854"/>
                  <a:pt x="95" y="849"/>
                </a:cubicBezTo>
                <a:cubicBezTo>
                  <a:pt x="94" y="848"/>
                  <a:pt x="95" y="847"/>
                  <a:pt x="96" y="846"/>
                </a:cubicBezTo>
                <a:cubicBezTo>
                  <a:pt x="96" y="845"/>
                  <a:pt x="97" y="846"/>
                  <a:pt x="98" y="846"/>
                </a:cubicBezTo>
                <a:cubicBezTo>
                  <a:pt x="102" y="852"/>
                  <a:pt x="105" y="857"/>
                  <a:pt x="109" y="862"/>
                </a:cubicBezTo>
                <a:cubicBezTo>
                  <a:pt x="110" y="863"/>
                  <a:pt x="110" y="864"/>
                  <a:pt x="109" y="865"/>
                </a:cubicBezTo>
                <a:cubicBezTo>
                  <a:pt x="108" y="865"/>
                  <a:pt x="108" y="865"/>
                  <a:pt x="108" y="865"/>
                </a:cubicBezTo>
                <a:close/>
                <a:moveTo>
                  <a:pt x="984" y="852"/>
                </a:moveTo>
                <a:cubicBezTo>
                  <a:pt x="984" y="852"/>
                  <a:pt x="984" y="852"/>
                  <a:pt x="983" y="852"/>
                </a:cubicBezTo>
                <a:cubicBezTo>
                  <a:pt x="982" y="851"/>
                  <a:pt x="982" y="850"/>
                  <a:pt x="983" y="849"/>
                </a:cubicBezTo>
                <a:cubicBezTo>
                  <a:pt x="986" y="844"/>
                  <a:pt x="990" y="839"/>
                  <a:pt x="993" y="833"/>
                </a:cubicBezTo>
                <a:cubicBezTo>
                  <a:pt x="994" y="832"/>
                  <a:pt x="995" y="832"/>
                  <a:pt x="996" y="833"/>
                </a:cubicBezTo>
                <a:cubicBezTo>
                  <a:pt x="997" y="833"/>
                  <a:pt x="997" y="834"/>
                  <a:pt x="996" y="835"/>
                </a:cubicBezTo>
                <a:cubicBezTo>
                  <a:pt x="993" y="841"/>
                  <a:pt x="989" y="846"/>
                  <a:pt x="986" y="851"/>
                </a:cubicBezTo>
                <a:cubicBezTo>
                  <a:pt x="985" y="852"/>
                  <a:pt x="985" y="852"/>
                  <a:pt x="984" y="852"/>
                </a:cubicBezTo>
                <a:close/>
                <a:moveTo>
                  <a:pt x="86" y="833"/>
                </a:moveTo>
                <a:cubicBezTo>
                  <a:pt x="85" y="833"/>
                  <a:pt x="85" y="833"/>
                  <a:pt x="84" y="832"/>
                </a:cubicBezTo>
                <a:cubicBezTo>
                  <a:pt x="81" y="827"/>
                  <a:pt x="78" y="821"/>
                  <a:pt x="74" y="816"/>
                </a:cubicBezTo>
                <a:cubicBezTo>
                  <a:pt x="74" y="815"/>
                  <a:pt x="74" y="814"/>
                  <a:pt x="75" y="813"/>
                </a:cubicBezTo>
                <a:cubicBezTo>
                  <a:pt x="76" y="813"/>
                  <a:pt x="77" y="813"/>
                  <a:pt x="77" y="814"/>
                </a:cubicBezTo>
                <a:cubicBezTo>
                  <a:pt x="81" y="820"/>
                  <a:pt x="84" y="825"/>
                  <a:pt x="87" y="830"/>
                </a:cubicBezTo>
                <a:cubicBezTo>
                  <a:pt x="88" y="831"/>
                  <a:pt x="88" y="832"/>
                  <a:pt x="87" y="833"/>
                </a:cubicBezTo>
                <a:cubicBezTo>
                  <a:pt x="87" y="833"/>
                  <a:pt x="86" y="833"/>
                  <a:pt x="86" y="833"/>
                </a:cubicBezTo>
                <a:close/>
                <a:moveTo>
                  <a:pt x="1005" y="820"/>
                </a:moveTo>
                <a:cubicBezTo>
                  <a:pt x="1005" y="820"/>
                  <a:pt x="1005" y="820"/>
                  <a:pt x="1004" y="819"/>
                </a:cubicBezTo>
                <a:cubicBezTo>
                  <a:pt x="1003" y="819"/>
                  <a:pt x="1003" y="818"/>
                  <a:pt x="1004" y="817"/>
                </a:cubicBezTo>
                <a:cubicBezTo>
                  <a:pt x="1007" y="811"/>
                  <a:pt x="1010" y="806"/>
                  <a:pt x="1013" y="800"/>
                </a:cubicBezTo>
                <a:cubicBezTo>
                  <a:pt x="1014" y="799"/>
                  <a:pt x="1015" y="799"/>
                  <a:pt x="1016" y="799"/>
                </a:cubicBezTo>
                <a:cubicBezTo>
                  <a:pt x="1016" y="800"/>
                  <a:pt x="1017" y="801"/>
                  <a:pt x="1016" y="802"/>
                </a:cubicBezTo>
                <a:cubicBezTo>
                  <a:pt x="1013" y="808"/>
                  <a:pt x="1010" y="813"/>
                  <a:pt x="1007" y="819"/>
                </a:cubicBezTo>
                <a:cubicBezTo>
                  <a:pt x="1006" y="819"/>
                  <a:pt x="1006" y="820"/>
                  <a:pt x="1005" y="820"/>
                </a:cubicBezTo>
                <a:close/>
                <a:moveTo>
                  <a:pt x="66" y="800"/>
                </a:moveTo>
                <a:cubicBezTo>
                  <a:pt x="66" y="800"/>
                  <a:pt x="65" y="800"/>
                  <a:pt x="65" y="799"/>
                </a:cubicBezTo>
                <a:cubicBezTo>
                  <a:pt x="62" y="793"/>
                  <a:pt x="59" y="788"/>
                  <a:pt x="56" y="782"/>
                </a:cubicBezTo>
                <a:cubicBezTo>
                  <a:pt x="55" y="781"/>
                  <a:pt x="56" y="780"/>
                  <a:pt x="57" y="780"/>
                </a:cubicBezTo>
                <a:cubicBezTo>
                  <a:pt x="58" y="779"/>
                  <a:pt x="59" y="779"/>
                  <a:pt x="59" y="780"/>
                </a:cubicBezTo>
                <a:cubicBezTo>
                  <a:pt x="62" y="786"/>
                  <a:pt x="65" y="792"/>
                  <a:pt x="68" y="797"/>
                </a:cubicBezTo>
                <a:cubicBezTo>
                  <a:pt x="68" y="798"/>
                  <a:pt x="68" y="799"/>
                  <a:pt x="67" y="800"/>
                </a:cubicBezTo>
                <a:cubicBezTo>
                  <a:pt x="67" y="800"/>
                  <a:pt x="67" y="800"/>
                  <a:pt x="66" y="800"/>
                </a:cubicBezTo>
                <a:close/>
                <a:moveTo>
                  <a:pt x="1024" y="786"/>
                </a:moveTo>
                <a:cubicBezTo>
                  <a:pt x="1024" y="786"/>
                  <a:pt x="1023" y="786"/>
                  <a:pt x="1023" y="786"/>
                </a:cubicBezTo>
                <a:cubicBezTo>
                  <a:pt x="1022" y="785"/>
                  <a:pt x="1022" y="784"/>
                  <a:pt x="1022" y="783"/>
                </a:cubicBezTo>
                <a:cubicBezTo>
                  <a:pt x="1025" y="777"/>
                  <a:pt x="1028" y="772"/>
                  <a:pt x="1031" y="766"/>
                </a:cubicBezTo>
                <a:cubicBezTo>
                  <a:pt x="1031" y="765"/>
                  <a:pt x="1032" y="764"/>
                  <a:pt x="1033" y="765"/>
                </a:cubicBezTo>
                <a:cubicBezTo>
                  <a:pt x="1034" y="765"/>
                  <a:pt x="1034" y="766"/>
                  <a:pt x="1034" y="767"/>
                </a:cubicBezTo>
                <a:cubicBezTo>
                  <a:pt x="1031" y="773"/>
                  <a:pt x="1028" y="779"/>
                  <a:pt x="1025" y="785"/>
                </a:cubicBezTo>
                <a:cubicBezTo>
                  <a:pt x="1025" y="785"/>
                  <a:pt x="1024" y="786"/>
                  <a:pt x="1024" y="786"/>
                </a:cubicBezTo>
                <a:close/>
                <a:moveTo>
                  <a:pt x="49" y="765"/>
                </a:moveTo>
                <a:cubicBezTo>
                  <a:pt x="49" y="765"/>
                  <a:pt x="48" y="765"/>
                  <a:pt x="48" y="764"/>
                </a:cubicBezTo>
                <a:cubicBezTo>
                  <a:pt x="45" y="759"/>
                  <a:pt x="42" y="753"/>
                  <a:pt x="40" y="747"/>
                </a:cubicBezTo>
                <a:cubicBezTo>
                  <a:pt x="40" y="746"/>
                  <a:pt x="40" y="745"/>
                  <a:pt x="41" y="744"/>
                </a:cubicBezTo>
                <a:cubicBezTo>
                  <a:pt x="42" y="744"/>
                  <a:pt x="43" y="744"/>
                  <a:pt x="43" y="745"/>
                </a:cubicBezTo>
                <a:cubicBezTo>
                  <a:pt x="46" y="751"/>
                  <a:pt x="48" y="757"/>
                  <a:pt x="51" y="763"/>
                </a:cubicBezTo>
                <a:cubicBezTo>
                  <a:pt x="51" y="764"/>
                  <a:pt x="51" y="765"/>
                  <a:pt x="50" y="765"/>
                </a:cubicBezTo>
                <a:cubicBezTo>
                  <a:pt x="50" y="765"/>
                  <a:pt x="49" y="765"/>
                  <a:pt x="49" y="765"/>
                </a:cubicBezTo>
                <a:close/>
                <a:moveTo>
                  <a:pt x="1040" y="751"/>
                </a:moveTo>
                <a:cubicBezTo>
                  <a:pt x="1040" y="751"/>
                  <a:pt x="1039" y="751"/>
                  <a:pt x="1039" y="750"/>
                </a:cubicBezTo>
                <a:cubicBezTo>
                  <a:pt x="1038" y="750"/>
                  <a:pt x="1038" y="749"/>
                  <a:pt x="1038" y="748"/>
                </a:cubicBezTo>
                <a:cubicBezTo>
                  <a:pt x="1041" y="742"/>
                  <a:pt x="1043" y="736"/>
                  <a:pt x="1045" y="730"/>
                </a:cubicBezTo>
                <a:cubicBezTo>
                  <a:pt x="1046" y="729"/>
                  <a:pt x="1047" y="729"/>
                  <a:pt x="1048" y="729"/>
                </a:cubicBezTo>
                <a:cubicBezTo>
                  <a:pt x="1049" y="729"/>
                  <a:pt x="1049" y="730"/>
                  <a:pt x="1049" y="731"/>
                </a:cubicBezTo>
                <a:cubicBezTo>
                  <a:pt x="1046" y="737"/>
                  <a:pt x="1044" y="744"/>
                  <a:pt x="1042" y="749"/>
                </a:cubicBezTo>
                <a:cubicBezTo>
                  <a:pt x="1041" y="750"/>
                  <a:pt x="1041" y="751"/>
                  <a:pt x="1040" y="751"/>
                </a:cubicBezTo>
                <a:close/>
                <a:moveTo>
                  <a:pt x="35" y="730"/>
                </a:moveTo>
                <a:cubicBezTo>
                  <a:pt x="34" y="730"/>
                  <a:pt x="33" y="729"/>
                  <a:pt x="33" y="729"/>
                </a:cubicBezTo>
                <a:cubicBezTo>
                  <a:pt x="31" y="723"/>
                  <a:pt x="29" y="717"/>
                  <a:pt x="27" y="710"/>
                </a:cubicBezTo>
                <a:cubicBezTo>
                  <a:pt x="26" y="709"/>
                  <a:pt x="27" y="708"/>
                  <a:pt x="28" y="708"/>
                </a:cubicBezTo>
                <a:cubicBezTo>
                  <a:pt x="29" y="708"/>
                  <a:pt x="30" y="708"/>
                  <a:pt x="30" y="709"/>
                </a:cubicBezTo>
                <a:cubicBezTo>
                  <a:pt x="32" y="715"/>
                  <a:pt x="34" y="721"/>
                  <a:pt x="36" y="727"/>
                </a:cubicBezTo>
                <a:cubicBezTo>
                  <a:pt x="37" y="728"/>
                  <a:pt x="36" y="729"/>
                  <a:pt x="35" y="730"/>
                </a:cubicBezTo>
                <a:cubicBezTo>
                  <a:pt x="35" y="730"/>
                  <a:pt x="35" y="730"/>
                  <a:pt x="35" y="730"/>
                </a:cubicBezTo>
                <a:close/>
                <a:moveTo>
                  <a:pt x="1053" y="714"/>
                </a:moveTo>
                <a:cubicBezTo>
                  <a:pt x="1053" y="714"/>
                  <a:pt x="1053" y="714"/>
                  <a:pt x="1053" y="714"/>
                </a:cubicBezTo>
                <a:cubicBezTo>
                  <a:pt x="1052" y="714"/>
                  <a:pt x="1051" y="713"/>
                  <a:pt x="1052" y="712"/>
                </a:cubicBezTo>
                <a:cubicBezTo>
                  <a:pt x="1054" y="706"/>
                  <a:pt x="1056" y="700"/>
                  <a:pt x="1058" y="694"/>
                </a:cubicBezTo>
                <a:cubicBezTo>
                  <a:pt x="1058" y="693"/>
                  <a:pt x="1059" y="692"/>
                  <a:pt x="1060" y="692"/>
                </a:cubicBezTo>
                <a:cubicBezTo>
                  <a:pt x="1061" y="693"/>
                  <a:pt x="1061" y="694"/>
                  <a:pt x="1061" y="695"/>
                </a:cubicBezTo>
                <a:cubicBezTo>
                  <a:pt x="1059" y="701"/>
                  <a:pt x="1057" y="707"/>
                  <a:pt x="1055" y="713"/>
                </a:cubicBezTo>
                <a:cubicBezTo>
                  <a:pt x="1055" y="714"/>
                  <a:pt x="1054" y="714"/>
                  <a:pt x="1053" y="714"/>
                </a:cubicBezTo>
                <a:close/>
                <a:moveTo>
                  <a:pt x="23" y="693"/>
                </a:moveTo>
                <a:cubicBezTo>
                  <a:pt x="22" y="693"/>
                  <a:pt x="21" y="693"/>
                  <a:pt x="21" y="692"/>
                </a:cubicBezTo>
                <a:cubicBezTo>
                  <a:pt x="19" y="686"/>
                  <a:pt x="17" y="679"/>
                  <a:pt x="16" y="673"/>
                </a:cubicBezTo>
                <a:cubicBezTo>
                  <a:pt x="16" y="672"/>
                  <a:pt x="16" y="671"/>
                  <a:pt x="17" y="671"/>
                </a:cubicBezTo>
                <a:cubicBezTo>
                  <a:pt x="18" y="671"/>
                  <a:pt x="19" y="671"/>
                  <a:pt x="19" y="672"/>
                </a:cubicBezTo>
                <a:cubicBezTo>
                  <a:pt x="21" y="679"/>
                  <a:pt x="23" y="685"/>
                  <a:pt x="24" y="691"/>
                </a:cubicBezTo>
                <a:cubicBezTo>
                  <a:pt x="25" y="692"/>
                  <a:pt x="24" y="693"/>
                  <a:pt x="23" y="693"/>
                </a:cubicBezTo>
                <a:cubicBezTo>
                  <a:pt x="23" y="693"/>
                  <a:pt x="23" y="693"/>
                  <a:pt x="23" y="693"/>
                </a:cubicBezTo>
                <a:close/>
                <a:moveTo>
                  <a:pt x="1064" y="677"/>
                </a:moveTo>
                <a:cubicBezTo>
                  <a:pt x="1064" y="677"/>
                  <a:pt x="1064" y="677"/>
                  <a:pt x="1064" y="677"/>
                </a:cubicBezTo>
                <a:cubicBezTo>
                  <a:pt x="1063" y="677"/>
                  <a:pt x="1062" y="676"/>
                  <a:pt x="1063" y="675"/>
                </a:cubicBezTo>
                <a:cubicBezTo>
                  <a:pt x="1064" y="669"/>
                  <a:pt x="1066" y="663"/>
                  <a:pt x="1067" y="656"/>
                </a:cubicBezTo>
                <a:cubicBezTo>
                  <a:pt x="1067" y="655"/>
                  <a:pt x="1068" y="655"/>
                  <a:pt x="1069" y="655"/>
                </a:cubicBezTo>
                <a:cubicBezTo>
                  <a:pt x="1070" y="655"/>
                  <a:pt x="1071" y="656"/>
                  <a:pt x="1070" y="657"/>
                </a:cubicBezTo>
                <a:cubicBezTo>
                  <a:pt x="1069" y="663"/>
                  <a:pt x="1068" y="670"/>
                  <a:pt x="1066" y="676"/>
                </a:cubicBezTo>
                <a:cubicBezTo>
                  <a:pt x="1066" y="677"/>
                  <a:pt x="1065" y="677"/>
                  <a:pt x="1064" y="677"/>
                </a:cubicBezTo>
                <a:close/>
                <a:moveTo>
                  <a:pt x="13" y="656"/>
                </a:moveTo>
                <a:cubicBezTo>
                  <a:pt x="12" y="656"/>
                  <a:pt x="12" y="655"/>
                  <a:pt x="12" y="654"/>
                </a:cubicBezTo>
                <a:cubicBezTo>
                  <a:pt x="10" y="648"/>
                  <a:pt x="9" y="642"/>
                  <a:pt x="8" y="635"/>
                </a:cubicBezTo>
                <a:cubicBezTo>
                  <a:pt x="8" y="634"/>
                  <a:pt x="8" y="633"/>
                  <a:pt x="9" y="633"/>
                </a:cubicBezTo>
                <a:cubicBezTo>
                  <a:pt x="10" y="633"/>
                  <a:pt x="11" y="634"/>
                  <a:pt x="11" y="635"/>
                </a:cubicBezTo>
                <a:cubicBezTo>
                  <a:pt x="12" y="641"/>
                  <a:pt x="14" y="647"/>
                  <a:pt x="15" y="654"/>
                </a:cubicBezTo>
                <a:cubicBezTo>
                  <a:pt x="15" y="655"/>
                  <a:pt x="15" y="655"/>
                  <a:pt x="14" y="656"/>
                </a:cubicBezTo>
                <a:cubicBezTo>
                  <a:pt x="14" y="656"/>
                  <a:pt x="13" y="656"/>
                  <a:pt x="13" y="656"/>
                </a:cubicBezTo>
                <a:close/>
                <a:moveTo>
                  <a:pt x="1073" y="640"/>
                </a:moveTo>
                <a:cubicBezTo>
                  <a:pt x="1072" y="640"/>
                  <a:pt x="1072" y="640"/>
                  <a:pt x="1072" y="640"/>
                </a:cubicBezTo>
                <a:cubicBezTo>
                  <a:pt x="1071" y="639"/>
                  <a:pt x="1071" y="638"/>
                  <a:pt x="1071" y="637"/>
                </a:cubicBezTo>
                <a:cubicBezTo>
                  <a:pt x="1072" y="631"/>
                  <a:pt x="1073" y="625"/>
                  <a:pt x="1074" y="618"/>
                </a:cubicBezTo>
                <a:cubicBezTo>
                  <a:pt x="1074" y="617"/>
                  <a:pt x="1075" y="617"/>
                  <a:pt x="1076" y="617"/>
                </a:cubicBezTo>
                <a:cubicBezTo>
                  <a:pt x="1077" y="617"/>
                  <a:pt x="1077" y="618"/>
                  <a:pt x="1077" y="619"/>
                </a:cubicBezTo>
                <a:cubicBezTo>
                  <a:pt x="1076" y="625"/>
                  <a:pt x="1075" y="632"/>
                  <a:pt x="1074" y="638"/>
                </a:cubicBezTo>
                <a:cubicBezTo>
                  <a:pt x="1074" y="639"/>
                  <a:pt x="1073" y="640"/>
                  <a:pt x="1073" y="640"/>
                </a:cubicBezTo>
                <a:close/>
                <a:moveTo>
                  <a:pt x="7" y="618"/>
                </a:moveTo>
                <a:cubicBezTo>
                  <a:pt x="6" y="618"/>
                  <a:pt x="5" y="617"/>
                  <a:pt x="5" y="616"/>
                </a:cubicBezTo>
                <a:cubicBezTo>
                  <a:pt x="4" y="610"/>
                  <a:pt x="3" y="603"/>
                  <a:pt x="3" y="597"/>
                </a:cubicBezTo>
                <a:cubicBezTo>
                  <a:pt x="3" y="596"/>
                  <a:pt x="3" y="595"/>
                  <a:pt x="4" y="595"/>
                </a:cubicBezTo>
                <a:cubicBezTo>
                  <a:pt x="5" y="595"/>
                  <a:pt x="6" y="596"/>
                  <a:pt x="6" y="597"/>
                </a:cubicBezTo>
                <a:cubicBezTo>
                  <a:pt x="7" y="603"/>
                  <a:pt x="8" y="609"/>
                  <a:pt x="8" y="616"/>
                </a:cubicBezTo>
                <a:cubicBezTo>
                  <a:pt x="9" y="617"/>
                  <a:pt x="8" y="618"/>
                  <a:pt x="7" y="618"/>
                </a:cubicBezTo>
                <a:cubicBezTo>
                  <a:pt x="7" y="618"/>
                  <a:pt x="7" y="618"/>
                  <a:pt x="7" y="618"/>
                </a:cubicBezTo>
                <a:close/>
                <a:moveTo>
                  <a:pt x="1078" y="601"/>
                </a:moveTo>
                <a:cubicBezTo>
                  <a:pt x="1078" y="601"/>
                  <a:pt x="1078" y="601"/>
                  <a:pt x="1078" y="601"/>
                </a:cubicBezTo>
                <a:cubicBezTo>
                  <a:pt x="1077" y="601"/>
                  <a:pt x="1076" y="600"/>
                  <a:pt x="1076" y="599"/>
                </a:cubicBezTo>
                <a:cubicBezTo>
                  <a:pt x="1077" y="593"/>
                  <a:pt x="1077" y="587"/>
                  <a:pt x="1078" y="580"/>
                </a:cubicBezTo>
                <a:cubicBezTo>
                  <a:pt x="1078" y="579"/>
                  <a:pt x="1079" y="578"/>
                  <a:pt x="1080" y="579"/>
                </a:cubicBezTo>
                <a:cubicBezTo>
                  <a:pt x="1081" y="579"/>
                  <a:pt x="1082" y="579"/>
                  <a:pt x="1081" y="580"/>
                </a:cubicBezTo>
                <a:cubicBezTo>
                  <a:pt x="1081" y="587"/>
                  <a:pt x="1080" y="593"/>
                  <a:pt x="1080" y="600"/>
                </a:cubicBezTo>
                <a:cubicBezTo>
                  <a:pt x="1080" y="601"/>
                  <a:pt x="1079" y="601"/>
                  <a:pt x="1078" y="601"/>
                </a:cubicBezTo>
                <a:close/>
                <a:moveTo>
                  <a:pt x="3" y="579"/>
                </a:moveTo>
                <a:cubicBezTo>
                  <a:pt x="2" y="579"/>
                  <a:pt x="1" y="579"/>
                  <a:pt x="1" y="578"/>
                </a:cubicBezTo>
                <a:cubicBezTo>
                  <a:pt x="1" y="571"/>
                  <a:pt x="0" y="565"/>
                  <a:pt x="0" y="558"/>
                </a:cubicBezTo>
                <a:cubicBezTo>
                  <a:pt x="0" y="557"/>
                  <a:pt x="1" y="556"/>
                  <a:pt x="2" y="556"/>
                </a:cubicBezTo>
                <a:cubicBezTo>
                  <a:pt x="3" y="556"/>
                  <a:pt x="4" y="557"/>
                  <a:pt x="4" y="558"/>
                </a:cubicBezTo>
                <a:cubicBezTo>
                  <a:pt x="4" y="565"/>
                  <a:pt x="4" y="571"/>
                  <a:pt x="5" y="577"/>
                </a:cubicBezTo>
                <a:cubicBezTo>
                  <a:pt x="5" y="578"/>
                  <a:pt x="4" y="579"/>
                  <a:pt x="3" y="579"/>
                </a:cubicBezTo>
                <a:cubicBezTo>
                  <a:pt x="3" y="579"/>
                  <a:pt x="3" y="579"/>
                  <a:pt x="3" y="579"/>
                </a:cubicBezTo>
                <a:close/>
                <a:moveTo>
                  <a:pt x="1081" y="563"/>
                </a:moveTo>
                <a:cubicBezTo>
                  <a:pt x="1081" y="563"/>
                  <a:pt x="1081" y="563"/>
                  <a:pt x="1081" y="563"/>
                </a:cubicBezTo>
                <a:cubicBezTo>
                  <a:pt x="1080" y="563"/>
                  <a:pt x="1079" y="562"/>
                  <a:pt x="1079" y="561"/>
                </a:cubicBezTo>
                <a:cubicBezTo>
                  <a:pt x="1079" y="555"/>
                  <a:pt x="1079" y="548"/>
                  <a:pt x="1079" y="542"/>
                </a:cubicBezTo>
                <a:cubicBezTo>
                  <a:pt x="1079" y="541"/>
                  <a:pt x="1080" y="540"/>
                  <a:pt x="1081" y="540"/>
                </a:cubicBezTo>
                <a:cubicBezTo>
                  <a:pt x="1082" y="540"/>
                  <a:pt x="1083" y="541"/>
                  <a:pt x="1083" y="542"/>
                </a:cubicBezTo>
                <a:cubicBezTo>
                  <a:pt x="1083" y="548"/>
                  <a:pt x="1083" y="555"/>
                  <a:pt x="1082" y="561"/>
                </a:cubicBezTo>
                <a:cubicBezTo>
                  <a:pt x="1082" y="562"/>
                  <a:pt x="1082" y="563"/>
                  <a:pt x="1081" y="563"/>
                </a:cubicBezTo>
                <a:close/>
                <a:moveTo>
                  <a:pt x="2" y="541"/>
                </a:moveTo>
                <a:cubicBezTo>
                  <a:pt x="2" y="541"/>
                  <a:pt x="2" y="541"/>
                  <a:pt x="2" y="541"/>
                </a:cubicBezTo>
                <a:cubicBezTo>
                  <a:pt x="1" y="541"/>
                  <a:pt x="0" y="540"/>
                  <a:pt x="0" y="539"/>
                </a:cubicBezTo>
                <a:cubicBezTo>
                  <a:pt x="0" y="532"/>
                  <a:pt x="0" y="526"/>
                  <a:pt x="0" y="520"/>
                </a:cubicBezTo>
                <a:cubicBezTo>
                  <a:pt x="0" y="519"/>
                  <a:pt x="1" y="518"/>
                  <a:pt x="2" y="518"/>
                </a:cubicBezTo>
                <a:cubicBezTo>
                  <a:pt x="3" y="518"/>
                  <a:pt x="4" y="519"/>
                  <a:pt x="4" y="520"/>
                </a:cubicBezTo>
                <a:cubicBezTo>
                  <a:pt x="4" y="526"/>
                  <a:pt x="3" y="533"/>
                  <a:pt x="3" y="539"/>
                </a:cubicBezTo>
                <a:cubicBezTo>
                  <a:pt x="3" y="540"/>
                  <a:pt x="3" y="541"/>
                  <a:pt x="2" y="541"/>
                </a:cubicBezTo>
                <a:close/>
                <a:moveTo>
                  <a:pt x="1081" y="530"/>
                </a:moveTo>
                <a:cubicBezTo>
                  <a:pt x="1080" y="530"/>
                  <a:pt x="1079" y="529"/>
                  <a:pt x="1079" y="528"/>
                </a:cubicBezTo>
                <a:cubicBezTo>
                  <a:pt x="1079" y="522"/>
                  <a:pt x="1079" y="515"/>
                  <a:pt x="1078" y="509"/>
                </a:cubicBezTo>
                <a:cubicBezTo>
                  <a:pt x="1078" y="508"/>
                  <a:pt x="1079" y="507"/>
                  <a:pt x="1080" y="507"/>
                </a:cubicBezTo>
                <a:cubicBezTo>
                  <a:pt x="1081" y="507"/>
                  <a:pt x="1082" y="508"/>
                  <a:pt x="1082" y="509"/>
                </a:cubicBezTo>
                <a:cubicBezTo>
                  <a:pt x="1082" y="515"/>
                  <a:pt x="1082" y="522"/>
                  <a:pt x="1083" y="528"/>
                </a:cubicBezTo>
                <a:cubicBezTo>
                  <a:pt x="1083" y="529"/>
                  <a:pt x="1082" y="530"/>
                  <a:pt x="1081" y="530"/>
                </a:cubicBezTo>
                <a:cubicBezTo>
                  <a:pt x="1081" y="530"/>
                  <a:pt x="1081" y="530"/>
                  <a:pt x="1081" y="530"/>
                </a:cubicBezTo>
                <a:close/>
                <a:moveTo>
                  <a:pt x="3" y="502"/>
                </a:moveTo>
                <a:cubicBezTo>
                  <a:pt x="3" y="502"/>
                  <a:pt x="3" y="502"/>
                  <a:pt x="3" y="502"/>
                </a:cubicBezTo>
                <a:cubicBezTo>
                  <a:pt x="2" y="502"/>
                  <a:pt x="1" y="501"/>
                  <a:pt x="1" y="500"/>
                </a:cubicBezTo>
                <a:cubicBezTo>
                  <a:pt x="2" y="494"/>
                  <a:pt x="3" y="487"/>
                  <a:pt x="3" y="481"/>
                </a:cubicBezTo>
                <a:cubicBezTo>
                  <a:pt x="3" y="480"/>
                  <a:pt x="4" y="479"/>
                  <a:pt x="5" y="479"/>
                </a:cubicBezTo>
                <a:cubicBezTo>
                  <a:pt x="6" y="479"/>
                  <a:pt x="7" y="480"/>
                  <a:pt x="7" y="481"/>
                </a:cubicBezTo>
                <a:cubicBezTo>
                  <a:pt x="6" y="488"/>
                  <a:pt x="5" y="494"/>
                  <a:pt x="5" y="501"/>
                </a:cubicBezTo>
                <a:cubicBezTo>
                  <a:pt x="5" y="501"/>
                  <a:pt x="4" y="502"/>
                  <a:pt x="3" y="502"/>
                </a:cubicBezTo>
                <a:close/>
                <a:moveTo>
                  <a:pt x="1079" y="491"/>
                </a:moveTo>
                <a:cubicBezTo>
                  <a:pt x="1078" y="491"/>
                  <a:pt x="1077" y="491"/>
                  <a:pt x="1077" y="490"/>
                </a:cubicBezTo>
                <a:cubicBezTo>
                  <a:pt x="1076" y="483"/>
                  <a:pt x="1075" y="477"/>
                  <a:pt x="1075" y="471"/>
                </a:cubicBezTo>
                <a:cubicBezTo>
                  <a:pt x="1074" y="470"/>
                  <a:pt x="1075" y="469"/>
                  <a:pt x="1076" y="469"/>
                </a:cubicBezTo>
                <a:cubicBezTo>
                  <a:pt x="1077" y="469"/>
                  <a:pt x="1078" y="469"/>
                  <a:pt x="1078" y="470"/>
                </a:cubicBezTo>
                <a:cubicBezTo>
                  <a:pt x="1079" y="477"/>
                  <a:pt x="1080" y="483"/>
                  <a:pt x="1080" y="489"/>
                </a:cubicBezTo>
                <a:cubicBezTo>
                  <a:pt x="1080" y="490"/>
                  <a:pt x="1080" y="491"/>
                  <a:pt x="1079" y="491"/>
                </a:cubicBezTo>
                <a:cubicBezTo>
                  <a:pt x="1079" y="491"/>
                  <a:pt x="1079" y="491"/>
                  <a:pt x="1079" y="491"/>
                </a:cubicBezTo>
                <a:close/>
                <a:moveTo>
                  <a:pt x="7" y="464"/>
                </a:moveTo>
                <a:cubicBezTo>
                  <a:pt x="7" y="464"/>
                  <a:pt x="7" y="464"/>
                  <a:pt x="7" y="464"/>
                </a:cubicBezTo>
                <a:cubicBezTo>
                  <a:pt x="6" y="464"/>
                  <a:pt x="6" y="463"/>
                  <a:pt x="6" y="462"/>
                </a:cubicBezTo>
                <a:cubicBezTo>
                  <a:pt x="7" y="455"/>
                  <a:pt x="8" y="449"/>
                  <a:pt x="9" y="443"/>
                </a:cubicBezTo>
                <a:cubicBezTo>
                  <a:pt x="9" y="442"/>
                  <a:pt x="10" y="441"/>
                  <a:pt x="11" y="441"/>
                </a:cubicBezTo>
                <a:cubicBezTo>
                  <a:pt x="12" y="441"/>
                  <a:pt x="13" y="442"/>
                  <a:pt x="12" y="443"/>
                </a:cubicBezTo>
                <a:cubicBezTo>
                  <a:pt x="11" y="450"/>
                  <a:pt x="10" y="456"/>
                  <a:pt x="9" y="462"/>
                </a:cubicBezTo>
                <a:cubicBezTo>
                  <a:pt x="9" y="463"/>
                  <a:pt x="8" y="464"/>
                  <a:pt x="7" y="464"/>
                </a:cubicBezTo>
                <a:close/>
                <a:moveTo>
                  <a:pt x="1073" y="453"/>
                </a:moveTo>
                <a:cubicBezTo>
                  <a:pt x="1073" y="453"/>
                  <a:pt x="1072" y="453"/>
                  <a:pt x="1072" y="452"/>
                </a:cubicBezTo>
                <a:cubicBezTo>
                  <a:pt x="1071" y="445"/>
                  <a:pt x="1069" y="439"/>
                  <a:pt x="1068" y="433"/>
                </a:cubicBezTo>
                <a:cubicBezTo>
                  <a:pt x="1068" y="432"/>
                  <a:pt x="1069" y="431"/>
                  <a:pt x="1070" y="431"/>
                </a:cubicBezTo>
                <a:cubicBezTo>
                  <a:pt x="1071" y="430"/>
                  <a:pt x="1071" y="431"/>
                  <a:pt x="1072" y="432"/>
                </a:cubicBezTo>
                <a:cubicBezTo>
                  <a:pt x="1073" y="438"/>
                  <a:pt x="1074" y="445"/>
                  <a:pt x="1075" y="451"/>
                </a:cubicBezTo>
                <a:cubicBezTo>
                  <a:pt x="1075" y="452"/>
                  <a:pt x="1075" y="453"/>
                  <a:pt x="1074" y="453"/>
                </a:cubicBezTo>
                <a:cubicBezTo>
                  <a:pt x="1074" y="453"/>
                  <a:pt x="1074" y="453"/>
                  <a:pt x="1073" y="453"/>
                </a:cubicBezTo>
                <a:close/>
                <a:moveTo>
                  <a:pt x="15" y="426"/>
                </a:moveTo>
                <a:cubicBezTo>
                  <a:pt x="14" y="426"/>
                  <a:pt x="14" y="426"/>
                  <a:pt x="14" y="426"/>
                </a:cubicBezTo>
                <a:cubicBezTo>
                  <a:pt x="13" y="426"/>
                  <a:pt x="13" y="425"/>
                  <a:pt x="13" y="424"/>
                </a:cubicBezTo>
                <a:cubicBezTo>
                  <a:pt x="14" y="417"/>
                  <a:pt x="16" y="411"/>
                  <a:pt x="17" y="405"/>
                </a:cubicBezTo>
                <a:cubicBezTo>
                  <a:pt x="18" y="404"/>
                  <a:pt x="19" y="403"/>
                  <a:pt x="19" y="404"/>
                </a:cubicBezTo>
                <a:cubicBezTo>
                  <a:pt x="20" y="404"/>
                  <a:pt x="21" y="405"/>
                  <a:pt x="21" y="406"/>
                </a:cubicBezTo>
                <a:cubicBezTo>
                  <a:pt x="19" y="412"/>
                  <a:pt x="18" y="418"/>
                  <a:pt x="16" y="424"/>
                </a:cubicBezTo>
                <a:cubicBezTo>
                  <a:pt x="16" y="425"/>
                  <a:pt x="15" y="426"/>
                  <a:pt x="15" y="426"/>
                </a:cubicBezTo>
                <a:close/>
                <a:moveTo>
                  <a:pt x="1066" y="415"/>
                </a:moveTo>
                <a:cubicBezTo>
                  <a:pt x="1065" y="415"/>
                  <a:pt x="1064" y="415"/>
                  <a:pt x="1064" y="414"/>
                </a:cubicBezTo>
                <a:cubicBezTo>
                  <a:pt x="1062" y="408"/>
                  <a:pt x="1061" y="402"/>
                  <a:pt x="1059" y="395"/>
                </a:cubicBezTo>
                <a:cubicBezTo>
                  <a:pt x="1059" y="394"/>
                  <a:pt x="1059" y="393"/>
                  <a:pt x="1060" y="393"/>
                </a:cubicBezTo>
                <a:cubicBezTo>
                  <a:pt x="1061" y="393"/>
                  <a:pt x="1062" y="393"/>
                  <a:pt x="1063" y="394"/>
                </a:cubicBezTo>
                <a:cubicBezTo>
                  <a:pt x="1064" y="401"/>
                  <a:pt x="1066" y="407"/>
                  <a:pt x="1067" y="413"/>
                </a:cubicBezTo>
                <a:cubicBezTo>
                  <a:pt x="1068" y="414"/>
                  <a:pt x="1067" y="415"/>
                  <a:pt x="1066" y="415"/>
                </a:cubicBezTo>
                <a:cubicBezTo>
                  <a:pt x="1066" y="415"/>
                  <a:pt x="1066" y="415"/>
                  <a:pt x="1066" y="415"/>
                </a:cubicBezTo>
                <a:close/>
                <a:moveTo>
                  <a:pt x="24" y="389"/>
                </a:moveTo>
                <a:cubicBezTo>
                  <a:pt x="24" y="389"/>
                  <a:pt x="24" y="388"/>
                  <a:pt x="24" y="388"/>
                </a:cubicBezTo>
                <a:cubicBezTo>
                  <a:pt x="23" y="388"/>
                  <a:pt x="22" y="387"/>
                  <a:pt x="23" y="386"/>
                </a:cubicBezTo>
                <a:cubicBezTo>
                  <a:pt x="24" y="380"/>
                  <a:pt x="26" y="374"/>
                  <a:pt x="28" y="368"/>
                </a:cubicBezTo>
                <a:cubicBezTo>
                  <a:pt x="29" y="367"/>
                  <a:pt x="30" y="366"/>
                  <a:pt x="31" y="367"/>
                </a:cubicBezTo>
                <a:cubicBezTo>
                  <a:pt x="32" y="367"/>
                  <a:pt x="32" y="368"/>
                  <a:pt x="32" y="369"/>
                </a:cubicBezTo>
                <a:cubicBezTo>
                  <a:pt x="30" y="375"/>
                  <a:pt x="28" y="381"/>
                  <a:pt x="26" y="387"/>
                </a:cubicBezTo>
                <a:cubicBezTo>
                  <a:pt x="26" y="388"/>
                  <a:pt x="25" y="389"/>
                  <a:pt x="24" y="389"/>
                </a:cubicBezTo>
                <a:close/>
                <a:moveTo>
                  <a:pt x="1055" y="378"/>
                </a:moveTo>
                <a:cubicBezTo>
                  <a:pt x="1054" y="378"/>
                  <a:pt x="1054" y="378"/>
                  <a:pt x="1054" y="377"/>
                </a:cubicBezTo>
                <a:cubicBezTo>
                  <a:pt x="1052" y="371"/>
                  <a:pt x="1049" y="365"/>
                  <a:pt x="1047" y="359"/>
                </a:cubicBezTo>
                <a:cubicBezTo>
                  <a:pt x="1047" y="358"/>
                  <a:pt x="1047" y="357"/>
                  <a:pt x="1048" y="356"/>
                </a:cubicBezTo>
                <a:cubicBezTo>
                  <a:pt x="1049" y="356"/>
                  <a:pt x="1050" y="357"/>
                  <a:pt x="1051" y="358"/>
                </a:cubicBezTo>
                <a:cubicBezTo>
                  <a:pt x="1053" y="364"/>
                  <a:pt x="1055" y="370"/>
                  <a:pt x="1057" y="376"/>
                </a:cubicBezTo>
                <a:cubicBezTo>
                  <a:pt x="1057" y="377"/>
                  <a:pt x="1057" y="378"/>
                  <a:pt x="1056" y="378"/>
                </a:cubicBezTo>
                <a:cubicBezTo>
                  <a:pt x="1056" y="378"/>
                  <a:pt x="1055" y="378"/>
                  <a:pt x="1055" y="378"/>
                </a:cubicBezTo>
                <a:close/>
                <a:moveTo>
                  <a:pt x="37" y="352"/>
                </a:moveTo>
                <a:cubicBezTo>
                  <a:pt x="36" y="352"/>
                  <a:pt x="36" y="352"/>
                  <a:pt x="36" y="352"/>
                </a:cubicBezTo>
                <a:cubicBezTo>
                  <a:pt x="35" y="351"/>
                  <a:pt x="35" y="350"/>
                  <a:pt x="35" y="349"/>
                </a:cubicBezTo>
                <a:cubicBezTo>
                  <a:pt x="37" y="343"/>
                  <a:pt x="40" y="337"/>
                  <a:pt x="42" y="331"/>
                </a:cubicBezTo>
                <a:cubicBezTo>
                  <a:pt x="43" y="331"/>
                  <a:pt x="44" y="330"/>
                  <a:pt x="45" y="331"/>
                </a:cubicBezTo>
                <a:cubicBezTo>
                  <a:pt x="45" y="331"/>
                  <a:pt x="46" y="332"/>
                  <a:pt x="45" y="333"/>
                </a:cubicBezTo>
                <a:cubicBezTo>
                  <a:pt x="43" y="339"/>
                  <a:pt x="41" y="345"/>
                  <a:pt x="38" y="351"/>
                </a:cubicBezTo>
                <a:cubicBezTo>
                  <a:pt x="38" y="351"/>
                  <a:pt x="37" y="352"/>
                  <a:pt x="37" y="352"/>
                </a:cubicBezTo>
                <a:close/>
                <a:moveTo>
                  <a:pt x="1042" y="342"/>
                </a:moveTo>
                <a:cubicBezTo>
                  <a:pt x="1041" y="342"/>
                  <a:pt x="1041" y="341"/>
                  <a:pt x="1040" y="341"/>
                </a:cubicBezTo>
                <a:cubicBezTo>
                  <a:pt x="1038" y="335"/>
                  <a:pt x="1036" y="329"/>
                  <a:pt x="1033" y="323"/>
                </a:cubicBezTo>
                <a:cubicBezTo>
                  <a:pt x="1033" y="322"/>
                  <a:pt x="1033" y="321"/>
                  <a:pt x="1034" y="321"/>
                </a:cubicBezTo>
                <a:cubicBezTo>
                  <a:pt x="1035" y="320"/>
                  <a:pt x="1036" y="321"/>
                  <a:pt x="1036" y="322"/>
                </a:cubicBezTo>
                <a:cubicBezTo>
                  <a:pt x="1039" y="328"/>
                  <a:pt x="1041" y="334"/>
                  <a:pt x="1044" y="339"/>
                </a:cubicBezTo>
                <a:cubicBezTo>
                  <a:pt x="1044" y="340"/>
                  <a:pt x="1044" y="341"/>
                  <a:pt x="1043" y="342"/>
                </a:cubicBezTo>
                <a:cubicBezTo>
                  <a:pt x="1043" y="342"/>
                  <a:pt x="1042" y="342"/>
                  <a:pt x="1042" y="342"/>
                </a:cubicBezTo>
                <a:close/>
                <a:moveTo>
                  <a:pt x="52" y="316"/>
                </a:moveTo>
                <a:cubicBezTo>
                  <a:pt x="51" y="316"/>
                  <a:pt x="51" y="316"/>
                  <a:pt x="51" y="316"/>
                </a:cubicBezTo>
                <a:cubicBezTo>
                  <a:pt x="50" y="316"/>
                  <a:pt x="50" y="315"/>
                  <a:pt x="50" y="314"/>
                </a:cubicBezTo>
                <a:cubicBezTo>
                  <a:pt x="53" y="308"/>
                  <a:pt x="56" y="302"/>
                  <a:pt x="59" y="296"/>
                </a:cubicBezTo>
                <a:cubicBezTo>
                  <a:pt x="59" y="295"/>
                  <a:pt x="60" y="295"/>
                  <a:pt x="61" y="296"/>
                </a:cubicBezTo>
                <a:cubicBezTo>
                  <a:pt x="62" y="296"/>
                  <a:pt x="62" y="297"/>
                  <a:pt x="62" y="298"/>
                </a:cubicBezTo>
                <a:cubicBezTo>
                  <a:pt x="59" y="304"/>
                  <a:pt x="56" y="309"/>
                  <a:pt x="53" y="315"/>
                </a:cubicBezTo>
                <a:cubicBezTo>
                  <a:pt x="53" y="316"/>
                  <a:pt x="52" y="316"/>
                  <a:pt x="52" y="316"/>
                </a:cubicBezTo>
                <a:close/>
                <a:moveTo>
                  <a:pt x="1026" y="307"/>
                </a:moveTo>
                <a:cubicBezTo>
                  <a:pt x="1026" y="307"/>
                  <a:pt x="1025" y="306"/>
                  <a:pt x="1025" y="306"/>
                </a:cubicBezTo>
                <a:cubicBezTo>
                  <a:pt x="1022" y="300"/>
                  <a:pt x="1019" y="294"/>
                  <a:pt x="1016" y="289"/>
                </a:cubicBezTo>
                <a:cubicBezTo>
                  <a:pt x="1016" y="288"/>
                  <a:pt x="1016" y="287"/>
                  <a:pt x="1017" y="286"/>
                </a:cubicBezTo>
                <a:cubicBezTo>
                  <a:pt x="1018" y="286"/>
                  <a:pt x="1019" y="286"/>
                  <a:pt x="1019" y="287"/>
                </a:cubicBezTo>
                <a:cubicBezTo>
                  <a:pt x="1022" y="293"/>
                  <a:pt x="1025" y="298"/>
                  <a:pt x="1028" y="304"/>
                </a:cubicBezTo>
                <a:cubicBezTo>
                  <a:pt x="1028" y="305"/>
                  <a:pt x="1028" y="306"/>
                  <a:pt x="1027" y="307"/>
                </a:cubicBezTo>
                <a:cubicBezTo>
                  <a:pt x="1027" y="307"/>
                  <a:pt x="1027" y="307"/>
                  <a:pt x="1026" y="307"/>
                </a:cubicBezTo>
                <a:close/>
                <a:moveTo>
                  <a:pt x="69" y="282"/>
                </a:moveTo>
                <a:cubicBezTo>
                  <a:pt x="69" y="282"/>
                  <a:pt x="69" y="282"/>
                  <a:pt x="68" y="282"/>
                </a:cubicBezTo>
                <a:cubicBezTo>
                  <a:pt x="68" y="281"/>
                  <a:pt x="67" y="280"/>
                  <a:pt x="68" y="279"/>
                </a:cubicBezTo>
                <a:cubicBezTo>
                  <a:pt x="71" y="274"/>
                  <a:pt x="74" y="268"/>
                  <a:pt x="77" y="262"/>
                </a:cubicBezTo>
                <a:cubicBezTo>
                  <a:pt x="78" y="262"/>
                  <a:pt x="79" y="261"/>
                  <a:pt x="80" y="262"/>
                </a:cubicBezTo>
                <a:cubicBezTo>
                  <a:pt x="81" y="262"/>
                  <a:pt x="81" y="263"/>
                  <a:pt x="80" y="264"/>
                </a:cubicBezTo>
                <a:cubicBezTo>
                  <a:pt x="77" y="270"/>
                  <a:pt x="74" y="275"/>
                  <a:pt x="71" y="281"/>
                </a:cubicBezTo>
                <a:cubicBezTo>
                  <a:pt x="70" y="281"/>
                  <a:pt x="70" y="282"/>
                  <a:pt x="69" y="282"/>
                </a:cubicBezTo>
                <a:close/>
                <a:moveTo>
                  <a:pt x="1008" y="273"/>
                </a:moveTo>
                <a:cubicBezTo>
                  <a:pt x="1008" y="273"/>
                  <a:pt x="1007" y="272"/>
                  <a:pt x="1007" y="272"/>
                </a:cubicBezTo>
                <a:cubicBezTo>
                  <a:pt x="1004" y="266"/>
                  <a:pt x="1000" y="261"/>
                  <a:pt x="997" y="255"/>
                </a:cubicBezTo>
                <a:cubicBezTo>
                  <a:pt x="996" y="255"/>
                  <a:pt x="997" y="254"/>
                  <a:pt x="997" y="253"/>
                </a:cubicBezTo>
                <a:cubicBezTo>
                  <a:pt x="998" y="252"/>
                  <a:pt x="999" y="253"/>
                  <a:pt x="1000" y="254"/>
                </a:cubicBezTo>
                <a:cubicBezTo>
                  <a:pt x="1003" y="259"/>
                  <a:pt x="1007" y="265"/>
                  <a:pt x="1010" y="270"/>
                </a:cubicBezTo>
                <a:cubicBezTo>
                  <a:pt x="1010" y="271"/>
                  <a:pt x="1010" y="272"/>
                  <a:pt x="1009" y="273"/>
                </a:cubicBezTo>
                <a:cubicBezTo>
                  <a:pt x="1009" y="273"/>
                  <a:pt x="1009" y="273"/>
                  <a:pt x="1008" y="273"/>
                </a:cubicBezTo>
                <a:close/>
                <a:moveTo>
                  <a:pt x="89" y="249"/>
                </a:moveTo>
                <a:cubicBezTo>
                  <a:pt x="89" y="249"/>
                  <a:pt x="89" y="249"/>
                  <a:pt x="88" y="248"/>
                </a:cubicBezTo>
                <a:cubicBezTo>
                  <a:pt x="87" y="248"/>
                  <a:pt x="87" y="247"/>
                  <a:pt x="88" y="246"/>
                </a:cubicBezTo>
                <a:cubicBezTo>
                  <a:pt x="91" y="241"/>
                  <a:pt x="95" y="235"/>
                  <a:pt x="99" y="230"/>
                </a:cubicBezTo>
                <a:cubicBezTo>
                  <a:pt x="99" y="229"/>
                  <a:pt x="100" y="229"/>
                  <a:pt x="101" y="230"/>
                </a:cubicBezTo>
                <a:cubicBezTo>
                  <a:pt x="102" y="230"/>
                  <a:pt x="102" y="231"/>
                  <a:pt x="102" y="232"/>
                </a:cubicBezTo>
                <a:cubicBezTo>
                  <a:pt x="98" y="237"/>
                  <a:pt x="94" y="243"/>
                  <a:pt x="91" y="248"/>
                </a:cubicBezTo>
                <a:cubicBezTo>
                  <a:pt x="90" y="248"/>
                  <a:pt x="90" y="249"/>
                  <a:pt x="89" y="249"/>
                </a:cubicBezTo>
                <a:close/>
                <a:moveTo>
                  <a:pt x="988" y="240"/>
                </a:moveTo>
                <a:cubicBezTo>
                  <a:pt x="987" y="240"/>
                  <a:pt x="987" y="240"/>
                  <a:pt x="986" y="239"/>
                </a:cubicBezTo>
                <a:cubicBezTo>
                  <a:pt x="983" y="234"/>
                  <a:pt x="979" y="229"/>
                  <a:pt x="975" y="224"/>
                </a:cubicBezTo>
                <a:cubicBezTo>
                  <a:pt x="975" y="223"/>
                  <a:pt x="975" y="222"/>
                  <a:pt x="976" y="221"/>
                </a:cubicBezTo>
                <a:cubicBezTo>
                  <a:pt x="976" y="221"/>
                  <a:pt x="977" y="221"/>
                  <a:pt x="978" y="222"/>
                </a:cubicBezTo>
                <a:cubicBezTo>
                  <a:pt x="982" y="227"/>
                  <a:pt x="986" y="232"/>
                  <a:pt x="989" y="237"/>
                </a:cubicBezTo>
                <a:cubicBezTo>
                  <a:pt x="990" y="238"/>
                  <a:pt x="990" y="239"/>
                  <a:pt x="989" y="240"/>
                </a:cubicBezTo>
                <a:cubicBezTo>
                  <a:pt x="988" y="240"/>
                  <a:pt x="988" y="240"/>
                  <a:pt x="988" y="240"/>
                </a:cubicBezTo>
                <a:close/>
                <a:moveTo>
                  <a:pt x="111" y="217"/>
                </a:moveTo>
                <a:cubicBezTo>
                  <a:pt x="111" y="217"/>
                  <a:pt x="111" y="217"/>
                  <a:pt x="110" y="217"/>
                </a:cubicBezTo>
                <a:cubicBezTo>
                  <a:pt x="110" y="216"/>
                  <a:pt x="109" y="215"/>
                  <a:pt x="110" y="214"/>
                </a:cubicBezTo>
                <a:cubicBezTo>
                  <a:pt x="114" y="209"/>
                  <a:pt x="118" y="204"/>
                  <a:pt x="122" y="199"/>
                </a:cubicBezTo>
                <a:cubicBezTo>
                  <a:pt x="123" y="198"/>
                  <a:pt x="124" y="198"/>
                  <a:pt x="125" y="199"/>
                </a:cubicBezTo>
                <a:cubicBezTo>
                  <a:pt x="125" y="199"/>
                  <a:pt x="125" y="201"/>
                  <a:pt x="125" y="201"/>
                </a:cubicBezTo>
                <a:cubicBezTo>
                  <a:pt x="121" y="206"/>
                  <a:pt x="117" y="211"/>
                  <a:pt x="113" y="216"/>
                </a:cubicBezTo>
                <a:cubicBezTo>
                  <a:pt x="113" y="217"/>
                  <a:pt x="112" y="217"/>
                  <a:pt x="111" y="217"/>
                </a:cubicBezTo>
                <a:close/>
                <a:moveTo>
                  <a:pt x="965" y="209"/>
                </a:moveTo>
                <a:cubicBezTo>
                  <a:pt x="964" y="209"/>
                  <a:pt x="964" y="209"/>
                  <a:pt x="964" y="208"/>
                </a:cubicBezTo>
                <a:cubicBezTo>
                  <a:pt x="960" y="203"/>
                  <a:pt x="955" y="198"/>
                  <a:pt x="951" y="194"/>
                </a:cubicBezTo>
                <a:cubicBezTo>
                  <a:pt x="951" y="193"/>
                  <a:pt x="951" y="192"/>
                  <a:pt x="952" y="191"/>
                </a:cubicBezTo>
                <a:cubicBezTo>
                  <a:pt x="952" y="190"/>
                  <a:pt x="953" y="190"/>
                  <a:pt x="954" y="191"/>
                </a:cubicBezTo>
                <a:cubicBezTo>
                  <a:pt x="958" y="196"/>
                  <a:pt x="962" y="201"/>
                  <a:pt x="966" y="206"/>
                </a:cubicBezTo>
                <a:cubicBezTo>
                  <a:pt x="967" y="207"/>
                  <a:pt x="967" y="208"/>
                  <a:pt x="966" y="209"/>
                </a:cubicBezTo>
                <a:cubicBezTo>
                  <a:pt x="966" y="209"/>
                  <a:pt x="965" y="209"/>
                  <a:pt x="965" y="209"/>
                </a:cubicBezTo>
                <a:close/>
                <a:moveTo>
                  <a:pt x="136" y="187"/>
                </a:moveTo>
                <a:cubicBezTo>
                  <a:pt x="136" y="187"/>
                  <a:pt x="135" y="187"/>
                  <a:pt x="135" y="187"/>
                </a:cubicBezTo>
                <a:cubicBezTo>
                  <a:pt x="134" y="186"/>
                  <a:pt x="134" y="185"/>
                  <a:pt x="135" y="184"/>
                </a:cubicBezTo>
                <a:cubicBezTo>
                  <a:pt x="139" y="179"/>
                  <a:pt x="143" y="175"/>
                  <a:pt x="148" y="170"/>
                </a:cubicBezTo>
                <a:cubicBezTo>
                  <a:pt x="148" y="169"/>
                  <a:pt x="149" y="169"/>
                  <a:pt x="150" y="170"/>
                </a:cubicBezTo>
                <a:cubicBezTo>
                  <a:pt x="151" y="171"/>
                  <a:pt x="151" y="172"/>
                  <a:pt x="150" y="172"/>
                </a:cubicBezTo>
                <a:cubicBezTo>
                  <a:pt x="146" y="177"/>
                  <a:pt x="142" y="182"/>
                  <a:pt x="137" y="187"/>
                </a:cubicBezTo>
                <a:cubicBezTo>
                  <a:pt x="137" y="187"/>
                  <a:pt x="136" y="187"/>
                  <a:pt x="136" y="187"/>
                </a:cubicBezTo>
                <a:close/>
                <a:moveTo>
                  <a:pt x="940" y="180"/>
                </a:moveTo>
                <a:cubicBezTo>
                  <a:pt x="939" y="180"/>
                  <a:pt x="939" y="180"/>
                  <a:pt x="939" y="179"/>
                </a:cubicBezTo>
                <a:cubicBezTo>
                  <a:pt x="934" y="174"/>
                  <a:pt x="930" y="170"/>
                  <a:pt x="925" y="165"/>
                </a:cubicBezTo>
                <a:cubicBezTo>
                  <a:pt x="925" y="164"/>
                  <a:pt x="925" y="163"/>
                  <a:pt x="925" y="163"/>
                </a:cubicBezTo>
                <a:cubicBezTo>
                  <a:pt x="926" y="162"/>
                  <a:pt x="927" y="162"/>
                  <a:pt x="928" y="163"/>
                </a:cubicBezTo>
                <a:cubicBezTo>
                  <a:pt x="932" y="167"/>
                  <a:pt x="937" y="172"/>
                  <a:pt x="941" y="177"/>
                </a:cubicBezTo>
                <a:cubicBezTo>
                  <a:pt x="942" y="177"/>
                  <a:pt x="942" y="179"/>
                  <a:pt x="941" y="179"/>
                </a:cubicBezTo>
                <a:cubicBezTo>
                  <a:pt x="941" y="180"/>
                  <a:pt x="940" y="180"/>
                  <a:pt x="940" y="180"/>
                </a:cubicBezTo>
                <a:close/>
                <a:moveTo>
                  <a:pt x="162" y="159"/>
                </a:moveTo>
                <a:cubicBezTo>
                  <a:pt x="162" y="159"/>
                  <a:pt x="162" y="159"/>
                  <a:pt x="161" y="159"/>
                </a:cubicBezTo>
                <a:cubicBezTo>
                  <a:pt x="160" y="158"/>
                  <a:pt x="160" y="157"/>
                  <a:pt x="161" y="156"/>
                </a:cubicBezTo>
                <a:cubicBezTo>
                  <a:pt x="166" y="152"/>
                  <a:pt x="170" y="147"/>
                  <a:pt x="175" y="143"/>
                </a:cubicBezTo>
                <a:cubicBezTo>
                  <a:pt x="176" y="142"/>
                  <a:pt x="177" y="142"/>
                  <a:pt x="178" y="143"/>
                </a:cubicBezTo>
                <a:cubicBezTo>
                  <a:pt x="178" y="144"/>
                  <a:pt x="178" y="145"/>
                  <a:pt x="178" y="145"/>
                </a:cubicBezTo>
                <a:cubicBezTo>
                  <a:pt x="173" y="150"/>
                  <a:pt x="168" y="154"/>
                  <a:pt x="164" y="159"/>
                </a:cubicBezTo>
                <a:cubicBezTo>
                  <a:pt x="163" y="159"/>
                  <a:pt x="163" y="159"/>
                  <a:pt x="162" y="159"/>
                </a:cubicBezTo>
                <a:close/>
                <a:moveTo>
                  <a:pt x="913" y="152"/>
                </a:moveTo>
                <a:cubicBezTo>
                  <a:pt x="912" y="152"/>
                  <a:pt x="912" y="152"/>
                  <a:pt x="912" y="152"/>
                </a:cubicBezTo>
                <a:cubicBezTo>
                  <a:pt x="907" y="147"/>
                  <a:pt x="902" y="143"/>
                  <a:pt x="898" y="139"/>
                </a:cubicBezTo>
                <a:cubicBezTo>
                  <a:pt x="897" y="138"/>
                  <a:pt x="897" y="137"/>
                  <a:pt x="897" y="136"/>
                </a:cubicBezTo>
                <a:cubicBezTo>
                  <a:pt x="898" y="135"/>
                  <a:pt x="899" y="135"/>
                  <a:pt x="900" y="136"/>
                </a:cubicBezTo>
                <a:cubicBezTo>
                  <a:pt x="905" y="140"/>
                  <a:pt x="910" y="145"/>
                  <a:pt x="914" y="149"/>
                </a:cubicBezTo>
                <a:cubicBezTo>
                  <a:pt x="915" y="150"/>
                  <a:pt x="915" y="151"/>
                  <a:pt x="914" y="152"/>
                </a:cubicBezTo>
                <a:cubicBezTo>
                  <a:pt x="914" y="152"/>
                  <a:pt x="913" y="152"/>
                  <a:pt x="913" y="152"/>
                </a:cubicBezTo>
                <a:close/>
                <a:moveTo>
                  <a:pt x="191" y="133"/>
                </a:moveTo>
                <a:cubicBezTo>
                  <a:pt x="190" y="133"/>
                  <a:pt x="190" y="133"/>
                  <a:pt x="189" y="132"/>
                </a:cubicBezTo>
                <a:cubicBezTo>
                  <a:pt x="189" y="132"/>
                  <a:pt x="189" y="131"/>
                  <a:pt x="190" y="130"/>
                </a:cubicBezTo>
                <a:cubicBezTo>
                  <a:pt x="195" y="126"/>
                  <a:pt x="200" y="122"/>
                  <a:pt x="205" y="118"/>
                </a:cubicBezTo>
                <a:cubicBezTo>
                  <a:pt x="205" y="117"/>
                  <a:pt x="207" y="117"/>
                  <a:pt x="207" y="118"/>
                </a:cubicBezTo>
                <a:cubicBezTo>
                  <a:pt x="208" y="119"/>
                  <a:pt x="208" y="120"/>
                  <a:pt x="207" y="120"/>
                </a:cubicBezTo>
                <a:cubicBezTo>
                  <a:pt x="202" y="124"/>
                  <a:pt x="197" y="129"/>
                  <a:pt x="192" y="133"/>
                </a:cubicBezTo>
                <a:cubicBezTo>
                  <a:pt x="192" y="133"/>
                  <a:pt x="191" y="133"/>
                  <a:pt x="191" y="133"/>
                </a:cubicBezTo>
                <a:close/>
                <a:moveTo>
                  <a:pt x="884" y="127"/>
                </a:moveTo>
                <a:cubicBezTo>
                  <a:pt x="884" y="127"/>
                  <a:pt x="883" y="126"/>
                  <a:pt x="883" y="126"/>
                </a:cubicBezTo>
                <a:cubicBezTo>
                  <a:pt x="878" y="122"/>
                  <a:pt x="873" y="118"/>
                  <a:pt x="868" y="114"/>
                </a:cubicBezTo>
                <a:cubicBezTo>
                  <a:pt x="867" y="114"/>
                  <a:pt x="867" y="112"/>
                  <a:pt x="867" y="112"/>
                </a:cubicBezTo>
                <a:cubicBezTo>
                  <a:pt x="868" y="111"/>
                  <a:pt x="869" y="111"/>
                  <a:pt x="870" y="111"/>
                </a:cubicBezTo>
                <a:cubicBezTo>
                  <a:pt x="875" y="115"/>
                  <a:pt x="880" y="119"/>
                  <a:pt x="885" y="123"/>
                </a:cubicBezTo>
                <a:cubicBezTo>
                  <a:pt x="886" y="124"/>
                  <a:pt x="886" y="125"/>
                  <a:pt x="885" y="126"/>
                </a:cubicBezTo>
                <a:cubicBezTo>
                  <a:pt x="885" y="126"/>
                  <a:pt x="885" y="127"/>
                  <a:pt x="884" y="127"/>
                </a:cubicBezTo>
                <a:close/>
                <a:moveTo>
                  <a:pt x="221" y="109"/>
                </a:moveTo>
                <a:cubicBezTo>
                  <a:pt x="220" y="109"/>
                  <a:pt x="220" y="109"/>
                  <a:pt x="220" y="108"/>
                </a:cubicBezTo>
                <a:cubicBezTo>
                  <a:pt x="219" y="108"/>
                  <a:pt x="219" y="106"/>
                  <a:pt x="220" y="106"/>
                </a:cubicBezTo>
                <a:cubicBezTo>
                  <a:pt x="225" y="102"/>
                  <a:pt x="230" y="98"/>
                  <a:pt x="236" y="95"/>
                </a:cubicBezTo>
                <a:cubicBezTo>
                  <a:pt x="237" y="94"/>
                  <a:pt x="238" y="94"/>
                  <a:pt x="238" y="95"/>
                </a:cubicBezTo>
                <a:cubicBezTo>
                  <a:pt x="239" y="96"/>
                  <a:pt x="239" y="97"/>
                  <a:pt x="238" y="98"/>
                </a:cubicBezTo>
                <a:cubicBezTo>
                  <a:pt x="233" y="101"/>
                  <a:pt x="227" y="105"/>
                  <a:pt x="222" y="109"/>
                </a:cubicBezTo>
                <a:cubicBezTo>
                  <a:pt x="222" y="109"/>
                  <a:pt x="221" y="109"/>
                  <a:pt x="221" y="109"/>
                </a:cubicBezTo>
                <a:close/>
                <a:moveTo>
                  <a:pt x="853" y="103"/>
                </a:moveTo>
                <a:cubicBezTo>
                  <a:pt x="853" y="103"/>
                  <a:pt x="853" y="103"/>
                  <a:pt x="852" y="103"/>
                </a:cubicBezTo>
                <a:cubicBezTo>
                  <a:pt x="847" y="99"/>
                  <a:pt x="842" y="95"/>
                  <a:pt x="836" y="92"/>
                </a:cubicBezTo>
                <a:cubicBezTo>
                  <a:pt x="836" y="91"/>
                  <a:pt x="835" y="90"/>
                  <a:pt x="836" y="89"/>
                </a:cubicBezTo>
                <a:cubicBezTo>
                  <a:pt x="836" y="89"/>
                  <a:pt x="838" y="88"/>
                  <a:pt x="838" y="89"/>
                </a:cubicBezTo>
                <a:cubicBezTo>
                  <a:pt x="844" y="92"/>
                  <a:pt x="849" y="96"/>
                  <a:pt x="854" y="100"/>
                </a:cubicBezTo>
                <a:cubicBezTo>
                  <a:pt x="855" y="100"/>
                  <a:pt x="855" y="102"/>
                  <a:pt x="855" y="102"/>
                </a:cubicBezTo>
                <a:cubicBezTo>
                  <a:pt x="854" y="103"/>
                  <a:pt x="854" y="103"/>
                  <a:pt x="853" y="103"/>
                </a:cubicBezTo>
                <a:close/>
                <a:moveTo>
                  <a:pt x="253" y="87"/>
                </a:moveTo>
                <a:cubicBezTo>
                  <a:pt x="252" y="87"/>
                  <a:pt x="252" y="87"/>
                  <a:pt x="251" y="87"/>
                </a:cubicBezTo>
                <a:cubicBezTo>
                  <a:pt x="251" y="86"/>
                  <a:pt x="251" y="85"/>
                  <a:pt x="252" y="84"/>
                </a:cubicBezTo>
                <a:cubicBezTo>
                  <a:pt x="257" y="81"/>
                  <a:pt x="263" y="77"/>
                  <a:pt x="268" y="74"/>
                </a:cubicBezTo>
                <a:cubicBezTo>
                  <a:pt x="269" y="74"/>
                  <a:pt x="270" y="74"/>
                  <a:pt x="271" y="75"/>
                </a:cubicBezTo>
                <a:cubicBezTo>
                  <a:pt x="271" y="75"/>
                  <a:pt x="271" y="77"/>
                  <a:pt x="270" y="77"/>
                </a:cubicBezTo>
                <a:cubicBezTo>
                  <a:pt x="265" y="80"/>
                  <a:pt x="259" y="84"/>
                  <a:pt x="254" y="87"/>
                </a:cubicBezTo>
                <a:cubicBezTo>
                  <a:pt x="254" y="87"/>
                  <a:pt x="253" y="87"/>
                  <a:pt x="253" y="87"/>
                </a:cubicBezTo>
                <a:close/>
                <a:moveTo>
                  <a:pt x="821" y="82"/>
                </a:moveTo>
                <a:cubicBezTo>
                  <a:pt x="821" y="82"/>
                  <a:pt x="820" y="82"/>
                  <a:pt x="820" y="82"/>
                </a:cubicBezTo>
                <a:cubicBezTo>
                  <a:pt x="815" y="78"/>
                  <a:pt x="809" y="75"/>
                  <a:pt x="803" y="72"/>
                </a:cubicBezTo>
                <a:cubicBezTo>
                  <a:pt x="803" y="71"/>
                  <a:pt x="802" y="70"/>
                  <a:pt x="803" y="70"/>
                </a:cubicBezTo>
                <a:cubicBezTo>
                  <a:pt x="803" y="69"/>
                  <a:pt x="804" y="68"/>
                  <a:pt x="805" y="69"/>
                </a:cubicBezTo>
                <a:cubicBezTo>
                  <a:pt x="811" y="72"/>
                  <a:pt x="816" y="75"/>
                  <a:pt x="822" y="79"/>
                </a:cubicBezTo>
                <a:cubicBezTo>
                  <a:pt x="823" y="79"/>
                  <a:pt x="823" y="80"/>
                  <a:pt x="823" y="81"/>
                </a:cubicBezTo>
                <a:cubicBezTo>
                  <a:pt x="822" y="82"/>
                  <a:pt x="822" y="82"/>
                  <a:pt x="821" y="82"/>
                </a:cubicBezTo>
                <a:close/>
                <a:moveTo>
                  <a:pt x="286" y="68"/>
                </a:moveTo>
                <a:cubicBezTo>
                  <a:pt x="285" y="68"/>
                  <a:pt x="285" y="68"/>
                  <a:pt x="285" y="67"/>
                </a:cubicBezTo>
                <a:cubicBezTo>
                  <a:pt x="284" y="66"/>
                  <a:pt x="284" y="65"/>
                  <a:pt x="285" y="65"/>
                </a:cubicBezTo>
                <a:cubicBezTo>
                  <a:pt x="291" y="62"/>
                  <a:pt x="297" y="59"/>
                  <a:pt x="302" y="56"/>
                </a:cubicBezTo>
                <a:cubicBezTo>
                  <a:pt x="303" y="55"/>
                  <a:pt x="304" y="56"/>
                  <a:pt x="305" y="57"/>
                </a:cubicBezTo>
                <a:cubicBezTo>
                  <a:pt x="305" y="57"/>
                  <a:pt x="305" y="58"/>
                  <a:pt x="304" y="59"/>
                </a:cubicBezTo>
                <a:cubicBezTo>
                  <a:pt x="298" y="62"/>
                  <a:pt x="293" y="65"/>
                  <a:pt x="287" y="68"/>
                </a:cubicBezTo>
                <a:cubicBezTo>
                  <a:pt x="287" y="68"/>
                  <a:pt x="286" y="68"/>
                  <a:pt x="286" y="68"/>
                </a:cubicBezTo>
                <a:close/>
                <a:moveTo>
                  <a:pt x="787" y="63"/>
                </a:moveTo>
                <a:cubicBezTo>
                  <a:pt x="787" y="63"/>
                  <a:pt x="787" y="63"/>
                  <a:pt x="786" y="63"/>
                </a:cubicBezTo>
                <a:cubicBezTo>
                  <a:pt x="781" y="60"/>
                  <a:pt x="775" y="57"/>
                  <a:pt x="769" y="54"/>
                </a:cubicBezTo>
                <a:cubicBezTo>
                  <a:pt x="768" y="54"/>
                  <a:pt x="768" y="53"/>
                  <a:pt x="768" y="52"/>
                </a:cubicBezTo>
                <a:cubicBezTo>
                  <a:pt x="769" y="51"/>
                  <a:pt x="770" y="51"/>
                  <a:pt x="771" y="51"/>
                </a:cubicBezTo>
                <a:cubicBezTo>
                  <a:pt x="776" y="54"/>
                  <a:pt x="782" y="57"/>
                  <a:pt x="788" y="60"/>
                </a:cubicBezTo>
                <a:cubicBezTo>
                  <a:pt x="789" y="60"/>
                  <a:pt x="789" y="61"/>
                  <a:pt x="789" y="62"/>
                </a:cubicBezTo>
                <a:cubicBezTo>
                  <a:pt x="789" y="63"/>
                  <a:pt x="788" y="63"/>
                  <a:pt x="787" y="63"/>
                </a:cubicBezTo>
                <a:close/>
                <a:moveTo>
                  <a:pt x="321" y="51"/>
                </a:moveTo>
                <a:cubicBezTo>
                  <a:pt x="320" y="51"/>
                  <a:pt x="319" y="50"/>
                  <a:pt x="319" y="50"/>
                </a:cubicBezTo>
                <a:cubicBezTo>
                  <a:pt x="319" y="49"/>
                  <a:pt x="319" y="48"/>
                  <a:pt x="320" y="47"/>
                </a:cubicBezTo>
                <a:cubicBezTo>
                  <a:pt x="326" y="45"/>
                  <a:pt x="332" y="42"/>
                  <a:pt x="338" y="40"/>
                </a:cubicBezTo>
                <a:cubicBezTo>
                  <a:pt x="339" y="40"/>
                  <a:pt x="340" y="40"/>
                  <a:pt x="340" y="41"/>
                </a:cubicBezTo>
                <a:cubicBezTo>
                  <a:pt x="340" y="42"/>
                  <a:pt x="340" y="43"/>
                  <a:pt x="339" y="43"/>
                </a:cubicBezTo>
                <a:cubicBezTo>
                  <a:pt x="333" y="46"/>
                  <a:pt x="327" y="48"/>
                  <a:pt x="321" y="51"/>
                </a:cubicBezTo>
                <a:cubicBezTo>
                  <a:pt x="321" y="51"/>
                  <a:pt x="321" y="51"/>
                  <a:pt x="321" y="51"/>
                </a:cubicBezTo>
                <a:close/>
                <a:moveTo>
                  <a:pt x="752" y="47"/>
                </a:moveTo>
                <a:cubicBezTo>
                  <a:pt x="752" y="47"/>
                  <a:pt x="752" y="47"/>
                  <a:pt x="752" y="46"/>
                </a:cubicBezTo>
                <a:cubicBezTo>
                  <a:pt x="746" y="44"/>
                  <a:pt x="740" y="42"/>
                  <a:pt x="734" y="39"/>
                </a:cubicBezTo>
                <a:cubicBezTo>
                  <a:pt x="733" y="39"/>
                  <a:pt x="732" y="38"/>
                  <a:pt x="733" y="37"/>
                </a:cubicBezTo>
                <a:cubicBezTo>
                  <a:pt x="733" y="36"/>
                  <a:pt x="734" y="36"/>
                  <a:pt x="735" y="36"/>
                </a:cubicBezTo>
                <a:cubicBezTo>
                  <a:pt x="741" y="38"/>
                  <a:pt x="747" y="41"/>
                  <a:pt x="753" y="43"/>
                </a:cubicBezTo>
                <a:cubicBezTo>
                  <a:pt x="754" y="44"/>
                  <a:pt x="754" y="45"/>
                  <a:pt x="754" y="46"/>
                </a:cubicBezTo>
                <a:cubicBezTo>
                  <a:pt x="754" y="46"/>
                  <a:pt x="753" y="47"/>
                  <a:pt x="752" y="47"/>
                </a:cubicBezTo>
                <a:close/>
                <a:moveTo>
                  <a:pt x="356" y="36"/>
                </a:moveTo>
                <a:cubicBezTo>
                  <a:pt x="356" y="36"/>
                  <a:pt x="355" y="36"/>
                  <a:pt x="355" y="35"/>
                </a:cubicBezTo>
                <a:cubicBezTo>
                  <a:pt x="354" y="34"/>
                  <a:pt x="355" y="33"/>
                  <a:pt x="356" y="33"/>
                </a:cubicBezTo>
                <a:cubicBezTo>
                  <a:pt x="362" y="31"/>
                  <a:pt x="368" y="29"/>
                  <a:pt x="374" y="27"/>
                </a:cubicBezTo>
                <a:cubicBezTo>
                  <a:pt x="375" y="26"/>
                  <a:pt x="376" y="27"/>
                  <a:pt x="376" y="28"/>
                </a:cubicBezTo>
                <a:cubicBezTo>
                  <a:pt x="377" y="29"/>
                  <a:pt x="376" y="30"/>
                  <a:pt x="375" y="30"/>
                </a:cubicBezTo>
                <a:cubicBezTo>
                  <a:pt x="369" y="32"/>
                  <a:pt x="363" y="34"/>
                  <a:pt x="357" y="36"/>
                </a:cubicBezTo>
                <a:cubicBezTo>
                  <a:pt x="357" y="36"/>
                  <a:pt x="357" y="36"/>
                  <a:pt x="356" y="36"/>
                </a:cubicBezTo>
                <a:close/>
                <a:moveTo>
                  <a:pt x="716" y="33"/>
                </a:moveTo>
                <a:cubicBezTo>
                  <a:pt x="716" y="33"/>
                  <a:pt x="716" y="33"/>
                  <a:pt x="716" y="33"/>
                </a:cubicBezTo>
                <a:cubicBezTo>
                  <a:pt x="709" y="31"/>
                  <a:pt x="703" y="29"/>
                  <a:pt x="697" y="27"/>
                </a:cubicBezTo>
                <a:cubicBezTo>
                  <a:pt x="696" y="26"/>
                  <a:pt x="696" y="25"/>
                  <a:pt x="696" y="25"/>
                </a:cubicBezTo>
                <a:cubicBezTo>
                  <a:pt x="696" y="24"/>
                  <a:pt x="697" y="23"/>
                  <a:pt x="698" y="23"/>
                </a:cubicBezTo>
                <a:cubicBezTo>
                  <a:pt x="704" y="25"/>
                  <a:pt x="711" y="27"/>
                  <a:pt x="717" y="29"/>
                </a:cubicBezTo>
                <a:cubicBezTo>
                  <a:pt x="718" y="30"/>
                  <a:pt x="718" y="31"/>
                  <a:pt x="718" y="32"/>
                </a:cubicBezTo>
                <a:cubicBezTo>
                  <a:pt x="718" y="32"/>
                  <a:pt x="717" y="33"/>
                  <a:pt x="716" y="33"/>
                </a:cubicBezTo>
                <a:close/>
                <a:moveTo>
                  <a:pt x="393" y="24"/>
                </a:moveTo>
                <a:cubicBezTo>
                  <a:pt x="392" y="24"/>
                  <a:pt x="392" y="24"/>
                  <a:pt x="391" y="23"/>
                </a:cubicBezTo>
                <a:cubicBezTo>
                  <a:pt x="391" y="22"/>
                  <a:pt x="392" y="21"/>
                  <a:pt x="393" y="21"/>
                </a:cubicBezTo>
                <a:cubicBezTo>
                  <a:pt x="399" y="19"/>
                  <a:pt x="405" y="18"/>
                  <a:pt x="411" y="16"/>
                </a:cubicBezTo>
                <a:cubicBezTo>
                  <a:pt x="412" y="16"/>
                  <a:pt x="413" y="16"/>
                  <a:pt x="413" y="17"/>
                </a:cubicBezTo>
                <a:cubicBezTo>
                  <a:pt x="414" y="18"/>
                  <a:pt x="413" y="19"/>
                  <a:pt x="412" y="19"/>
                </a:cubicBezTo>
                <a:cubicBezTo>
                  <a:pt x="406" y="21"/>
                  <a:pt x="400" y="23"/>
                  <a:pt x="394" y="24"/>
                </a:cubicBezTo>
                <a:cubicBezTo>
                  <a:pt x="393" y="24"/>
                  <a:pt x="393" y="24"/>
                  <a:pt x="393" y="24"/>
                </a:cubicBezTo>
                <a:close/>
                <a:moveTo>
                  <a:pt x="679" y="22"/>
                </a:moveTo>
                <a:cubicBezTo>
                  <a:pt x="679" y="22"/>
                  <a:pt x="679" y="22"/>
                  <a:pt x="679" y="22"/>
                </a:cubicBezTo>
                <a:cubicBezTo>
                  <a:pt x="672" y="20"/>
                  <a:pt x="666" y="18"/>
                  <a:pt x="660" y="17"/>
                </a:cubicBezTo>
                <a:cubicBezTo>
                  <a:pt x="659" y="17"/>
                  <a:pt x="658" y="16"/>
                  <a:pt x="659" y="15"/>
                </a:cubicBezTo>
                <a:cubicBezTo>
                  <a:pt x="659" y="14"/>
                  <a:pt x="660" y="13"/>
                  <a:pt x="661" y="14"/>
                </a:cubicBezTo>
                <a:cubicBezTo>
                  <a:pt x="667" y="15"/>
                  <a:pt x="673" y="16"/>
                  <a:pt x="680" y="18"/>
                </a:cubicBezTo>
                <a:cubicBezTo>
                  <a:pt x="681" y="18"/>
                  <a:pt x="681" y="19"/>
                  <a:pt x="681" y="20"/>
                </a:cubicBezTo>
                <a:cubicBezTo>
                  <a:pt x="681" y="21"/>
                  <a:pt x="680" y="22"/>
                  <a:pt x="679" y="22"/>
                </a:cubicBezTo>
                <a:close/>
                <a:moveTo>
                  <a:pt x="431" y="15"/>
                </a:moveTo>
                <a:cubicBezTo>
                  <a:pt x="430" y="15"/>
                  <a:pt x="429" y="15"/>
                  <a:pt x="429" y="14"/>
                </a:cubicBezTo>
                <a:cubicBezTo>
                  <a:pt x="429" y="13"/>
                  <a:pt x="429" y="12"/>
                  <a:pt x="430" y="12"/>
                </a:cubicBezTo>
                <a:cubicBezTo>
                  <a:pt x="437" y="10"/>
                  <a:pt x="443" y="9"/>
                  <a:pt x="449" y="8"/>
                </a:cubicBezTo>
                <a:cubicBezTo>
                  <a:pt x="450" y="8"/>
                  <a:pt x="451" y="9"/>
                  <a:pt x="451" y="10"/>
                </a:cubicBezTo>
                <a:cubicBezTo>
                  <a:pt x="451" y="11"/>
                  <a:pt x="451" y="11"/>
                  <a:pt x="450" y="12"/>
                </a:cubicBezTo>
                <a:cubicBezTo>
                  <a:pt x="444" y="13"/>
                  <a:pt x="437" y="14"/>
                  <a:pt x="431" y="15"/>
                </a:cubicBezTo>
                <a:cubicBezTo>
                  <a:pt x="431" y="15"/>
                  <a:pt x="431" y="15"/>
                  <a:pt x="431" y="15"/>
                </a:cubicBezTo>
                <a:close/>
                <a:moveTo>
                  <a:pt x="641" y="13"/>
                </a:moveTo>
                <a:cubicBezTo>
                  <a:pt x="641" y="13"/>
                  <a:pt x="641" y="13"/>
                  <a:pt x="641" y="13"/>
                </a:cubicBezTo>
                <a:cubicBezTo>
                  <a:pt x="635" y="12"/>
                  <a:pt x="628" y="11"/>
                  <a:pt x="622" y="10"/>
                </a:cubicBezTo>
                <a:cubicBezTo>
                  <a:pt x="621" y="10"/>
                  <a:pt x="621" y="9"/>
                  <a:pt x="621" y="8"/>
                </a:cubicBezTo>
                <a:cubicBezTo>
                  <a:pt x="621" y="7"/>
                  <a:pt x="622" y="6"/>
                  <a:pt x="623" y="6"/>
                </a:cubicBezTo>
                <a:cubicBezTo>
                  <a:pt x="629" y="7"/>
                  <a:pt x="635" y="8"/>
                  <a:pt x="642" y="10"/>
                </a:cubicBezTo>
                <a:cubicBezTo>
                  <a:pt x="643" y="10"/>
                  <a:pt x="643" y="11"/>
                  <a:pt x="643" y="12"/>
                </a:cubicBezTo>
                <a:cubicBezTo>
                  <a:pt x="643" y="13"/>
                  <a:pt x="642" y="13"/>
                  <a:pt x="641" y="13"/>
                </a:cubicBezTo>
                <a:close/>
                <a:moveTo>
                  <a:pt x="469" y="9"/>
                </a:moveTo>
                <a:cubicBezTo>
                  <a:pt x="468" y="9"/>
                  <a:pt x="467" y="8"/>
                  <a:pt x="467" y="7"/>
                </a:cubicBezTo>
                <a:cubicBezTo>
                  <a:pt x="467" y="6"/>
                  <a:pt x="467" y="5"/>
                  <a:pt x="468" y="5"/>
                </a:cubicBezTo>
                <a:cubicBezTo>
                  <a:pt x="475" y="4"/>
                  <a:pt x="481" y="4"/>
                  <a:pt x="488" y="3"/>
                </a:cubicBezTo>
                <a:cubicBezTo>
                  <a:pt x="489" y="3"/>
                  <a:pt x="489" y="4"/>
                  <a:pt x="490" y="5"/>
                </a:cubicBezTo>
                <a:cubicBezTo>
                  <a:pt x="490" y="6"/>
                  <a:pt x="489" y="6"/>
                  <a:pt x="488" y="6"/>
                </a:cubicBezTo>
                <a:cubicBezTo>
                  <a:pt x="482" y="7"/>
                  <a:pt x="475" y="8"/>
                  <a:pt x="469" y="9"/>
                </a:cubicBezTo>
                <a:cubicBezTo>
                  <a:pt x="469" y="9"/>
                  <a:pt x="469" y="9"/>
                  <a:pt x="469" y="9"/>
                </a:cubicBezTo>
                <a:close/>
                <a:moveTo>
                  <a:pt x="603" y="7"/>
                </a:moveTo>
                <a:cubicBezTo>
                  <a:pt x="603" y="7"/>
                  <a:pt x="603" y="7"/>
                  <a:pt x="603" y="7"/>
                </a:cubicBezTo>
                <a:cubicBezTo>
                  <a:pt x="597" y="7"/>
                  <a:pt x="590" y="6"/>
                  <a:pt x="584" y="6"/>
                </a:cubicBezTo>
                <a:cubicBezTo>
                  <a:pt x="583" y="5"/>
                  <a:pt x="582" y="5"/>
                  <a:pt x="582" y="4"/>
                </a:cubicBezTo>
                <a:cubicBezTo>
                  <a:pt x="582" y="3"/>
                  <a:pt x="583" y="2"/>
                  <a:pt x="584" y="2"/>
                </a:cubicBezTo>
                <a:cubicBezTo>
                  <a:pt x="591" y="2"/>
                  <a:pt x="597" y="3"/>
                  <a:pt x="604" y="4"/>
                </a:cubicBezTo>
                <a:cubicBezTo>
                  <a:pt x="605" y="4"/>
                  <a:pt x="605" y="5"/>
                  <a:pt x="605" y="6"/>
                </a:cubicBezTo>
                <a:cubicBezTo>
                  <a:pt x="605" y="7"/>
                  <a:pt x="604" y="7"/>
                  <a:pt x="603" y="7"/>
                </a:cubicBezTo>
                <a:close/>
                <a:moveTo>
                  <a:pt x="507" y="5"/>
                </a:moveTo>
                <a:cubicBezTo>
                  <a:pt x="506" y="5"/>
                  <a:pt x="505" y="4"/>
                  <a:pt x="505" y="3"/>
                </a:cubicBezTo>
                <a:cubicBezTo>
                  <a:pt x="505" y="2"/>
                  <a:pt x="506" y="1"/>
                  <a:pt x="507" y="1"/>
                </a:cubicBezTo>
                <a:cubicBezTo>
                  <a:pt x="513" y="1"/>
                  <a:pt x="520" y="1"/>
                  <a:pt x="526" y="0"/>
                </a:cubicBezTo>
                <a:cubicBezTo>
                  <a:pt x="527" y="0"/>
                  <a:pt x="528" y="1"/>
                  <a:pt x="528" y="2"/>
                </a:cubicBezTo>
                <a:cubicBezTo>
                  <a:pt x="528" y="3"/>
                  <a:pt x="527" y="4"/>
                  <a:pt x="526" y="4"/>
                </a:cubicBezTo>
                <a:cubicBezTo>
                  <a:pt x="520" y="4"/>
                  <a:pt x="513" y="5"/>
                  <a:pt x="507" y="5"/>
                </a:cubicBezTo>
                <a:cubicBezTo>
                  <a:pt x="507" y="5"/>
                  <a:pt x="507" y="5"/>
                  <a:pt x="507" y="5"/>
                </a:cubicBezTo>
                <a:close/>
                <a:moveTo>
                  <a:pt x="565" y="4"/>
                </a:moveTo>
                <a:cubicBezTo>
                  <a:pt x="565" y="4"/>
                  <a:pt x="565" y="4"/>
                  <a:pt x="565" y="4"/>
                </a:cubicBezTo>
                <a:cubicBezTo>
                  <a:pt x="558" y="4"/>
                  <a:pt x="552" y="4"/>
                  <a:pt x="546" y="4"/>
                </a:cubicBezTo>
                <a:cubicBezTo>
                  <a:pt x="545" y="4"/>
                  <a:pt x="544" y="3"/>
                  <a:pt x="544" y="2"/>
                </a:cubicBezTo>
                <a:cubicBezTo>
                  <a:pt x="544" y="1"/>
                  <a:pt x="545" y="0"/>
                  <a:pt x="546" y="0"/>
                </a:cubicBezTo>
                <a:cubicBezTo>
                  <a:pt x="546" y="0"/>
                  <a:pt x="546" y="0"/>
                  <a:pt x="546" y="0"/>
                </a:cubicBezTo>
                <a:cubicBezTo>
                  <a:pt x="552" y="0"/>
                  <a:pt x="558" y="1"/>
                  <a:pt x="565" y="1"/>
                </a:cubicBezTo>
                <a:cubicBezTo>
                  <a:pt x="566" y="1"/>
                  <a:pt x="567" y="2"/>
                  <a:pt x="567" y="3"/>
                </a:cubicBezTo>
                <a:cubicBezTo>
                  <a:pt x="567" y="4"/>
                  <a:pt x="566" y="4"/>
                  <a:pt x="565" y="4"/>
                </a:cubicBezTo>
                <a:close/>
              </a:path>
            </a:pathLst>
          </a:custGeom>
          <a:solidFill>
            <a:srgbClr val="DBDC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7D794B67-B2FA-4EB1-AF8F-6B2F5891CB7F}"/>
              </a:ext>
            </a:extLst>
          </p:cNvPr>
          <p:cNvSpPr>
            <a:spLocks noEditPoints="1"/>
          </p:cNvSpPr>
          <p:nvPr/>
        </p:nvSpPr>
        <p:spPr bwMode="auto">
          <a:xfrm>
            <a:off x="3995738" y="1517968"/>
            <a:ext cx="4232275" cy="4240212"/>
          </a:xfrm>
          <a:custGeom>
            <a:avLst/>
            <a:gdLst>
              <a:gd name="T0" fmla="*/ 768 w 1589"/>
              <a:gd name="T1" fmla="*/ 1588 h 1590"/>
              <a:gd name="T2" fmla="*/ 728 w 1589"/>
              <a:gd name="T3" fmla="*/ 1587 h 1590"/>
              <a:gd name="T4" fmla="*/ 901 w 1589"/>
              <a:gd name="T5" fmla="*/ 1583 h 1590"/>
              <a:gd name="T6" fmla="*/ 937 w 1589"/>
              <a:gd name="T7" fmla="*/ 1575 h 1590"/>
              <a:gd name="T8" fmla="*/ 976 w 1589"/>
              <a:gd name="T9" fmla="*/ 1565 h 1590"/>
              <a:gd name="T10" fmla="*/ 1032 w 1589"/>
              <a:gd name="T11" fmla="*/ 1550 h 1590"/>
              <a:gd name="T12" fmla="*/ 1071 w 1589"/>
              <a:gd name="T13" fmla="*/ 1538 h 1590"/>
              <a:gd name="T14" fmla="*/ 1106 w 1589"/>
              <a:gd name="T15" fmla="*/ 1526 h 1590"/>
              <a:gd name="T16" fmla="*/ 1123 w 1589"/>
              <a:gd name="T17" fmla="*/ 1519 h 1590"/>
              <a:gd name="T18" fmla="*/ 1157 w 1589"/>
              <a:gd name="T19" fmla="*/ 1502 h 1590"/>
              <a:gd name="T20" fmla="*/ 365 w 1589"/>
              <a:gd name="T21" fmla="*/ 1464 h 1590"/>
              <a:gd name="T22" fmla="*/ 332 w 1589"/>
              <a:gd name="T23" fmla="*/ 1442 h 1590"/>
              <a:gd name="T24" fmla="*/ 286 w 1589"/>
              <a:gd name="T25" fmla="*/ 1406 h 1590"/>
              <a:gd name="T26" fmla="*/ 257 w 1589"/>
              <a:gd name="T27" fmla="*/ 1378 h 1590"/>
              <a:gd name="T28" fmla="*/ 232 w 1589"/>
              <a:gd name="T29" fmla="*/ 1351 h 1590"/>
              <a:gd name="T30" fmla="*/ 219 w 1589"/>
              <a:gd name="T31" fmla="*/ 1338 h 1590"/>
              <a:gd name="T32" fmla="*/ 193 w 1589"/>
              <a:gd name="T33" fmla="*/ 1311 h 1590"/>
              <a:gd name="T34" fmla="*/ 167 w 1589"/>
              <a:gd name="T35" fmla="*/ 1282 h 1590"/>
              <a:gd name="T36" fmla="*/ 1445 w 1589"/>
              <a:gd name="T37" fmla="*/ 1250 h 1590"/>
              <a:gd name="T38" fmla="*/ 1465 w 1589"/>
              <a:gd name="T39" fmla="*/ 1218 h 1590"/>
              <a:gd name="T40" fmla="*/ 1484 w 1589"/>
              <a:gd name="T41" fmla="*/ 1182 h 1590"/>
              <a:gd name="T42" fmla="*/ 1511 w 1589"/>
              <a:gd name="T43" fmla="*/ 1131 h 1590"/>
              <a:gd name="T44" fmla="*/ 1529 w 1589"/>
              <a:gd name="T45" fmla="*/ 1095 h 1590"/>
              <a:gd name="T46" fmla="*/ 1544 w 1589"/>
              <a:gd name="T47" fmla="*/ 1061 h 1590"/>
              <a:gd name="T48" fmla="*/ 1550 w 1589"/>
              <a:gd name="T49" fmla="*/ 1042 h 1590"/>
              <a:gd name="T50" fmla="*/ 1559 w 1589"/>
              <a:gd name="T51" fmla="*/ 1007 h 1590"/>
              <a:gd name="T52" fmla="*/ 13 w 1589"/>
              <a:gd name="T53" fmla="*/ 933 h 1590"/>
              <a:gd name="T54" fmla="*/ 6 w 1589"/>
              <a:gd name="T55" fmla="*/ 893 h 1590"/>
              <a:gd name="T56" fmla="*/ 1 w 1589"/>
              <a:gd name="T57" fmla="*/ 835 h 1590"/>
              <a:gd name="T58" fmla="*/ 1 w 1589"/>
              <a:gd name="T59" fmla="*/ 795 h 1590"/>
              <a:gd name="T60" fmla="*/ 1 w 1589"/>
              <a:gd name="T61" fmla="*/ 779 h 1590"/>
              <a:gd name="T62" fmla="*/ 1 w 1589"/>
              <a:gd name="T63" fmla="*/ 739 h 1590"/>
              <a:gd name="T64" fmla="*/ 8 w 1589"/>
              <a:gd name="T65" fmla="*/ 681 h 1590"/>
              <a:gd name="T66" fmla="*/ 16 w 1589"/>
              <a:gd name="T67" fmla="*/ 641 h 1590"/>
              <a:gd name="T68" fmla="*/ 26 w 1589"/>
              <a:gd name="T69" fmla="*/ 606 h 1590"/>
              <a:gd name="T70" fmla="*/ 31 w 1589"/>
              <a:gd name="T71" fmla="*/ 587 h 1590"/>
              <a:gd name="T72" fmla="*/ 40 w 1589"/>
              <a:gd name="T73" fmla="*/ 551 h 1590"/>
              <a:gd name="T74" fmla="*/ 1534 w 1589"/>
              <a:gd name="T75" fmla="*/ 510 h 1590"/>
              <a:gd name="T76" fmla="*/ 1518 w 1589"/>
              <a:gd name="T77" fmla="*/ 474 h 1590"/>
              <a:gd name="T78" fmla="*/ 1492 w 1589"/>
              <a:gd name="T79" fmla="*/ 422 h 1590"/>
              <a:gd name="T80" fmla="*/ 1474 w 1589"/>
              <a:gd name="T81" fmla="*/ 386 h 1590"/>
              <a:gd name="T82" fmla="*/ 1456 w 1589"/>
              <a:gd name="T83" fmla="*/ 354 h 1590"/>
              <a:gd name="T84" fmla="*/ 1445 w 1589"/>
              <a:gd name="T85" fmla="*/ 338 h 1590"/>
              <a:gd name="T86" fmla="*/ 1422 w 1589"/>
              <a:gd name="T87" fmla="*/ 310 h 1590"/>
              <a:gd name="T88" fmla="*/ 1396 w 1589"/>
              <a:gd name="T89" fmla="*/ 280 h 1590"/>
              <a:gd name="T90" fmla="*/ 243 w 1589"/>
              <a:gd name="T91" fmla="*/ 227 h 1590"/>
              <a:gd name="T92" fmla="*/ 270 w 1589"/>
              <a:gd name="T93" fmla="*/ 200 h 1590"/>
              <a:gd name="T94" fmla="*/ 300 w 1589"/>
              <a:gd name="T95" fmla="*/ 173 h 1590"/>
              <a:gd name="T96" fmla="*/ 346 w 1589"/>
              <a:gd name="T97" fmla="*/ 138 h 1590"/>
              <a:gd name="T98" fmla="*/ 381 w 1589"/>
              <a:gd name="T99" fmla="*/ 118 h 1590"/>
              <a:gd name="T100" fmla="*/ 414 w 1589"/>
              <a:gd name="T101" fmla="*/ 101 h 1590"/>
              <a:gd name="T102" fmla="*/ 431 w 1589"/>
              <a:gd name="T103" fmla="*/ 92 h 1590"/>
              <a:gd name="T104" fmla="*/ 465 w 1589"/>
              <a:gd name="T105" fmla="*/ 75 h 1590"/>
              <a:gd name="T106" fmla="*/ 1084 w 1589"/>
              <a:gd name="T107" fmla="*/ 58 h 1590"/>
              <a:gd name="T108" fmla="*/ 1047 w 1589"/>
              <a:gd name="T109" fmla="*/ 45 h 1590"/>
              <a:gd name="T110" fmla="*/ 992 w 1589"/>
              <a:gd name="T111" fmla="*/ 29 h 1590"/>
              <a:gd name="T112" fmla="*/ 953 w 1589"/>
              <a:gd name="T113" fmla="*/ 18 h 1590"/>
              <a:gd name="T114" fmla="*/ 917 w 1589"/>
              <a:gd name="T115" fmla="*/ 10 h 1590"/>
              <a:gd name="T116" fmla="*/ 898 w 1589"/>
              <a:gd name="T117" fmla="*/ 7 h 1590"/>
              <a:gd name="T118" fmla="*/ 861 w 1589"/>
              <a:gd name="T119" fmla="*/ 5 h 1590"/>
              <a:gd name="T120" fmla="*/ 821 w 1589"/>
              <a:gd name="T121" fmla="*/ 1 h 1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89" h="1590">
                <a:moveTo>
                  <a:pt x="795" y="1590"/>
                </a:moveTo>
                <a:cubicBezTo>
                  <a:pt x="792" y="1590"/>
                  <a:pt x="789" y="1590"/>
                  <a:pt x="785" y="1590"/>
                </a:cubicBezTo>
                <a:cubicBezTo>
                  <a:pt x="785" y="1590"/>
                  <a:pt x="784" y="1589"/>
                  <a:pt x="784" y="1588"/>
                </a:cubicBezTo>
                <a:cubicBezTo>
                  <a:pt x="784" y="1587"/>
                  <a:pt x="785" y="1586"/>
                  <a:pt x="786" y="1586"/>
                </a:cubicBezTo>
                <a:cubicBezTo>
                  <a:pt x="786" y="1586"/>
                  <a:pt x="786" y="1586"/>
                  <a:pt x="786" y="1586"/>
                </a:cubicBezTo>
                <a:cubicBezTo>
                  <a:pt x="789" y="1586"/>
                  <a:pt x="792" y="1586"/>
                  <a:pt x="795" y="1586"/>
                </a:cubicBezTo>
                <a:cubicBezTo>
                  <a:pt x="798" y="1586"/>
                  <a:pt x="802" y="1586"/>
                  <a:pt x="805" y="1586"/>
                </a:cubicBezTo>
                <a:cubicBezTo>
                  <a:pt x="806" y="1586"/>
                  <a:pt x="807" y="1587"/>
                  <a:pt x="807" y="1588"/>
                </a:cubicBezTo>
                <a:cubicBezTo>
                  <a:pt x="807" y="1589"/>
                  <a:pt x="806" y="1590"/>
                  <a:pt x="805" y="1590"/>
                </a:cubicBezTo>
                <a:cubicBezTo>
                  <a:pt x="802" y="1590"/>
                  <a:pt x="798" y="1590"/>
                  <a:pt x="795" y="1590"/>
                </a:cubicBezTo>
                <a:close/>
                <a:moveTo>
                  <a:pt x="766" y="1589"/>
                </a:moveTo>
                <a:cubicBezTo>
                  <a:pt x="766" y="1589"/>
                  <a:pt x="766" y="1589"/>
                  <a:pt x="766" y="1589"/>
                </a:cubicBezTo>
                <a:cubicBezTo>
                  <a:pt x="760" y="1589"/>
                  <a:pt x="753" y="1589"/>
                  <a:pt x="747" y="1588"/>
                </a:cubicBezTo>
                <a:cubicBezTo>
                  <a:pt x="746" y="1588"/>
                  <a:pt x="745" y="1587"/>
                  <a:pt x="745" y="1586"/>
                </a:cubicBezTo>
                <a:cubicBezTo>
                  <a:pt x="745" y="1585"/>
                  <a:pt x="746" y="1585"/>
                  <a:pt x="747" y="1585"/>
                </a:cubicBezTo>
                <a:cubicBezTo>
                  <a:pt x="753" y="1585"/>
                  <a:pt x="760" y="1585"/>
                  <a:pt x="766" y="1586"/>
                </a:cubicBezTo>
                <a:cubicBezTo>
                  <a:pt x="767" y="1586"/>
                  <a:pt x="768" y="1587"/>
                  <a:pt x="768" y="1588"/>
                </a:cubicBezTo>
                <a:cubicBezTo>
                  <a:pt x="768" y="1588"/>
                  <a:pt x="767" y="1589"/>
                  <a:pt x="766" y="1589"/>
                </a:cubicBezTo>
                <a:close/>
                <a:moveTo>
                  <a:pt x="824" y="1589"/>
                </a:moveTo>
                <a:cubicBezTo>
                  <a:pt x="823" y="1589"/>
                  <a:pt x="822" y="1588"/>
                  <a:pt x="822" y="1587"/>
                </a:cubicBezTo>
                <a:cubicBezTo>
                  <a:pt x="822" y="1586"/>
                  <a:pt x="823" y="1586"/>
                  <a:pt x="824" y="1586"/>
                </a:cubicBezTo>
                <a:cubicBezTo>
                  <a:pt x="830" y="1585"/>
                  <a:pt x="837" y="1585"/>
                  <a:pt x="843" y="1585"/>
                </a:cubicBezTo>
                <a:cubicBezTo>
                  <a:pt x="844" y="1585"/>
                  <a:pt x="845" y="1585"/>
                  <a:pt x="845" y="1586"/>
                </a:cubicBezTo>
                <a:cubicBezTo>
                  <a:pt x="845" y="1587"/>
                  <a:pt x="844" y="1588"/>
                  <a:pt x="843" y="1588"/>
                </a:cubicBezTo>
                <a:cubicBezTo>
                  <a:pt x="837" y="1589"/>
                  <a:pt x="831" y="1589"/>
                  <a:pt x="824" y="1589"/>
                </a:cubicBezTo>
                <a:cubicBezTo>
                  <a:pt x="824" y="1589"/>
                  <a:pt x="824" y="1589"/>
                  <a:pt x="824" y="1589"/>
                </a:cubicBezTo>
                <a:close/>
                <a:moveTo>
                  <a:pt x="728" y="1587"/>
                </a:moveTo>
                <a:cubicBezTo>
                  <a:pt x="728" y="1587"/>
                  <a:pt x="728" y="1587"/>
                  <a:pt x="728" y="1587"/>
                </a:cubicBezTo>
                <a:cubicBezTo>
                  <a:pt x="721" y="1586"/>
                  <a:pt x="715" y="1586"/>
                  <a:pt x="708" y="1585"/>
                </a:cubicBezTo>
                <a:cubicBezTo>
                  <a:pt x="707" y="1585"/>
                  <a:pt x="707" y="1584"/>
                  <a:pt x="707" y="1583"/>
                </a:cubicBezTo>
                <a:cubicBezTo>
                  <a:pt x="707" y="1582"/>
                  <a:pt x="708" y="1581"/>
                  <a:pt x="709" y="1582"/>
                </a:cubicBezTo>
                <a:cubicBezTo>
                  <a:pt x="715" y="1582"/>
                  <a:pt x="721" y="1583"/>
                  <a:pt x="728" y="1583"/>
                </a:cubicBezTo>
                <a:cubicBezTo>
                  <a:pt x="729" y="1584"/>
                  <a:pt x="730" y="1584"/>
                  <a:pt x="729" y="1585"/>
                </a:cubicBezTo>
                <a:cubicBezTo>
                  <a:pt x="729" y="1586"/>
                  <a:pt x="729" y="1587"/>
                  <a:pt x="728" y="1587"/>
                </a:cubicBezTo>
                <a:close/>
                <a:moveTo>
                  <a:pt x="863" y="1587"/>
                </a:moveTo>
                <a:cubicBezTo>
                  <a:pt x="862" y="1587"/>
                  <a:pt x="861" y="1586"/>
                  <a:pt x="861" y="1585"/>
                </a:cubicBezTo>
                <a:cubicBezTo>
                  <a:pt x="861" y="1584"/>
                  <a:pt x="861" y="1583"/>
                  <a:pt x="862" y="1583"/>
                </a:cubicBezTo>
                <a:cubicBezTo>
                  <a:pt x="869" y="1583"/>
                  <a:pt x="875" y="1582"/>
                  <a:pt x="882" y="1581"/>
                </a:cubicBezTo>
                <a:cubicBezTo>
                  <a:pt x="883" y="1581"/>
                  <a:pt x="883" y="1582"/>
                  <a:pt x="884" y="1583"/>
                </a:cubicBezTo>
                <a:cubicBezTo>
                  <a:pt x="884" y="1584"/>
                  <a:pt x="883" y="1585"/>
                  <a:pt x="882" y="1585"/>
                </a:cubicBezTo>
                <a:cubicBezTo>
                  <a:pt x="876" y="1586"/>
                  <a:pt x="869" y="1586"/>
                  <a:pt x="863" y="1587"/>
                </a:cubicBezTo>
                <a:cubicBezTo>
                  <a:pt x="863" y="1587"/>
                  <a:pt x="863" y="1587"/>
                  <a:pt x="863" y="1587"/>
                </a:cubicBezTo>
                <a:close/>
                <a:moveTo>
                  <a:pt x="689" y="1583"/>
                </a:moveTo>
                <a:cubicBezTo>
                  <a:pt x="689" y="1583"/>
                  <a:pt x="689" y="1583"/>
                  <a:pt x="689" y="1583"/>
                </a:cubicBezTo>
                <a:cubicBezTo>
                  <a:pt x="683" y="1582"/>
                  <a:pt x="676" y="1581"/>
                  <a:pt x="670" y="1580"/>
                </a:cubicBezTo>
                <a:cubicBezTo>
                  <a:pt x="669" y="1580"/>
                  <a:pt x="668" y="1579"/>
                  <a:pt x="668" y="1578"/>
                </a:cubicBezTo>
                <a:cubicBezTo>
                  <a:pt x="669" y="1577"/>
                  <a:pt x="670" y="1576"/>
                  <a:pt x="670" y="1577"/>
                </a:cubicBezTo>
                <a:cubicBezTo>
                  <a:pt x="677" y="1578"/>
                  <a:pt x="683" y="1578"/>
                  <a:pt x="690" y="1579"/>
                </a:cubicBezTo>
                <a:cubicBezTo>
                  <a:pt x="691" y="1579"/>
                  <a:pt x="691" y="1580"/>
                  <a:pt x="691" y="1581"/>
                </a:cubicBezTo>
                <a:cubicBezTo>
                  <a:pt x="691" y="1582"/>
                  <a:pt x="690" y="1583"/>
                  <a:pt x="689" y="1583"/>
                </a:cubicBezTo>
                <a:close/>
                <a:moveTo>
                  <a:pt x="901" y="1583"/>
                </a:moveTo>
                <a:cubicBezTo>
                  <a:pt x="900" y="1583"/>
                  <a:pt x="899" y="1582"/>
                  <a:pt x="899" y="1581"/>
                </a:cubicBezTo>
                <a:cubicBezTo>
                  <a:pt x="899" y="1580"/>
                  <a:pt x="900" y="1579"/>
                  <a:pt x="901" y="1579"/>
                </a:cubicBezTo>
                <a:cubicBezTo>
                  <a:pt x="907" y="1578"/>
                  <a:pt x="913" y="1577"/>
                  <a:pt x="920" y="1576"/>
                </a:cubicBezTo>
                <a:cubicBezTo>
                  <a:pt x="921" y="1576"/>
                  <a:pt x="922" y="1577"/>
                  <a:pt x="922" y="1578"/>
                </a:cubicBezTo>
                <a:cubicBezTo>
                  <a:pt x="922" y="1579"/>
                  <a:pt x="921" y="1580"/>
                  <a:pt x="920" y="1580"/>
                </a:cubicBezTo>
                <a:cubicBezTo>
                  <a:pt x="914" y="1581"/>
                  <a:pt x="908" y="1582"/>
                  <a:pt x="901" y="1583"/>
                </a:cubicBezTo>
                <a:cubicBezTo>
                  <a:pt x="901" y="1583"/>
                  <a:pt x="901" y="1583"/>
                  <a:pt x="901" y="1583"/>
                </a:cubicBezTo>
                <a:close/>
                <a:moveTo>
                  <a:pt x="651" y="1577"/>
                </a:moveTo>
                <a:cubicBezTo>
                  <a:pt x="651" y="1577"/>
                  <a:pt x="651" y="1577"/>
                  <a:pt x="651" y="1577"/>
                </a:cubicBezTo>
                <a:cubicBezTo>
                  <a:pt x="644" y="1576"/>
                  <a:pt x="638" y="1574"/>
                  <a:pt x="632" y="1573"/>
                </a:cubicBezTo>
                <a:cubicBezTo>
                  <a:pt x="631" y="1573"/>
                  <a:pt x="630" y="1572"/>
                  <a:pt x="630" y="1571"/>
                </a:cubicBezTo>
                <a:cubicBezTo>
                  <a:pt x="631" y="1570"/>
                  <a:pt x="632" y="1569"/>
                  <a:pt x="633" y="1570"/>
                </a:cubicBezTo>
                <a:cubicBezTo>
                  <a:pt x="639" y="1571"/>
                  <a:pt x="645" y="1572"/>
                  <a:pt x="651" y="1573"/>
                </a:cubicBezTo>
                <a:cubicBezTo>
                  <a:pt x="652" y="1573"/>
                  <a:pt x="653" y="1574"/>
                  <a:pt x="653" y="1575"/>
                </a:cubicBezTo>
                <a:cubicBezTo>
                  <a:pt x="653" y="1576"/>
                  <a:pt x="652" y="1577"/>
                  <a:pt x="651" y="1577"/>
                </a:cubicBezTo>
                <a:close/>
                <a:moveTo>
                  <a:pt x="939" y="1577"/>
                </a:moveTo>
                <a:cubicBezTo>
                  <a:pt x="938" y="1577"/>
                  <a:pt x="937" y="1576"/>
                  <a:pt x="937" y="1575"/>
                </a:cubicBezTo>
                <a:cubicBezTo>
                  <a:pt x="937" y="1574"/>
                  <a:pt x="938" y="1573"/>
                  <a:pt x="939" y="1573"/>
                </a:cubicBezTo>
                <a:cubicBezTo>
                  <a:pt x="945" y="1572"/>
                  <a:pt x="951" y="1571"/>
                  <a:pt x="958" y="1569"/>
                </a:cubicBezTo>
                <a:cubicBezTo>
                  <a:pt x="959" y="1569"/>
                  <a:pt x="960" y="1570"/>
                  <a:pt x="960" y="1571"/>
                </a:cubicBezTo>
                <a:cubicBezTo>
                  <a:pt x="960" y="1572"/>
                  <a:pt x="959" y="1573"/>
                  <a:pt x="958" y="1573"/>
                </a:cubicBezTo>
                <a:cubicBezTo>
                  <a:pt x="952" y="1574"/>
                  <a:pt x="946" y="1575"/>
                  <a:pt x="939" y="1577"/>
                </a:cubicBezTo>
                <a:cubicBezTo>
                  <a:pt x="939" y="1577"/>
                  <a:pt x="939" y="1577"/>
                  <a:pt x="939" y="1577"/>
                </a:cubicBezTo>
                <a:close/>
                <a:moveTo>
                  <a:pt x="613" y="1569"/>
                </a:moveTo>
                <a:cubicBezTo>
                  <a:pt x="613" y="1569"/>
                  <a:pt x="613" y="1569"/>
                  <a:pt x="613" y="1569"/>
                </a:cubicBezTo>
                <a:cubicBezTo>
                  <a:pt x="607" y="1567"/>
                  <a:pt x="600" y="1566"/>
                  <a:pt x="594" y="1564"/>
                </a:cubicBezTo>
                <a:cubicBezTo>
                  <a:pt x="593" y="1564"/>
                  <a:pt x="593" y="1563"/>
                  <a:pt x="593" y="1562"/>
                </a:cubicBezTo>
                <a:cubicBezTo>
                  <a:pt x="593" y="1561"/>
                  <a:pt x="594" y="1561"/>
                  <a:pt x="595" y="1561"/>
                </a:cubicBezTo>
                <a:cubicBezTo>
                  <a:pt x="601" y="1562"/>
                  <a:pt x="608" y="1564"/>
                  <a:pt x="614" y="1565"/>
                </a:cubicBezTo>
                <a:cubicBezTo>
                  <a:pt x="615" y="1566"/>
                  <a:pt x="615" y="1567"/>
                  <a:pt x="615" y="1568"/>
                </a:cubicBezTo>
                <a:cubicBezTo>
                  <a:pt x="615" y="1568"/>
                  <a:pt x="614" y="1569"/>
                  <a:pt x="613" y="1569"/>
                </a:cubicBezTo>
                <a:close/>
                <a:moveTo>
                  <a:pt x="977" y="1569"/>
                </a:moveTo>
                <a:cubicBezTo>
                  <a:pt x="976" y="1569"/>
                  <a:pt x="975" y="1568"/>
                  <a:pt x="975" y="1567"/>
                </a:cubicBezTo>
                <a:cubicBezTo>
                  <a:pt x="975" y="1566"/>
                  <a:pt x="976" y="1565"/>
                  <a:pt x="976" y="1565"/>
                </a:cubicBezTo>
                <a:cubicBezTo>
                  <a:pt x="983" y="1564"/>
                  <a:pt x="989" y="1562"/>
                  <a:pt x="995" y="1560"/>
                </a:cubicBezTo>
                <a:cubicBezTo>
                  <a:pt x="996" y="1560"/>
                  <a:pt x="997" y="1561"/>
                  <a:pt x="997" y="1562"/>
                </a:cubicBezTo>
                <a:cubicBezTo>
                  <a:pt x="998" y="1563"/>
                  <a:pt x="997" y="1564"/>
                  <a:pt x="996" y="1564"/>
                </a:cubicBezTo>
                <a:cubicBezTo>
                  <a:pt x="990" y="1566"/>
                  <a:pt x="984" y="1567"/>
                  <a:pt x="977" y="1569"/>
                </a:cubicBezTo>
                <a:cubicBezTo>
                  <a:pt x="977" y="1569"/>
                  <a:pt x="977" y="1569"/>
                  <a:pt x="977" y="1569"/>
                </a:cubicBezTo>
                <a:close/>
                <a:moveTo>
                  <a:pt x="576" y="1559"/>
                </a:moveTo>
                <a:cubicBezTo>
                  <a:pt x="576" y="1559"/>
                  <a:pt x="576" y="1559"/>
                  <a:pt x="576" y="1559"/>
                </a:cubicBezTo>
                <a:cubicBezTo>
                  <a:pt x="569" y="1557"/>
                  <a:pt x="563" y="1556"/>
                  <a:pt x="557" y="1554"/>
                </a:cubicBezTo>
                <a:cubicBezTo>
                  <a:pt x="556" y="1553"/>
                  <a:pt x="556" y="1552"/>
                  <a:pt x="556" y="1551"/>
                </a:cubicBezTo>
                <a:cubicBezTo>
                  <a:pt x="556" y="1551"/>
                  <a:pt x="557" y="1550"/>
                  <a:pt x="558" y="1550"/>
                </a:cubicBezTo>
                <a:cubicBezTo>
                  <a:pt x="564" y="1552"/>
                  <a:pt x="570" y="1554"/>
                  <a:pt x="577" y="1556"/>
                </a:cubicBezTo>
                <a:cubicBezTo>
                  <a:pt x="577" y="1556"/>
                  <a:pt x="578" y="1557"/>
                  <a:pt x="578" y="1558"/>
                </a:cubicBezTo>
                <a:cubicBezTo>
                  <a:pt x="578" y="1559"/>
                  <a:pt x="577" y="1559"/>
                  <a:pt x="576" y="1559"/>
                </a:cubicBezTo>
                <a:close/>
                <a:moveTo>
                  <a:pt x="1014" y="1559"/>
                </a:moveTo>
                <a:cubicBezTo>
                  <a:pt x="1013" y="1559"/>
                  <a:pt x="1013" y="1558"/>
                  <a:pt x="1012" y="1558"/>
                </a:cubicBezTo>
                <a:cubicBezTo>
                  <a:pt x="1012" y="1557"/>
                  <a:pt x="1013" y="1556"/>
                  <a:pt x="1014" y="1555"/>
                </a:cubicBezTo>
                <a:cubicBezTo>
                  <a:pt x="1020" y="1554"/>
                  <a:pt x="1026" y="1552"/>
                  <a:pt x="1032" y="1550"/>
                </a:cubicBezTo>
                <a:cubicBezTo>
                  <a:pt x="1033" y="1550"/>
                  <a:pt x="1034" y="1550"/>
                  <a:pt x="1034" y="1551"/>
                </a:cubicBezTo>
                <a:cubicBezTo>
                  <a:pt x="1035" y="1552"/>
                  <a:pt x="1034" y="1553"/>
                  <a:pt x="1033" y="1553"/>
                </a:cubicBezTo>
                <a:cubicBezTo>
                  <a:pt x="1027" y="1555"/>
                  <a:pt x="1021" y="1557"/>
                  <a:pt x="1015" y="1559"/>
                </a:cubicBezTo>
                <a:cubicBezTo>
                  <a:pt x="1015" y="1559"/>
                  <a:pt x="1014" y="1559"/>
                  <a:pt x="1014" y="1559"/>
                </a:cubicBezTo>
                <a:close/>
                <a:moveTo>
                  <a:pt x="539" y="1548"/>
                </a:moveTo>
                <a:cubicBezTo>
                  <a:pt x="539" y="1548"/>
                  <a:pt x="539" y="1548"/>
                  <a:pt x="539" y="1548"/>
                </a:cubicBezTo>
                <a:cubicBezTo>
                  <a:pt x="532" y="1546"/>
                  <a:pt x="526" y="1543"/>
                  <a:pt x="520" y="1541"/>
                </a:cubicBezTo>
                <a:cubicBezTo>
                  <a:pt x="519" y="1541"/>
                  <a:pt x="519" y="1540"/>
                  <a:pt x="519" y="1539"/>
                </a:cubicBezTo>
                <a:cubicBezTo>
                  <a:pt x="520" y="1538"/>
                  <a:pt x="521" y="1538"/>
                  <a:pt x="521" y="1538"/>
                </a:cubicBezTo>
                <a:cubicBezTo>
                  <a:pt x="528" y="1540"/>
                  <a:pt x="534" y="1542"/>
                  <a:pt x="540" y="1544"/>
                </a:cubicBezTo>
                <a:cubicBezTo>
                  <a:pt x="541" y="1545"/>
                  <a:pt x="541" y="1546"/>
                  <a:pt x="541" y="1547"/>
                </a:cubicBezTo>
                <a:cubicBezTo>
                  <a:pt x="541" y="1547"/>
                  <a:pt x="540" y="1548"/>
                  <a:pt x="539" y="1548"/>
                </a:cubicBezTo>
                <a:close/>
                <a:moveTo>
                  <a:pt x="1051" y="1547"/>
                </a:moveTo>
                <a:cubicBezTo>
                  <a:pt x="1050" y="1547"/>
                  <a:pt x="1050" y="1547"/>
                  <a:pt x="1049" y="1546"/>
                </a:cubicBezTo>
                <a:cubicBezTo>
                  <a:pt x="1049" y="1545"/>
                  <a:pt x="1050" y="1544"/>
                  <a:pt x="1050" y="1544"/>
                </a:cubicBezTo>
                <a:cubicBezTo>
                  <a:pt x="1057" y="1542"/>
                  <a:pt x="1063" y="1540"/>
                  <a:pt x="1069" y="1537"/>
                </a:cubicBezTo>
                <a:cubicBezTo>
                  <a:pt x="1070" y="1537"/>
                  <a:pt x="1071" y="1537"/>
                  <a:pt x="1071" y="1538"/>
                </a:cubicBezTo>
                <a:cubicBezTo>
                  <a:pt x="1071" y="1539"/>
                  <a:pt x="1071" y="1540"/>
                  <a:pt x="1070" y="1541"/>
                </a:cubicBezTo>
                <a:cubicBezTo>
                  <a:pt x="1064" y="1543"/>
                  <a:pt x="1058" y="1545"/>
                  <a:pt x="1052" y="1547"/>
                </a:cubicBezTo>
                <a:cubicBezTo>
                  <a:pt x="1051" y="1547"/>
                  <a:pt x="1051" y="1547"/>
                  <a:pt x="1051" y="1547"/>
                </a:cubicBezTo>
                <a:close/>
                <a:moveTo>
                  <a:pt x="503" y="1534"/>
                </a:moveTo>
                <a:cubicBezTo>
                  <a:pt x="503" y="1534"/>
                  <a:pt x="502" y="1534"/>
                  <a:pt x="502" y="1534"/>
                </a:cubicBezTo>
                <a:cubicBezTo>
                  <a:pt x="496" y="1532"/>
                  <a:pt x="490" y="1529"/>
                  <a:pt x="484" y="1527"/>
                </a:cubicBezTo>
                <a:cubicBezTo>
                  <a:pt x="483" y="1527"/>
                  <a:pt x="483" y="1526"/>
                  <a:pt x="483" y="1525"/>
                </a:cubicBezTo>
                <a:cubicBezTo>
                  <a:pt x="484" y="1524"/>
                  <a:pt x="485" y="1523"/>
                  <a:pt x="486" y="1524"/>
                </a:cubicBezTo>
                <a:cubicBezTo>
                  <a:pt x="491" y="1526"/>
                  <a:pt x="497" y="1529"/>
                  <a:pt x="503" y="1531"/>
                </a:cubicBezTo>
                <a:cubicBezTo>
                  <a:pt x="504" y="1531"/>
                  <a:pt x="505" y="1532"/>
                  <a:pt x="504" y="1533"/>
                </a:cubicBezTo>
                <a:cubicBezTo>
                  <a:pt x="504" y="1534"/>
                  <a:pt x="503" y="1534"/>
                  <a:pt x="503" y="1534"/>
                </a:cubicBezTo>
                <a:close/>
                <a:moveTo>
                  <a:pt x="1087" y="1534"/>
                </a:moveTo>
                <a:cubicBezTo>
                  <a:pt x="1087" y="1534"/>
                  <a:pt x="1086" y="1533"/>
                  <a:pt x="1086" y="1533"/>
                </a:cubicBezTo>
                <a:cubicBezTo>
                  <a:pt x="1085" y="1532"/>
                  <a:pt x="1086" y="1531"/>
                  <a:pt x="1087" y="1530"/>
                </a:cubicBezTo>
                <a:cubicBezTo>
                  <a:pt x="1093" y="1528"/>
                  <a:pt x="1098" y="1526"/>
                  <a:pt x="1104" y="1523"/>
                </a:cubicBezTo>
                <a:cubicBezTo>
                  <a:pt x="1105" y="1523"/>
                  <a:pt x="1106" y="1523"/>
                  <a:pt x="1107" y="1524"/>
                </a:cubicBezTo>
                <a:cubicBezTo>
                  <a:pt x="1107" y="1525"/>
                  <a:pt x="1107" y="1526"/>
                  <a:pt x="1106" y="1526"/>
                </a:cubicBezTo>
                <a:cubicBezTo>
                  <a:pt x="1100" y="1529"/>
                  <a:pt x="1094" y="1531"/>
                  <a:pt x="1088" y="1534"/>
                </a:cubicBezTo>
                <a:cubicBezTo>
                  <a:pt x="1088" y="1534"/>
                  <a:pt x="1087" y="1534"/>
                  <a:pt x="1087" y="1534"/>
                </a:cubicBezTo>
                <a:close/>
                <a:moveTo>
                  <a:pt x="467" y="1519"/>
                </a:moveTo>
                <a:cubicBezTo>
                  <a:pt x="467" y="1519"/>
                  <a:pt x="467" y="1519"/>
                  <a:pt x="466" y="1519"/>
                </a:cubicBezTo>
                <a:cubicBezTo>
                  <a:pt x="460" y="1516"/>
                  <a:pt x="455" y="1514"/>
                  <a:pt x="449" y="1511"/>
                </a:cubicBezTo>
                <a:cubicBezTo>
                  <a:pt x="448" y="1510"/>
                  <a:pt x="448" y="1509"/>
                  <a:pt x="448" y="1509"/>
                </a:cubicBezTo>
                <a:cubicBezTo>
                  <a:pt x="448" y="1508"/>
                  <a:pt x="449" y="1507"/>
                  <a:pt x="450" y="1508"/>
                </a:cubicBezTo>
                <a:cubicBezTo>
                  <a:pt x="456" y="1511"/>
                  <a:pt x="462" y="1513"/>
                  <a:pt x="468" y="1516"/>
                </a:cubicBezTo>
                <a:cubicBezTo>
                  <a:pt x="469" y="1516"/>
                  <a:pt x="469" y="1517"/>
                  <a:pt x="469" y="1518"/>
                </a:cubicBezTo>
                <a:cubicBezTo>
                  <a:pt x="468" y="1519"/>
                  <a:pt x="468" y="1519"/>
                  <a:pt x="467" y="1519"/>
                </a:cubicBezTo>
                <a:close/>
                <a:moveTo>
                  <a:pt x="1123" y="1519"/>
                </a:moveTo>
                <a:cubicBezTo>
                  <a:pt x="1122" y="1519"/>
                  <a:pt x="1121" y="1518"/>
                  <a:pt x="1121" y="1518"/>
                </a:cubicBezTo>
                <a:cubicBezTo>
                  <a:pt x="1121" y="1517"/>
                  <a:pt x="1121" y="1516"/>
                  <a:pt x="1122" y="1515"/>
                </a:cubicBezTo>
                <a:cubicBezTo>
                  <a:pt x="1128" y="1513"/>
                  <a:pt x="1134" y="1510"/>
                  <a:pt x="1139" y="1507"/>
                </a:cubicBezTo>
                <a:cubicBezTo>
                  <a:pt x="1140" y="1507"/>
                  <a:pt x="1141" y="1507"/>
                  <a:pt x="1142" y="1508"/>
                </a:cubicBezTo>
                <a:cubicBezTo>
                  <a:pt x="1142" y="1509"/>
                  <a:pt x="1142" y="1510"/>
                  <a:pt x="1141" y="1510"/>
                </a:cubicBezTo>
                <a:cubicBezTo>
                  <a:pt x="1135" y="1513"/>
                  <a:pt x="1129" y="1516"/>
                  <a:pt x="1123" y="1519"/>
                </a:cubicBezTo>
                <a:cubicBezTo>
                  <a:pt x="1123" y="1519"/>
                  <a:pt x="1123" y="1519"/>
                  <a:pt x="1123" y="1519"/>
                </a:cubicBezTo>
                <a:close/>
                <a:moveTo>
                  <a:pt x="432" y="1502"/>
                </a:moveTo>
                <a:cubicBezTo>
                  <a:pt x="432" y="1502"/>
                  <a:pt x="432" y="1502"/>
                  <a:pt x="431" y="1502"/>
                </a:cubicBezTo>
                <a:cubicBezTo>
                  <a:pt x="426" y="1499"/>
                  <a:pt x="420" y="1496"/>
                  <a:pt x="414" y="1493"/>
                </a:cubicBezTo>
                <a:cubicBezTo>
                  <a:pt x="413" y="1493"/>
                  <a:pt x="413" y="1492"/>
                  <a:pt x="414" y="1491"/>
                </a:cubicBezTo>
                <a:cubicBezTo>
                  <a:pt x="414" y="1490"/>
                  <a:pt x="415" y="1490"/>
                  <a:pt x="416" y="1490"/>
                </a:cubicBezTo>
                <a:cubicBezTo>
                  <a:pt x="422" y="1493"/>
                  <a:pt x="427" y="1496"/>
                  <a:pt x="433" y="1499"/>
                </a:cubicBezTo>
                <a:cubicBezTo>
                  <a:pt x="434" y="1500"/>
                  <a:pt x="434" y="1501"/>
                  <a:pt x="434" y="1501"/>
                </a:cubicBezTo>
                <a:cubicBezTo>
                  <a:pt x="434" y="1502"/>
                  <a:pt x="433" y="1502"/>
                  <a:pt x="432" y="1502"/>
                </a:cubicBezTo>
                <a:close/>
                <a:moveTo>
                  <a:pt x="1157" y="1502"/>
                </a:moveTo>
                <a:cubicBezTo>
                  <a:pt x="1157" y="1502"/>
                  <a:pt x="1156" y="1502"/>
                  <a:pt x="1156" y="1501"/>
                </a:cubicBezTo>
                <a:cubicBezTo>
                  <a:pt x="1155" y="1500"/>
                  <a:pt x="1156" y="1499"/>
                  <a:pt x="1156" y="1499"/>
                </a:cubicBezTo>
                <a:cubicBezTo>
                  <a:pt x="1162" y="1496"/>
                  <a:pt x="1168" y="1493"/>
                  <a:pt x="1173" y="1490"/>
                </a:cubicBezTo>
                <a:cubicBezTo>
                  <a:pt x="1174" y="1489"/>
                  <a:pt x="1175" y="1489"/>
                  <a:pt x="1176" y="1490"/>
                </a:cubicBezTo>
                <a:cubicBezTo>
                  <a:pt x="1176" y="1491"/>
                  <a:pt x="1176" y="1492"/>
                  <a:pt x="1175" y="1493"/>
                </a:cubicBezTo>
                <a:cubicBezTo>
                  <a:pt x="1169" y="1496"/>
                  <a:pt x="1164" y="1499"/>
                  <a:pt x="1158" y="1502"/>
                </a:cubicBezTo>
                <a:cubicBezTo>
                  <a:pt x="1158" y="1502"/>
                  <a:pt x="1158" y="1502"/>
                  <a:pt x="1157" y="1502"/>
                </a:cubicBezTo>
                <a:close/>
                <a:moveTo>
                  <a:pt x="398" y="1484"/>
                </a:moveTo>
                <a:cubicBezTo>
                  <a:pt x="398" y="1484"/>
                  <a:pt x="398" y="1484"/>
                  <a:pt x="397" y="1484"/>
                </a:cubicBezTo>
                <a:cubicBezTo>
                  <a:pt x="392" y="1480"/>
                  <a:pt x="386" y="1477"/>
                  <a:pt x="381" y="1474"/>
                </a:cubicBezTo>
                <a:cubicBezTo>
                  <a:pt x="380" y="1473"/>
                  <a:pt x="380" y="1472"/>
                  <a:pt x="380" y="1471"/>
                </a:cubicBezTo>
                <a:cubicBezTo>
                  <a:pt x="381" y="1471"/>
                  <a:pt x="382" y="1470"/>
                  <a:pt x="383" y="1471"/>
                </a:cubicBezTo>
                <a:cubicBezTo>
                  <a:pt x="388" y="1474"/>
                  <a:pt x="394" y="1477"/>
                  <a:pt x="399" y="1481"/>
                </a:cubicBezTo>
                <a:cubicBezTo>
                  <a:pt x="400" y="1481"/>
                  <a:pt x="400" y="1482"/>
                  <a:pt x="400" y="1483"/>
                </a:cubicBezTo>
                <a:cubicBezTo>
                  <a:pt x="400" y="1484"/>
                  <a:pt x="399" y="1484"/>
                  <a:pt x="398" y="1484"/>
                </a:cubicBezTo>
                <a:close/>
                <a:moveTo>
                  <a:pt x="1191" y="1484"/>
                </a:moveTo>
                <a:cubicBezTo>
                  <a:pt x="1190" y="1484"/>
                  <a:pt x="1190" y="1483"/>
                  <a:pt x="1190" y="1483"/>
                </a:cubicBezTo>
                <a:cubicBezTo>
                  <a:pt x="1189" y="1482"/>
                  <a:pt x="1189" y="1481"/>
                  <a:pt x="1190" y="1480"/>
                </a:cubicBezTo>
                <a:cubicBezTo>
                  <a:pt x="1196" y="1477"/>
                  <a:pt x="1201" y="1474"/>
                  <a:pt x="1207" y="1470"/>
                </a:cubicBezTo>
                <a:cubicBezTo>
                  <a:pt x="1207" y="1470"/>
                  <a:pt x="1209" y="1470"/>
                  <a:pt x="1209" y="1471"/>
                </a:cubicBezTo>
                <a:cubicBezTo>
                  <a:pt x="1210" y="1472"/>
                  <a:pt x="1209" y="1473"/>
                  <a:pt x="1209" y="1473"/>
                </a:cubicBezTo>
                <a:cubicBezTo>
                  <a:pt x="1203" y="1477"/>
                  <a:pt x="1198" y="1480"/>
                  <a:pt x="1192" y="1483"/>
                </a:cubicBezTo>
                <a:cubicBezTo>
                  <a:pt x="1192" y="1483"/>
                  <a:pt x="1191" y="1484"/>
                  <a:pt x="1191" y="1484"/>
                </a:cubicBezTo>
                <a:close/>
                <a:moveTo>
                  <a:pt x="365" y="1464"/>
                </a:moveTo>
                <a:cubicBezTo>
                  <a:pt x="365" y="1464"/>
                  <a:pt x="365" y="1464"/>
                  <a:pt x="364" y="1464"/>
                </a:cubicBezTo>
                <a:cubicBezTo>
                  <a:pt x="359" y="1460"/>
                  <a:pt x="354" y="1456"/>
                  <a:pt x="348" y="1453"/>
                </a:cubicBezTo>
                <a:cubicBezTo>
                  <a:pt x="347" y="1452"/>
                  <a:pt x="347" y="1451"/>
                  <a:pt x="348" y="1450"/>
                </a:cubicBezTo>
                <a:cubicBezTo>
                  <a:pt x="348" y="1450"/>
                  <a:pt x="349" y="1449"/>
                  <a:pt x="350" y="1450"/>
                </a:cubicBezTo>
                <a:cubicBezTo>
                  <a:pt x="356" y="1453"/>
                  <a:pt x="361" y="1457"/>
                  <a:pt x="366" y="1461"/>
                </a:cubicBezTo>
                <a:cubicBezTo>
                  <a:pt x="367" y="1461"/>
                  <a:pt x="367" y="1462"/>
                  <a:pt x="367" y="1463"/>
                </a:cubicBezTo>
                <a:cubicBezTo>
                  <a:pt x="366" y="1464"/>
                  <a:pt x="366" y="1464"/>
                  <a:pt x="365" y="1464"/>
                </a:cubicBezTo>
                <a:close/>
                <a:moveTo>
                  <a:pt x="1224" y="1463"/>
                </a:moveTo>
                <a:cubicBezTo>
                  <a:pt x="1223" y="1463"/>
                  <a:pt x="1223" y="1463"/>
                  <a:pt x="1222" y="1463"/>
                </a:cubicBezTo>
                <a:cubicBezTo>
                  <a:pt x="1222" y="1462"/>
                  <a:pt x="1222" y="1461"/>
                  <a:pt x="1223" y="1460"/>
                </a:cubicBezTo>
                <a:cubicBezTo>
                  <a:pt x="1228" y="1457"/>
                  <a:pt x="1234" y="1453"/>
                  <a:pt x="1239" y="1450"/>
                </a:cubicBezTo>
                <a:cubicBezTo>
                  <a:pt x="1240" y="1449"/>
                  <a:pt x="1241" y="1449"/>
                  <a:pt x="1241" y="1450"/>
                </a:cubicBezTo>
                <a:cubicBezTo>
                  <a:pt x="1242" y="1451"/>
                  <a:pt x="1242" y="1452"/>
                  <a:pt x="1241" y="1452"/>
                </a:cubicBezTo>
                <a:cubicBezTo>
                  <a:pt x="1236" y="1456"/>
                  <a:pt x="1230" y="1460"/>
                  <a:pt x="1225" y="1463"/>
                </a:cubicBezTo>
                <a:cubicBezTo>
                  <a:pt x="1225" y="1463"/>
                  <a:pt x="1224" y="1463"/>
                  <a:pt x="1224" y="1463"/>
                </a:cubicBezTo>
                <a:close/>
                <a:moveTo>
                  <a:pt x="333" y="1442"/>
                </a:moveTo>
                <a:cubicBezTo>
                  <a:pt x="333" y="1442"/>
                  <a:pt x="333" y="1442"/>
                  <a:pt x="332" y="1442"/>
                </a:cubicBezTo>
                <a:cubicBezTo>
                  <a:pt x="327" y="1438"/>
                  <a:pt x="322" y="1434"/>
                  <a:pt x="317" y="1430"/>
                </a:cubicBezTo>
                <a:cubicBezTo>
                  <a:pt x="316" y="1430"/>
                  <a:pt x="316" y="1429"/>
                  <a:pt x="316" y="1428"/>
                </a:cubicBezTo>
                <a:cubicBezTo>
                  <a:pt x="317" y="1427"/>
                  <a:pt x="318" y="1427"/>
                  <a:pt x="319" y="1427"/>
                </a:cubicBezTo>
                <a:cubicBezTo>
                  <a:pt x="324" y="1431"/>
                  <a:pt x="329" y="1435"/>
                  <a:pt x="334" y="1439"/>
                </a:cubicBezTo>
                <a:cubicBezTo>
                  <a:pt x="335" y="1439"/>
                  <a:pt x="335" y="1441"/>
                  <a:pt x="335" y="1441"/>
                </a:cubicBezTo>
                <a:cubicBezTo>
                  <a:pt x="334" y="1442"/>
                  <a:pt x="334" y="1442"/>
                  <a:pt x="333" y="1442"/>
                </a:cubicBezTo>
                <a:close/>
                <a:moveTo>
                  <a:pt x="1256" y="1442"/>
                </a:moveTo>
                <a:cubicBezTo>
                  <a:pt x="1255" y="1442"/>
                  <a:pt x="1255" y="1441"/>
                  <a:pt x="1254" y="1441"/>
                </a:cubicBezTo>
                <a:cubicBezTo>
                  <a:pt x="1254" y="1440"/>
                  <a:pt x="1254" y="1439"/>
                  <a:pt x="1255" y="1439"/>
                </a:cubicBezTo>
                <a:cubicBezTo>
                  <a:pt x="1260" y="1435"/>
                  <a:pt x="1265" y="1431"/>
                  <a:pt x="1270" y="1427"/>
                </a:cubicBezTo>
                <a:cubicBezTo>
                  <a:pt x="1271" y="1427"/>
                  <a:pt x="1272" y="1427"/>
                  <a:pt x="1273" y="1427"/>
                </a:cubicBezTo>
                <a:cubicBezTo>
                  <a:pt x="1273" y="1428"/>
                  <a:pt x="1273" y="1429"/>
                  <a:pt x="1272" y="1430"/>
                </a:cubicBezTo>
                <a:cubicBezTo>
                  <a:pt x="1267" y="1434"/>
                  <a:pt x="1262" y="1438"/>
                  <a:pt x="1257" y="1441"/>
                </a:cubicBezTo>
                <a:cubicBezTo>
                  <a:pt x="1256" y="1442"/>
                  <a:pt x="1256" y="1442"/>
                  <a:pt x="1256" y="1442"/>
                </a:cubicBezTo>
                <a:close/>
                <a:moveTo>
                  <a:pt x="303" y="1419"/>
                </a:moveTo>
                <a:cubicBezTo>
                  <a:pt x="302" y="1419"/>
                  <a:pt x="302" y="1419"/>
                  <a:pt x="301" y="1418"/>
                </a:cubicBezTo>
                <a:cubicBezTo>
                  <a:pt x="296" y="1414"/>
                  <a:pt x="291" y="1410"/>
                  <a:pt x="286" y="1406"/>
                </a:cubicBezTo>
                <a:cubicBezTo>
                  <a:pt x="286" y="1406"/>
                  <a:pt x="286" y="1405"/>
                  <a:pt x="286" y="1404"/>
                </a:cubicBezTo>
                <a:cubicBezTo>
                  <a:pt x="287" y="1403"/>
                  <a:pt x="288" y="1403"/>
                  <a:pt x="289" y="1404"/>
                </a:cubicBezTo>
                <a:cubicBezTo>
                  <a:pt x="294" y="1408"/>
                  <a:pt x="299" y="1412"/>
                  <a:pt x="304" y="1416"/>
                </a:cubicBezTo>
                <a:cubicBezTo>
                  <a:pt x="304" y="1416"/>
                  <a:pt x="305" y="1417"/>
                  <a:pt x="304" y="1418"/>
                </a:cubicBezTo>
                <a:cubicBezTo>
                  <a:pt x="304" y="1419"/>
                  <a:pt x="303" y="1419"/>
                  <a:pt x="303" y="1419"/>
                </a:cubicBezTo>
                <a:close/>
                <a:moveTo>
                  <a:pt x="1287" y="1419"/>
                </a:moveTo>
                <a:cubicBezTo>
                  <a:pt x="1286" y="1419"/>
                  <a:pt x="1286" y="1418"/>
                  <a:pt x="1285" y="1418"/>
                </a:cubicBezTo>
                <a:cubicBezTo>
                  <a:pt x="1285" y="1417"/>
                  <a:pt x="1285" y="1416"/>
                  <a:pt x="1285" y="1415"/>
                </a:cubicBezTo>
                <a:cubicBezTo>
                  <a:pt x="1290" y="1411"/>
                  <a:pt x="1295" y="1407"/>
                  <a:pt x="1300" y="1403"/>
                </a:cubicBezTo>
                <a:cubicBezTo>
                  <a:pt x="1301" y="1403"/>
                  <a:pt x="1302" y="1403"/>
                  <a:pt x="1303" y="1403"/>
                </a:cubicBezTo>
                <a:cubicBezTo>
                  <a:pt x="1304" y="1404"/>
                  <a:pt x="1303" y="1405"/>
                  <a:pt x="1303" y="1406"/>
                </a:cubicBezTo>
                <a:cubicBezTo>
                  <a:pt x="1298" y="1410"/>
                  <a:pt x="1293" y="1414"/>
                  <a:pt x="1288" y="1418"/>
                </a:cubicBezTo>
                <a:cubicBezTo>
                  <a:pt x="1287" y="1418"/>
                  <a:pt x="1287" y="1419"/>
                  <a:pt x="1287" y="1419"/>
                </a:cubicBezTo>
                <a:close/>
                <a:moveTo>
                  <a:pt x="273" y="1394"/>
                </a:moveTo>
                <a:cubicBezTo>
                  <a:pt x="272" y="1394"/>
                  <a:pt x="272" y="1394"/>
                  <a:pt x="272" y="1394"/>
                </a:cubicBezTo>
                <a:cubicBezTo>
                  <a:pt x="267" y="1389"/>
                  <a:pt x="262" y="1385"/>
                  <a:pt x="257" y="1381"/>
                </a:cubicBezTo>
                <a:cubicBezTo>
                  <a:pt x="257" y="1380"/>
                  <a:pt x="256" y="1379"/>
                  <a:pt x="257" y="1378"/>
                </a:cubicBezTo>
                <a:cubicBezTo>
                  <a:pt x="258" y="1378"/>
                  <a:pt x="259" y="1378"/>
                  <a:pt x="260" y="1378"/>
                </a:cubicBezTo>
                <a:cubicBezTo>
                  <a:pt x="264" y="1383"/>
                  <a:pt x="269" y="1387"/>
                  <a:pt x="274" y="1391"/>
                </a:cubicBezTo>
                <a:cubicBezTo>
                  <a:pt x="275" y="1392"/>
                  <a:pt x="275" y="1393"/>
                  <a:pt x="274" y="1394"/>
                </a:cubicBezTo>
                <a:cubicBezTo>
                  <a:pt x="274" y="1394"/>
                  <a:pt x="273" y="1394"/>
                  <a:pt x="273" y="1394"/>
                </a:cubicBezTo>
                <a:close/>
                <a:moveTo>
                  <a:pt x="1316" y="1394"/>
                </a:moveTo>
                <a:cubicBezTo>
                  <a:pt x="1316" y="1394"/>
                  <a:pt x="1315" y="1394"/>
                  <a:pt x="1315" y="1393"/>
                </a:cubicBezTo>
                <a:cubicBezTo>
                  <a:pt x="1314" y="1393"/>
                  <a:pt x="1314" y="1391"/>
                  <a:pt x="1315" y="1391"/>
                </a:cubicBezTo>
                <a:cubicBezTo>
                  <a:pt x="1320" y="1387"/>
                  <a:pt x="1325" y="1382"/>
                  <a:pt x="1329" y="1378"/>
                </a:cubicBezTo>
                <a:cubicBezTo>
                  <a:pt x="1330" y="1377"/>
                  <a:pt x="1331" y="1377"/>
                  <a:pt x="1332" y="1378"/>
                </a:cubicBezTo>
                <a:cubicBezTo>
                  <a:pt x="1333" y="1379"/>
                  <a:pt x="1332" y="1380"/>
                  <a:pt x="1332" y="1381"/>
                </a:cubicBezTo>
                <a:cubicBezTo>
                  <a:pt x="1327" y="1385"/>
                  <a:pt x="1322" y="1389"/>
                  <a:pt x="1317" y="1393"/>
                </a:cubicBezTo>
                <a:cubicBezTo>
                  <a:pt x="1317" y="1394"/>
                  <a:pt x="1317" y="1394"/>
                  <a:pt x="1316" y="1394"/>
                </a:cubicBezTo>
                <a:close/>
                <a:moveTo>
                  <a:pt x="244" y="1368"/>
                </a:moveTo>
                <a:cubicBezTo>
                  <a:pt x="244" y="1368"/>
                  <a:pt x="243" y="1368"/>
                  <a:pt x="243" y="1368"/>
                </a:cubicBezTo>
                <a:cubicBezTo>
                  <a:pt x="238" y="1363"/>
                  <a:pt x="234" y="1359"/>
                  <a:pt x="229" y="1354"/>
                </a:cubicBezTo>
                <a:cubicBezTo>
                  <a:pt x="229" y="1353"/>
                  <a:pt x="229" y="1352"/>
                  <a:pt x="229" y="1351"/>
                </a:cubicBezTo>
                <a:cubicBezTo>
                  <a:pt x="230" y="1351"/>
                  <a:pt x="231" y="1351"/>
                  <a:pt x="232" y="1351"/>
                </a:cubicBezTo>
                <a:cubicBezTo>
                  <a:pt x="236" y="1356"/>
                  <a:pt x="241" y="1361"/>
                  <a:pt x="246" y="1365"/>
                </a:cubicBezTo>
                <a:cubicBezTo>
                  <a:pt x="246" y="1366"/>
                  <a:pt x="246" y="1367"/>
                  <a:pt x="246" y="1368"/>
                </a:cubicBezTo>
                <a:cubicBezTo>
                  <a:pt x="245" y="1368"/>
                  <a:pt x="245" y="1368"/>
                  <a:pt x="244" y="1368"/>
                </a:cubicBezTo>
                <a:close/>
                <a:moveTo>
                  <a:pt x="1345" y="1368"/>
                </a:moveTo>
                <a:cubicBezTo>
                  <a:pt x="1344" y="1368"/>
                  <a:pt x="1344" y="1368"/>
                  <a:pt x="1343" y="1367"/>
                </a:cubicBezTo>
                <a:cubicBezTo>
                  <a:pt x="1343" y="1367"/>
                  <a:pt x="1343" y="1365"/>
                  <a:pt x="1343" y="1365"/>
                </a:cubicBezTo>
                <a:cubicBezTo>
                  <a:pt x="1348" y="1360"/>
                  <a:pt x="1353" y="1356"/>
                  <a:pt x="1357" y="1351"/>
                </a:cubicBezTo>
                <a:cubicBezTo>
                  <a:pt x="1358" y="1350"/>
                  <a:pt x="1359" y="1350"/>
                  <a:pt x="1360" y="1351"/>
                </a:cubicBezTo>
                <a:cubicBezTo>
                  <a:pt x="1360" y="1352"/>
                  <a:pt x="1360" y="1353"/>
                  <a:pt x="1360" y="1354"/>
                </a:cubicBezTo>
                <a:cubicBezTo>
                  <a:pt x="1355" y="1358"/>
                  <a:pt x="1350" y="1363"/>
                  <a:pt x="1346" y="1367"/>
                </a:cubicBezTo>
                <a:cubicBezTo>
                  <a:pt x="1346" y="1368"/>
                  <a:pt x="1345" y="1368"/>
                  <a:pt x="1345" y="1368"/>
                </a:cubicBezTo>
                <a:close/>
                <a:moveTo>
                  <a:pt x="217" y="1341"/>
                </a:moveTo>
                <a:cubicBezTo>
                  <a:pt x="217" y="1341"/>
                  <a:pt x="216" y="1340"/>
                  <a:pt x="216" y="1340"/>
                </a:cubicBezTo>
                <a:cubicBezTo>
                  <a:pt x="212" y="1335"/>
                  <a:pt x="207" y="1331"/>
                  <a:pt x="203" y="1326"/>
                </a:cubicBezTo>
                <a:cubicBezTo>
                  <a:pt x="202" y="1325"/>
                  <a:pt x="202" y="1324"/>
                  <a:pt x="203" y="1323"/>
                </a:cubicBezTo>
                <a:cubicBezTo>
                  <a:pt x="204" y="1323"/>
                  <a:pt x="205" y="1323"/>
                  <a:pt x="205" y="1323"/>
                </a:cubicBezTo>
                <a:cubicBezTo>
                  <a:pt x="210" y="1328"/>
                  <a:pt x="214" y="1333"/>
                  <a:pt x="219" y="1338"/>
                </a:cubicBezTo>
                <a:cubicBezTo>
                  <a:pt x="219" y="1338"/>
                  <a:pt x="219" y="1339"/>
                  <a:pt x="218" y="1340"/>
                </a:cubicBezTo>
                <a:cubicBezTo>
                  <a:pt x="218" y="1340"/>
                  <a:pt x="218" y="1341"/>
                  <a:pt x="217" y="1341"/>
                </a:cubicBezTo>
                <a:close/>
                <a:moveTo>
                  <a:pt x="1372" y="1340"/>
                </a:moveTo>
                <a:cubicBezTo>
                  <a:pt x="1371" y="1340"/>
                  <a:pt x="1371" y="1340"/>
                  <a:pt x="1371" y="1340"/>
                </a:cubicBezTo>
                <a:cubicBezTo>
                  <a:pt x="1370" y="1339"/>
                  <a:pt x="1370" y="1338"/>
                  <a:pt x="1370" y="1337"/>
                </a:cubicBezTo>
                <a:cubicBezTo>
                  <a:pt x="1375" y="1333"/>
                  <a:pt x="1379" y="1328"/>
                  <a:pt x="1383" y="1323"/>
                </a:cubicBezTo>
                <a:cubicBezTo>
                  <a:pt x="1384" y="1322"/>
                  <a:pt x="1385" y="1322"/>
                  <a:pt x="1386" y="1323"/>
                </a:cubicBezTo>
                <a:cubicBezTo>
                  <a:pt x="1387" y="1324"/>
                  <a:pt x="1387" y="1325"/>
                  <a:pt x="1386" y="1326"/>
                </a:cubicBezTo>
                <a:cubicBezTo>
                  <a:pt x="1382" y="1330"/>
                  <a:pt x="1377" y="1335"/>
                  <a:pt x="1373" y="1340"/>
                </a:cubicBezTo>
                <a:cubicBezTo>
                  <a:pt x="1373" y="1340"/>
                  <a:pt x="1372" y="1340"/>
                  <a:pt x="1372" y="1340"/>
                </a:cubicBezTo>
                <a:close/>
                <a:moveTo>
                  <a:pt x="191" y="1312"/>
                </a:moveTo>
                <a:cubicBezTo>
                  <a:pt x="191" y="1312"/>
                  <a:pt x="190" y="1312"/>
                  <a:pt x="190" y="1311"/>
                </a:cubicBezTo>
                <a:cubicBezTo>
                  <a:pt x="186" y="1306"/>
                  <a:pt x="182" y="1301"/>
                  <a:pt x="178" y="1296"/>
                </a:cubicBezTo>
                <a:cubicBezTo>
                  <a:pt x="177" y="1296"/>
                  <a:pt x="177" y="1295"/>
                  <a:pt x="178" y="1294"/>
                </a:cubicBezTo>
                <a:cubicBezTo>
                  <a:pt x="179" y="1293"/>
                  <a:pt x="180" y="1293"/>
                  <a:pt x="180" y="1294"/>
                </a:cubicBezTo>
                <a:cubicBezTo>
                  <a:pt x="185" y="1299"/>
                  <a:pt x="189" y="1304"/>
                  <a:pt x="193" y="1309"/>
                </a:cubicBezTo>
                <a:cubicBezTo>
                  <a:pt x="193" y="1310"/>
                  <a:pt x="193" y="1311"/>
                  <a:pt x="193" y="1311"/>
                </a:cubicBezTo>
                <a:cubicBezTo>
                  <a:pt x="192" y="1312"/>
                  <a:pt x="192" y="1312"/>
                  <a:pt x="191" y="1312"/>
                </a:cubicBezTo>
                <a:close/>
                <a:moveTo>
                  <a:pt x="1398" y="1312"/>
                </a:moveTo>
                <a:cubicBezTo>
                  <a:pt x="1397" y="1312"/>
                  <a:pt x="1397" y="1311"/>
                  <a:pt x="1396" y="1311"/>
                </a:cubicBezTo>
                <a:cubicBezTo>
                  <a:pt x="1396" y="1311"/>
                  <a:pt x="1396" y="1309"/>
                  <a:pt x="1396" y="1309"/>
                </a:cubicBezTo>
                <a:cubicBezTo>
                  <a:pt x="1400" y="1304"/>
                  <a:pt x="1404" y="1299"/>
                  <a:pt x="1409" y="1294"/>
                </a:cubicBezTo>
                <a:cubicBezTo>
                  <a:pt x="1409" y="1293"/>
                  <a:pt x="1410" y="1293"/>
                  <a:pt x="1411" y="1294"/>
                </a:cubicBezTo>
                <a:cubicBezTo>
                  <a:pt x="1412" y="1294"/>
                  <a:pt x="1412" y="1295"/>
                  <a:pt x="1411" y="1296"/>
                </a:cubicBezTo>
                <a:cubicBezTo>
                  <a:pt x="1407" y="1301"/>
                  <a:pt x="1403" y="1306"/>
                  <a:pt x="1399" y="1311"/>
                </a:cubicBezTo>
                <a:cubicBezTo>
                  <a:pt x="1399" y="1311"/>
                  <a:pt x="1398" y="1312"/>
                  <a:pt x="1398" y="1312"/>
                </a:cubicBezTo>
                <a:close/>
                <a:moveTo>
                  <a:pt x="167" y="1282"/>
                </a:moveTo>
                <a:cubicBezTo>
                  <a:pt x="167" y="1282"/>
                  <a:pt x="166" y="1282"/>
                  <a:pt x="166" y="1281"/>
                </a:cubicBezTo>
                <a:cubicBezTo>
                  <a:pt x="162" y="1276"/>
                  <a:pt x="158" y="1271"/>
                  <a:pt x="154" y="1266"/>
                </a:cubicBezTo>
                <a:cubicBezTo>
                  <a:pt x="153" y="1265"/>
                  <a:pt x="154" y="1264"/>
                  <a:pt x="154" y="1263"/>
                </a:cubicBezTo>
                <a:cubicBezTo>
                  <a:pt x="155" y="1263"/>
                  <a:pt x="156" y="1263"/>
                  <a:pt x="157" y="1264"/>
                </a:cubicBezTo>
                <a:cubicBezTo>
                  <a:pt x="161" y="1269"/>
                  <a:pt x="165" y="1274"/>
                  <a:pt x="168" y="1279"/>
                </a:cubicBezTo>
                <a:cubicBezTo>
                  <a:pt x="169" y="1280"/>
                  <a:pt x="169" y="1281"/>
                  <a:pt x="168" y="1282"/>
                </a:cubicBezTo>
                <a:cubicBezTo>
                  <a:pt x="168" y="1282"/>
                  <a:pt x="167" y="1282"/>
                  <a:pt x="167" y="1282"/>
                </a:cubicBezTo>
                <a:close/>
                <a:moveTo>
                  <a:pt x="1422" y="1282"/>
                </a:moveTo>
                <a:cubicBezTo>
                  <a:pt x="1422" y="1282"/>
                  <a:pt x="1421" y="1281"/>
                  <a:pt x="1421" y="1281"/>
                </a:cubicBezTo>
                <a:cubicBezTo>
                  <a:pt x="1420" y="1281"/>
                  <a:pt x="1420" y="1280"/>
                  <a:pt x="1420" y="1279"/>
                </a:cubicBezTo>
                <a:cubicBezTo>
                  <a:pt x="1424" y="1274"/>
                  <a:pt x="1428" y="1269"/>
                  <a:pt x="1432" y="1263"/>
                </a:cubicBezTo>
                <a:cubicBezTo>
                  <a:pt x="1433" y="1263"/>
                  <a:pt x="1434" y="1262"/>
                  <a:pt x="1435" y="1263"/>
                </a:cubicBezTo>
                <a:cubicBezTo>
                  <a:pt x="1435" y="1264"/>
                  <a:pt x="1436" y="1265"/>
                  <a:pt x="1435" y="1265"/>
                </a:cubicBezTo>
                <a:cubicBezTo>
                  <a:pt x="1431" y="1271"/>
                  <a:pt x="1427" y="1276"/>
                  <a:pt x="1423" y="1281"/>
                </a:cubicBezTo>
                <a:cubicBezTo>
                  <a:pt x="1423" y="1281"/>
                  <a:pt x="1422" y="1282"/>
                  <a:pt x="1422" y="1282"/>
                </a:cubicBezTo>
                <a:close/>
                <a:moveTo>
                  <a:pt x="144" y="1251"/>
                </a:moveTo>
                <a:cubicBezTo>
                  <a:pt x="144" y="1251"/>
                  <a:pt x="143" y="1251"/>
                  <a:pt x="143" y="1250"/>
                </a:cubicBezTo>
                <a:cubicBezTo>
                  <a:pt x="139" y="1245"/>
                  <a:pt x="135" y="1240"/>
                  <a:pt x="132" y="1234"/>
                </a:cubicBezTo>
                <a:cubicBezTo>
                  <a:pt x="131" y="1233"/>
                  <a:pt x="132" y="1232"/>
                  <a:pt x="132" y="1232"/>
                </a:cubicBezTo>
                <a:cubicBezTo>
                  <a:pt x="133" y="1231"/>
                  <a:pt x="134" y="1231"/>
                  <a:pt x="135" y="1232"/>
                </a:cubicBezTo>
                <a:cubicBezTo>
                  <a:pt x="138" y="1238"/>
                  <a:pt x="142" y="1243"/>
                  <a:pt x="146" y="1248"/>
                </a:cubicBezTo>
                <a:cubicBezTo>
                  <a:pt x="146" y="1249"/>
                  <a:pt x="146" y="1250"/>
                  <a:pt x="145" y="1251"/>
                </a:cubicBezTo>
                <a:cubicBezTo>
                  <a:pt x="145" y="1251"/>
                  <a:pt x="145" y="1251"/>
                  <a:pt x="144" y="1251"/>
                </a:cubicBezTo>
                <a:close/>
                <a:moveTo>
                  <a:pt x="1445" y="1250"/>
                </a:moveTo>
                <a:cubicBezTo>
                  <a:pt x="1444" y="1250"/>
                  <a:pt x="1444" y="1250"/>
                  <a:pt x="1444" y="1250"/>
                </a:cubicBezTo>
                <a:cubicBezTo>
                  <a:pt x="1443" y="1250"/>
                  <a:pt x="1443" y="1248"/>
                  <a:pt x="1443" y="1248"/>
                </a:cubicBezTo>
                <a:cubicBezTo>
                  <a:pt x="1447" y="1242"/>
                  <a:pt x="1451" y="1237"/>
                  <a:pt x="1454" y="1232"/>
                </a:cubicBezTo>
                <a:cubicBezTo>
                  <a:pt x="1455" y="1231"/>
                  <a:pt x="1456" y="1231"/>
                  <a:pt x="1457" y="1231"/>
                </a:cubicBezTo>
                <a:cubicBezTo>
                  <a:pt x="1457" y="1232"/>
                  <a:pt x="1458" y="1233"/>
                  <a:pt x="1457" y="1234"/>
                </a:cubicBezTo>
                <a:cubicBezTo>
                  <a:pt x="1454" y="1239"/>
                  <a:pt x="1450" y="1244"/>
                  <a:pt x="1446" y="1250"/>
                </a:cubicBezTo>
                <a:cubicBezTo>
                  <a:pt x="1446" y="1250"/>
                  <a:pt x="1445" y="1250"/>
                  <a:pt x="1445" y="1250"/>
                </a:cubicBezTo>
                <a:close/>
                <a:moveTo>
                  <a:pt x="123" y="1219"/>
                </a:moveTo>
                <a:cubicBezTo>
                  <a:pt x="122" y="1219"/>
                  <a:pt x="122" y="1219"/>
                  <a:pt x="121" y="1218"/>
                </a:cubicBezTo>
                <a:cubicBezTo>
                  <a:pt x="118" y="1213"/>
                  <a:pt x="115" y="1207"/>
                  <a:pt x="111" y="1202"/>
                </a:cubicBezTo>
                <a:cubicBezTo>
                  <a:pt x="111" y="1201"/>
                  <a:pt x="111" y="1200"/>
                  <a:pt x="112" y="1199"/>
                </a:cubicBezTo>
                <a:cubicBezTo>
                  <a:pt x="113" y="1199"/>
                  <a:pt x="114" y="1199"/>
                  <a:pt x="114" y="1200"/>
                </a:cubicBezTo>
                <a:cubicBezTo>
                  <a:pt x="118" y="1205"/>
                  <a:pt x="121" y="1211"/>
                  <a:pt x="124" y="1216"/>
                </a:cubicBezTo>
                <a:cubicBezTo>
                  <a:pt x="125" y="1217"/>
                  <a:pt x="125" y="1218"/>
                  <a:pt x="124" y="1219"/>
                </a:cubicBezTo>
                <a:cubicBezTo>
                  <a:pt x="124" y="1219"/>
                  <a:pt x="123" y="1219"/>
                  <a:pt x="123" y="1219"/>
                </a:cubicBezTo>
                <a:close/>
                <a:moveTo>
                  <a:pt x="1466" y="1218"/>
                </a:moveTo>
                <a:cubicBezTo>
                  <a:pt x="1466" y="1218"/>
                  <a:pt x="1466" y="1218"/>
                  <a:pt x="1465" y="1218"/>
                </a:cubicBezTo>
                <a:cubicBezTo>
                  <a:pt x="1464" y="1217"/>
                  <a:pt x="1464" y="1216"/>
                  <a:pt x="1465" y="1216"/>
                </a:cubicBezTo>
                <a:cubicBezTo>
                  <a:pt x="1468" y="1210"/>
                  <a:pt x="1471" y="1205"/>
                  <a:pt x="1475" y="1199"/>
                </a:cubicBezTo>
                <a:cubicBezTo>
                  <a:pt x="1475" y="1198"/>
                  <a:pt x="1476" y="1198"/>
                  <a:pt x="1477" y="1198"/>
                </a:cubicBezTo>
                <a:cubicBezTo>
                  <a:pt x="1478" y="1199"/>
                  <a:pt x="1478" y="1200"/>
                  <a:pt x="1478" y="1201"/>
                </a:cubicBezTo>
                <a:cubicBezTo>
                  <a:pt x="1474" y="1206"/>
                  <a:pt x="1471" y="1212"/>
                  <a:pt x="1468" y="1217"/>
                </a:cubicBezTo>
                <a:cubicBezTo>
                  <a:pt x="1467" y="1218"/>
                  <a:pt x="1467" y="1218"/>
                  <a:pt x="1466" y="1218"/>
                </a:cubicBezTo>
                <a:close/>
                <a:moveTo>
                  <a:pt x="103" y="1186"/>
                </a:moveTo>
                <a:cubicBezTo>
                  <a:pt x="103" y="1186"/>
                  <a:pt x="102" y="1185"/>
                  <a:pt x="102" y="1185"/>
                </a:cubicBezTo>
                <a:cubicBezTo>
                  <a:pt x="98" y="1179"/>
                  <a:pt x="95" y="1174"/>
                  <a:pt x="92" y="1168"/>
                </a:cubicBezTo>
                <a:cubicBezTo>
                  <a:pt x="92" y="1167"/>
                  <a:pt x="92" y="1166"/>
                  <a:pt x="93" y="1166"/>
                </a:cubicBezTo>
                <a:cubicBezTo>
                  <a:pt x="94" y="1165"/>
                  <a:pt x="95" y="1165"/>
                  <a:pt x="95" y="1166"/>
                </a:cubicBezTo>
                <a:cubicBezTo>
                  <a:pt x="98" y="1172"/>
                  <a:pt x="102" y="1178"/>
                  <a:pt x="105" y="1183"/>
                </a:cubicBezTo>
                <a:cubicBezTo>
                  <a:pt x="105" y="1184"/>
                  <a:pt x="105" y="1185"/>
                  <a:pt x="104" y="1186"/>
                </a:cubicBezTo>
                <a:cubicBezTo>
                  <a:pt x="104" y="1186"/>
                  <a:pt x="103" y="1186"/>
                  <a:pt x="103" y="1186"/>
                </a:cubicBezTo>
                <a:close/>
                <a:moveTo>
                  <a:pt x="1486" y="1185"/>
                </a:moveTo>
                <a:cubicBezTo>
                  <a:pt x="1486" y="1185"/>
                  <a:pt x="1485" y="1185"/>
                  <a:pt x="1485" y="1185"/>
                </a:cubicBezTo>
                <a:cubicBezTo>
                  <a:pt x="1484" y="1184"/>
                  <a:pt x="1484" y="1183"/>
                  <a:pt x="1484" y="1182"/>
                </a:cubicBezTo>
                <a:cubicBezTo>
                  <a:pt x="1488" y="1177"/>
                  <a:pt x="1491" y="1171"/>
                  <a:pt x="1494" y="1165"/>
                </a:cubicBezTo>
                <a:cubicBezTo>
                  <a:pt x="1494" y="1165"/>
                  <a:pt x="1495" y="1164"/>
                  <a:pt x="1496" y="1165"/>
                </a:cubicBezTo>
                <a:cubicBezTo>
                  <a:pt x="1497" y="1165"/>
                  <a:pt x="1497" y="1166"/>
                  <a:pt x="1497" y="1167"/>
                </a:cubicBezTo>
                <a:cubicBezTo>
                  <a:pt x="1494" y="1173"/>
                  <a:pt x="1491" y="1179"/>
                  <a:pt x="1487" y="1184"/>
                </a:cubicBezTo>
                <a:cubicBezTo>
                  <a:pt x="1487" y="1185"/>
                  <a:pt x="1487" y="1185"/>
                  <a:pt x="1486" y="1185"/>
                </a:cubicBezTo>
                <a:close/>
                <a:moveTo>
                  <a:pt x="85" y="1152"/>
                </a:moveTo>
                <a:cubicBezTo>
                  <a:pt x="84" y="1152"/>
                  <a:pt x="84" y="1151"/>
                  <a:pt x="83" y="1151"/>
                </a:cubicBezTo>
                <a:cubicBezTo>
                  <a:pt x="81" y="1145"/>
                  <a:pt x="78" y="1139"/>
                  <a:pt x="75" y="1133"/>
                </a:cubicBezTo>
                <a:cubicBezTo>
                  <a:pt x="75" y="1133"/>
                  <a:pt x="75" y="1132"/>
                  <a:pt x="76" y="1131"/>
                </a:cubicBezTo>
                <a:cubicBezTo>
                  <a:pt x="77" y="1131"/>
                  <a:pt x="78" y="1131"/>
                  <a:pt x="78" y="1132"/>
                </a:cubicBezTo>
                <a:cubicBezTo>
                  <a:pt x="81" y="1138"/>
                  <a:pt x="84" y="1144"/>
                  <a:pt x="87" y="1149"/>
                </a:cubicBezTo>
                <a:cubicBezTo>
                  <a:pt x="87" y="1150"/>
                  <a:pt x="87" y="1151"/>
                  <a:pt x="86" y="1152"/>
                </a:cubicBezTo>
                <a:cubicBezTo>
                  <a:pt x="86" y="1152"/>
                  <a:pt x="85" y="1152"/>
                  <a:pt x="85" y="1152"/>
                </a:cubicBezTo>
                <a:close/>
                <a:moveTo>
                  <a:pt x="1504" y="1151"/>
                </a:moveTo>
                <a:cubicBezTo>
                  <a:pt x="1504" y="1151"/>
                  <a:pt x="1504" y="1151"/>
                  <a:pt x="1503" y="1151"/>
                </a:cubicBezTo>
                <a:cubicBezTo>
                  <a:pt x="1502" y="1150"/>
                  <a:pt x="1502" y="1149"/>
                  <a:pt x="1502" y="1148"/>
                </a:cubicBezTo>
                <a:cubicBezTo>
                  <a:pt x="1505" y="1143"/>
                  <a:pt x="1508" y="1137"/>
                  <a:pt x="1511" y="1131"/>
                </a:cubicBezTo>
                <a:cubicBezTo>
                  <a:pt x="1511" y="1130"/>
                  <a:pt x="1512" y="1130"/>
                  <a:pt x="1513" y="1130"/>
                </a:cubicBezTo>
                <a:cubicBezTo>
                  <a:pt x="1514" y="1131"/>
                  <a:pt x="1515" y="1132"/>
                  <a:pt x="1514" y="1132"/>
                </a:cubicBezTo>
                <a:cubicBezTo>
                  <a:pt x="1511" y="1138"/>
                  <a:pt x="1509" y="1144"/>
                  <a:pt x="1506" y="1150"/>
                </a:cubicBezTo>
                <a:cubicBezTo>
                  <a:pt x="1505" y="1151"/>
                  <a:pt x="1505" y="1151"/>
                  <a:pt x="1504" y="1151"/>
                </a:cubicBezTo>
                <a:close/>
                <a:moveTo>
                  <a:pt x="69" y="1117"/>
                </a:moveTo>
                <a:cubicBezTo>
                  <a:pt x="68" y="1117"/>
                  <a:pt x="67" y="1117"/>
                  <a:pt x="67" y="1116"/>
                </a:cubicBezTo>
                <a:cubicBezTo>
                  <a:pt x="64" y="1110"/>
                  <a:pt x="62" y="1104"/>
                  <a:pt x="59" y="1098"/>
                </a:cubicBezTo>
                <a:cubicBezTo>
                  <a:pt x="59" y="1097"/>
                  <a:pt x="59" y="1096"/>
                  <a:pt x="60" y="1096"/>
                </a:cubicBezTo>
                <a:cubicBezTo>
                  <a:pt x="61" y="1096"/>
                  <a:pt x="62" y="1096"/>
                  <a:pt x="63" y="1097"/>
                </a:cubicBezTo>
                <a:cubicBezTo>
                  <a:pt x="65" y="1103"/>
                  <a:pt x="68" y="1109"/>
                  <a:pt x="70" y="1115"/>
                </a:cubicBezTo>
                <a:cubicBezTo>
                  <a:pt x="71" y="1115"/>
                  <a:pt x="70" y="1116"/>
                  <a:pt x="69" y="1117"/>
                </a:cubicBezTo>
                <a:cubicBezTo>
                  <a:pt x="69" y="1117"/>
                  <a:pt x="69" y="1117"/>
                  <a:pt x="69" y="1117"/>
                </a:cubicBezTo>
                <a:close/>
                <a:moveTo>
                  <a:pt x="1521" y="1116"/>
                </a:moveTo>
                <a:cubicBezTo>
                  <a:pt x="1520" y="1116"/>
                  <a:pt x="1520" y="1116"/>
                  <a:pt x="1520" y="1116"/>
                </a:cubicBezTo>
                <a:cubicBezTo>
                  <a:pt x="1519" y="1115"/>
                  <a:pt x="1518" y="1114"/>
                  <a:pt x="1519" y="1113"/>
                </a:cubicBezTo>
                <a:cubicBezTo>
                  <a:pt x="1521" y="1107"/>
                  <a:pt x="1524" y="1102"/>
                  <a:pt x="1526" y="1096"/>
                </a:cubicBezTo>
                <a:cubicBezTo>
                  <a:pt x="1527" y="1095"/>
                  <a:pt x="1528" y="1094"/>
                  <a:pt x="1529" y="1095"/>
                </a:cubicBezTo>
                <a:cubicBezTo>
                  <a:pt x="1530" y="1095"/>
                  <a:pt x="1530" y="1096"/>
                  <a:pt x="1530" y="1097"/>
                </a:cubicBezTo>
                <a:cubicBezTo>
                  <a:pt x="1527" y="1103"/>
                  <a:pt x="1525" y="1109"/>
                  <a:pt x="1522" y="1115"/>
                </a:cubicBezTo>
                <a:cubicBezTo>
                  <a:pt x="1522" y="1115"/>
                  <a:pt x="1521" y="1116"/>
                  <a:pt x="1521" y="1116"/>
                </a:cubicBezTo>
                <a:close/>
                <a:moveTo>
                  <a:pt x="54" y="1081"/>
                </a:moveTo>
                <a:cubicBezTo>
                  <a:pt x="53" y="1081"/>
                  <a:pt x="53" y="1081"/>
                  <a:pt x="52" y="1080"/>
                </a:cubicBezTo>
                <a:cubicBezTo>
                  <a:pt x="50" y="1074"/>
                  <a:pt x="48" y="1068"/>
                  <a:pt x="46" y="1062"/>
                </a:cubicBezTo>
                <a:cubicBezTo>
                  <a:pt x="45" y="1061"/>
                  <a:pt x="46" y="1060"/>
                  <a:pt x="47" y="1060"/>
                </a:cubicBezTo>
                <a:cubicBezTo>
                  <a:pt x="48" y="1060"/>
                  <a:pt x="49" y="1060"/>
                  <a:pt x="49" y="1061"/>
                </a:cubicBezTo>
                <a:cubicBezTo>
                  <a:pt x="51" y="1067"/>
                  <a:pt x="53" y="1073"/>
                  <a:pt x="56" y="1079"/>
                </a:cubicBezTo>
                <a:cubicBezTo>
                  <a:pt x="56" y="1080"/>
                  <a:pt x="55" y="1081"/>
                  <a:pt x="55" y="1081"/>
                </a:cubicBezTo>
                <a:cubicBezTo>
                  <a:pt x="54" y="1081"/>
                  <a:pt x="54" y="1081"/>
                  <a:pt x="54" y="1081"/>
                </a:cubicBezTo>
                <a:close/>
                <a:moveTo>
                  <a:pt x="1535" y="1080"/>
                </a:moveTo>
                <a:cubicBezTo>
                  <a:pt x="1535" y="1080"/>
                  <a:pt x="1535" y="1080"/>
                  <a:pt x="1535" y="1080"/>
                </a:cubicBezTo>
                <a:cubicBezTo>
                  <a:pt x="1534" y="1080"/>
                  <a:pt x="1533" y="1079"/>
                  <a:pt x="1534" y="1078"/>
                </a:cubicBezTo>
                <a:cubicBezTo>
                  <a:pt x="1536" y="1072"/>
                  <a:pt x="1538" y="1066"/>
                  <a:pt x="1540" y="1060"/>
                </a:cubicBezTo>
                <a:cubicBezTo>
                  <a:pt x="1541" y="1059"/>
                  <a:pt x="1542" y="1058"/>
                  <a:pt x="1543" y="1058"/>
                </a:cubicBezTo>
                <a:cubicBezTo>
                  <a:pt x="1543" y="1059"/>
                  <a:pt x="1544" y="1060"/>
                  <a:pt x="1544" y="1061"/>
                </a:cubicBezTo>
                <a:cubicBezTo>
                  <a:pt x="1541" y="1067"/>
                  <a:pt x="1539" y="1073"/>
                  <a:pt x="1537" y="1079"/>
                </a:cubicBezTo>
                <a:cubicBezTo>
                  <a:pt x="1537" y="1080"/>
                  <a:pt x="1536" y="1080"/>
                  <a:pt x="1535" y="1080"/>
                </a:cubicBezTo>
                <a:close/>
                <a:moveTo>
                  <a:pt x="41" y="1045"/>
                </a:moveTo>
                <a:cubicBezTo>
                  <a:pt x="40" y="1045"/>
                  <a:pt x="40" y="1045"/>
                  <a:pt x="39" y="1044"/>
                </a:cubicBezTo>
                <a:cubicBezTo>
                  <a:pt x="37" y="1038"/>
                  <a:pt x="35" y="1032"/>
                  <a:pt x="33" y="1025"/>
                </a:cubicBezTo>
                <a:cubicBezTo>
                  <a:pt x="33" y="1024"/>
                  <a:pt x="34" y="1023"/>
                  <a:pt x="35" y="1023"/>
                </a:cubicBezTo>
                <a:cubicBezTo>
                  <a:pt x="36" y="1023"/>
                  <a:pt x="37" y="1023"/>
                  <a:pt x="37" y="1024"/>
                </a:cubicBezTo>
                <a:cubicBezTo>
                  <a:pt x="39" y="1030"/>
                  <a:pt x="41" y="1037"/>
                  <a:pt x="43" y="1043"/>
                </a:cubicBezTo>
                <a:cubicBezTo>
                  <a:pt x="43" y="1044"/>
                  <a:pt x="42" y="1045"/>
                  <a:pt x="42" y="1045"/>
                </a:cubicBezTo>
                <a:cubicBezTo>
                  <a:pt x="41" y="1045"/>
                  <a:pt x="41" y="1045"/>
                  <a:pt x="41" y="1045"/>
                </a:cubicBezTo>
                <a:close/>
                <a:moveTo>
                  <a:pt x="1548" y="1044"/>
                </a:moveTo>
                <a:cubicBezTo>
                  <a:pt x="1548" y="1044"/>
                  <a:pt x="1548" y="1044"/>
                  <a:pt x="1548" y="1043"/>
                </a:cubicBezTo>
                <a:cubicBezTo>
                  <a:pt x="1547" y="1043"/>
                  <a:pt x="1546" y="1042"/>
                  <a:pt x="1546" y="1041"/>
                </a:cubicBezTo>
                <a:cubicBezTo>
                  <a:pt x="1548" y="1035"/>
                  <a:pt x="1550" y="1029"/>
                  <a:pt x="1552" y="1023"/>
                </a:cubicBezTo>
                <a:cubicBezTo>
                  <a:pt x="1553" y="1022"/>
                  <a:pt x="1554" y="1021"/>
                  <a:pt x="1554" y="1022"/>
                </a:cubicBezTo>
                <a:cubicBezTo>
                  <a:pt x="1555" y="1022"/>
                  <a:pt x="1556" y="1023"/>
                  <a:pt x="1556" y="1024"/>
                </a:cubicBezTo>
                <a:cubicBezTo>
                  <a:pt x="1554" y="1030"/>
                  <a:pt x="1552" y="1036"/>
                  <a:pt x="1550" y="1042"/>
                </a:cubicBezTo>
                <a:cubicBezTo>
                  <a:pt x="1550" y="1043"/>
                  <a:pt x="1549" y="1044"/>
                  <a:pt x="1548" y="1044"/>
                </a:cubicBezTo>
                <a:close/>
                <a:moveTo>
                  <a:pt x="30" y="1008"/>
                </a:moveTo>
                <a:cubicBezTo>
                  <a:pt x="29" y="1008"/>
                  <a:pt x="28" y="1008"/>
                  <a:pt x="28" y="1007"/>
                </a:cubicBezTo>
                <a:cubicBezTo>
                  <a:pt x="26" y="1001"/>
                  <a:pt x="25" y="994"/>
                  <a:pt x="23" y="988"/>
                </a:cubicBezTo>
                <a:cubicBezTo>
                  <a:pt x="23" y="987"/>
                  <a:pt x="23" y="986"/>
                  <a:pt x="24" y="986"/>
                </a:cubicBezTo>
                <a:cubicBezTo>
                  <a:pt x="25" y="986"/>
                  <a:pt x="26" y="986"/>
                  <a:pt x="27" y="987"/>
                </a:cubicBezTo>
                <a:cubicBezTo>
                  <a:pt x="28" y="993"/>
                  <a:pt x="30" y="1000"/>
                  <a:pt x="32" y="1006"/>
                </a:cubicBezTo>
                <a:cubicBezTo>
                  <a:pt x="32" y="1007"/>
                  <a:pt x="31" y="1008"/>
                  <a:pt x="30" y="1008"/>
                </a:cubicBezTo>
                <a:cubicBezTo>
                  <a:pt x="30" y="1008"/>
                  <a:pt x="30" y="1008"/>
                  <a:pt x="30" y="1008"/>
                </a:cubicBezTo>
                <a:close/>
                <a:moveTo>
                  <a:pt x="1559" y="1007"/>
                </a:moveTo>
                <a:cubicBezTo>
                  <a:pt x="1559" y="1007"/>
                  <a:pt x="1559" y="1007"/>
                  <a:pt x="1559" y="1006"/>
                </a:cubicBezTo>
                <a:cubicBezTo>
                  <a:pt x="1558" y="1006"/>
                  <a:pt x="1557" y="1005"/>
                  <a:pt x="1558" y="1004"/>
                </a:cubicBezTo>
                <a:cubicBezTo>
                  <a:pt x="1559" y="998"/>
                  <a:pt x="1561" y="992"/>
                  <a:pt x="1562" y="986"/>
                </a:cubicBezTo>
                <a:cubicBezTo>
                  <a:pt x="1563" y="985"/>
                  <a:pt x="1564" y="984"/>
                  <a:pt x="1565" y="984"/>
                </a:cubicBezTo>
                <a:cubicBezTo>
                  <a:pt x="1566" y="985"/>
                  <a:pt x="1566" y="986"/>
                  <a:pt x="1566" y="987"/>
                </a:cubicBezTo>
                <a:cubicBezTo>
                  <a:pt x="1564" y="993"/>
                  <a:pt x="1563" y="999"/>
                  <a:pt x="1561" y="1005"/>
                </a:cubicBezTo>
                <a:cubicBezTo>
                  <a:pt x="1561" y="1006"/>
                  <a:pt x="1560" y="1007"/>
                  <a:pt x="1559" y="1007"/>
                </a:cubicBezTo>
                <a:close/>
                <a:moveTo>
                  <a:pt x="20" y="971"/>
                </a:moveTo>
                <a:cubicBezTo>
                  <a:pt x="20" y="971"/>
                  <a:pt x="19" y="970"/>
                  <a:pt x="19" y="969"/>
                </a:cubicBezTo>
                <a:cubicBezTo>
                  <a:pt x="17" y="963"/>
                  <a:pt x="16" y="957"/>
                  <a:pt x="15" y="950"/>
                </a:cubicBezTo>
                <a:cubicBezTo>
                  <a:pt x="15" y="949"/>
                  <a:pt x="15" y="948"/>
                  <a:pt x="16" y="948"/>
                </a:cubicBezTo>
                <a:cubicBezTo>
                  <a:pt x="17" y="948"/>
                  <a:pt x="18" y="949"/>
                  <a:pt x="18" y="950"/>
                </a:cubicBezTo>
                <a:cubicBezTo>
                  <a:pt x="19" y="956"/>
                  <a:pt x="21" y="962"/>
                  <a:pt x="22" y="968"/>
                </a:cubicBezTo>
                <a:cubicBezTo>
                  <a:pt x="22" y="969"/>
                  <a:pt x="22" y="970"/>
                  <a:pt x="21" y="971"/>
                </a:cubicBezTo>
                <a:cubicBezTo>
                  <a:pt x="21" y="971"/>
                  <a:pt x="21" y="971"/>
                  <a:pt x="20" y="971"/>
                </a:cubicBezTo>
                <a:close/>
                <a:moveTo>
                  <a:pt x="1569" y="969"/>
                </a:moveTo>
                <a:cubicBezTo>
                  <a:pt x="1568" y="969"/>
                  <a:pt x="1568" y="969"/>
                  <a:pt x="1568" y="969"/>
                </a:cubicBezTo>
                <a:cubicBezTo>
                  <a:pt x="1567" y="969"/>
                  <a:pt x="1567" y="968"/>
                  <a:pt x="1567" y="967"/>
                </a:cubicBezTo>
                <a:cubicBezTo>
                  <a:pt x="1568" y="961"/>
                  <a:pt x="1570" y="954"/>
                  <a:pt x="1571" y="948"/>
                </a:cubicBezTo>
                <a:cubicBezTo>
                  <a:pt x="1571" y="947"/>
                  <a:pt x="1572" y="946"/>
                  <a:pt x="1573" y="947"/>
                </a:cubicBezTo>
                <a:cubicBezTo>
                  <a:pt x="1574" y="947"/>
                  <a:pt x="1574" y="948"/>
                  <a:pt x="1574" y="949"/>
                </a:cubicBezTo>
                <a:cubicBezTo>
                  <a:pt x="1573" y="955"/>
                  <a:pt x="1572" y="961"/>
                  <a:pt x="1570" y="968"/>
                </a:cubicBezTo>
                <a:cubicBezTo>
                  <a:pt x="1570" y="969"/>
                  <a:pt x="1569" y="969"/>
                  <a:pt x="1569" y="969"/>
                </a:cubicBezTo>
                <a:close/>
                <a:moveTo>
                  <a:pt x="13" y="933"/>
                </a:moveTo>
                <a:cubicBezTo>
                  <a:pt x="12" y="933"/>
                  <a:pt x="11" y="932"/>
                  <a:pt x="11" y="931"/>
                </a:cubicBezTo>
                <a:cubicBezTo>
                  <a:pt x="10" y="925"/>
                  <a:pt x="9" y="919"/>
                  <a:pt x="8" y="912"/>
                </a:cubicBezTo>
                <a:cubicBezTo>
                  <a:pt x="8" y="911"/>
                  <a:pt x="9" y="910"/>
                  <a:pt x="10" y="910"/>
                </a:cubicBezTo>
                <a:cubicBezTo>
                  <a:pt x="11" y="910"/>
                  <a:pt x="11" y="911"/>
                  <a:pt x="12" y="912"/>
                </a:cubicBezTo>
                <a:cubicBezTo>
                  <a:pt x="13" y="918"/>
                  <a:pt x="14" y="924"/>
                  <a:pt x="15" y="931"/>
                </a:cubicBezTo>
                <a:cubicBezTo>
                  <a:pt x="15" y="932"/>
                  <a:pt x="14" y="933"/>
                  <a:pt x="13" y="933"/>
                </a:cubicBezTo>
                <a:cubicBezTo>
                  <a:pt x="13" y="933"/>
                  <a:pt x="13" y="933"/>
                  <a:pt x="13" y="933"/>
                </a:cubicBezTo>
                <a:close/>
                <a:moveTo>
                  <a:pt x="1576" y="931"/>
                </a:moveTo>
                <a:cubicBezTo>
                  <a:pt x="1576" y="931"/>
                  <a:pt x="1576" y="931"/>
                  <a:pt x="1576" y="931"/>
                </a:cubicBezTo>
                <a:cubicBezTo>
                  <a:pt x="1575" y="931"/>
                  <a:pt x="1574" y="930"/>
                  <a:pt x="1574" y="929"/>
                </a:cubicBezTo>
                <a:cubicBezTo>
                  <a:pt x="1575" y="923"/>
                  <a:pt x="1576" y="916"/>
                  <a:pt x="1577" y="910"/>
                </a:cubicBezTo>
                <a:cubicBezTo>
                  <a:pt x="1577" y="909"/>
                  <a:pt x="1578" y="908"/>
                  <a:pt x="1579" y="909"/>
                </a:cubicBezTo>
                <a:cubicBezTo>
                  <a:pt x="1580" y="909"/>
                  <a:pt x="1581" y="910"/>
                  <a:pt x="1581" y="911"/>
                </a:cubicBezTo>
                <a:cubicBezTo>
                  <a:pt x="1580" y="917"/>
                  <a:pt x="1579" y="923"/>
                  <a:pt x="1578" y="930"/>
                </a:cubicBezTo>
                <a:cubicBezTo>
                  <a:pt x="1578" y="931"/>
                  <a:pt x="1577" y="931"/>
                  <a:pt x="1576" y="931"/>
                </a:cubicBezTo>
                <a:close/>
                <a:moveTo>
                  <a:pt x="7" y="895"/>
                </a:moveTo>
                <a:cubicBezTo>
                  <a:pt x="6" y="895"/>
                  <a:pt x="6" y="894"/>
                  <a:pt x="6" y="893"/>
                </a:cubicBezTo>
                <a:cubicBezTo>
                  <a:pt x="5" y="887"/>
                  <a:pt x="4" y="880"/>
                  <a:pt x="3" y="874"/>
                </a:cubicBezTo>
                <a:cubicBezTo>
                  <a:pt x="3" y="873"/>
                  <a:pt x="4" y="872"/>
                  <a:pt x="5" y="872"/>
                </a:cubicBezTo>
                <a:cubicBezTo>
                  <a:pt x="6" y="872"/>
                  <a:pt x="7" y="872"/>
                  <a:pt x="7" y="873"/>
                </a:cubicBezTo>
                <a:cubicBezTo>
                  <a:pt x="8" y="880"/>
                  <a:pt x="8" y="886"/>
                  <a:pt x="9" y="893"/>
                </a:cubicBezTo>
                <a:cubicBezTo>
                  <a:pt x="9" y="894"/>
                  <a:pt x="8" y="894"/>
                  <a:pt x="8" y="895"/>
                </a:cubicBezTo>
                <a:cubicBezTo>
                  <a:pt x="7" y="895"/>
                  <a:pt x="7" y="895"/>
                  <a:pt x="7" y="895"/>
                </a:cubicBezTo>
                <a:close/>
                <a:moveTo>
                  <a:pt x="1582" y="893"/>
                </a:moveTo>
                <a:cubicBezTo>
                  <a:pt x="1582" y="893"/>
                  <a:pt x="1581" y="893"/>
                  <a:pt x="1581" y="893"/>
                </a:cubicBezTo>
                <a:cubicBezTo>
                  <a:pt x="1580" y="893"/>
                  <a:pt x="1580" y="892"/>
                  <a:pt x="1580" y="891"/>
                </a:cubicBezTo>
                <a:cubicBezTo>
                  <a:pt x="1581" y="885"/>
                  <a:pt x="1581" y="878"/>
                  <a:pt x="1582" y="872"/>
                </a:cubicBezTo>
                <a:cubicBezTo>
                  <a:pt x="1582" y="871"/>
                  <a:pt x="1583" y="870"/>
                  <a:pt x="1584" y="870"/>
                </a:cubicBezTo>
                <a:cubicBezTo>
                  <a:pt x="1585" y="870"/>
                  <a:pt x="1586" y="871"/>
                  <a:pt x="1585" y="872"/>
                </a:cubicBezTo>
                <a:cubicBezTo>
                  <a:pt x="1585" y="879"/>
                  <a:pt x="1584" y="885"/>
                  <a:pt x="1583" y="891"/>
                </a:cubicBezTo>
                <a:cubicBezTo>
                  <a:pt x="1583" y="892"/>
                  <a:pt x="1582" y="893"/>
                  <a:pt x="1582" y="893"/>
                </a:cubicBezTo>
                <a:close/>
                <a:moveTo>
                  <a:pt x="3" y="856"/>
                </a:moveTo>
                <a:cubicBezTo>
                  <a:pt x="3" y="856"/>
                  <a:pt x="2" y="855"/>
                  <a:pt x="2" y="855"/>
                </a:cubicBezTo>
                <a:cubicBezTo>
                  <a:pt x="1" y="848"/>
                  <a:pt x="1" y="842"/>
                  <a:pt x="1" y="835"/>
                </a:cubicBezTo>
                <a:cubicBezTo>
                  <a:pt x="0" y="834"/>
                  <a:pt x="1" y="833"/>
                  <a:pt x="2" y="833"/>
                </a:cubicBezTo>
                <a:cubicBezTo>
                  <a:pt x="3" y="833"/>
                  <a:pt x="4" y="834"/>
                  <a:pt x="4" y="835"/>
                </a:cubicBezTo>
                <a:cubicBezTo>
                  <a:pt x="4" y="841"/>
                  <a:pt x="5" y="848"/>
                  <a:pt x="5" y="854"/>
                </a:cubicBezTo>
                <a:cubicBezTo>
                  <a:pt x="5" y="855"/>
                  <a:pt x="5" y="856"/>
                  <a:pt x="4" y="856"/>
                </a:cubicBezTo>
                <a:cubicBezTo>
                  <a:pt x="4" y="856"/>
                  <a:pt x="4" y="856"/>
                  <a:pt x="3" y="856"/>
                </a:cubicBezTo>
                <a:close/>
                <a:moveTo>
                  <a:pt x="1585" y="855"/>
                </a:moveTo>
                <a:cubicBezTo>
                  <a:pt x="1585" y="855"/>
                  <a:pt x="1585" y="855"/>
                  <a:pt x="1585" y="855"/>
                </a:cubicBezTo>
                <a:cubicBezTo>
                  <a:pt x="1584" y="854"/>
                  <a:pt x="1583" y="854"/>
                  <a:pt x="1584" y="853"/>
                </a:cubicBezTo>
                <a:cubicBezTo>
                  <a:pt x="1584" y="846"/>
                  <a:pt x="1584" y="840"/>
                  <a:pt x="1585" y="833"/>
                </a:cubicBezTo>
                <a:cubicBezTo>
                  <a:pt x="1585" y="832"/>
                  <a:pt x="1585" y="832"/>
                  <a:pt x="1587" y="832"/>
                </a:cubicBezTo>
                <a:cubicBezTo>
                  <a:pt x="1588" y="832"/>
                  <a:pt x="1588" y="833"/>
                  <a:pt x="1588" y="834"/>
                </a:cubicBezTo>
                <a:cubicBezTo>
                  <a:pt x="1588" y="840"/>
                  <a:pt x="1588" y="847"/>
                  <a:pt x="1587" y="853"/>
                </a:cubicBezTo>
                <a:cubicBezTo>
                  <a:pt x="1587" y="854"/>
                  <a:pt x="1586" y="855"/>
                  <a:pt x="1585" y="855"/>
                </a:cubicBezTo>
                <a:close/>
                <a:moveTo>
                  <a:pt x="2" y="818"/>
                </a:moveTo>
                <a:cubicBezTo>
                  <a:pt x="1" y="818"/>
                  <a:pt x="0" y="817"/>
                  <a:pt x="0" y="816"/>
                </a:cubicBezTo>
                <a:cubicBezTo>
                  <a:pt x="0" y="809"/>
                  <a:pt x="0" y="803"/>
                  <a:pt x="0" y="797"/>
                </a:cubicBezTo>
                <a:cubicBezTo>
                  <a:pt x="0" y="796"/>
                  <a:pt x="0" y="795"/>
                  <a:pt x="1" y="795"/>
                </a:cubicBezTo>
                <a:cubicBezTo>
                  <a:pt x="1" y="795"/>
                  <a:pt x="1" y="795"/>
                  <a:pt x="1" y="795"/>
                </a:cubicBezTo>
                <a:cubicBezTo>
                  <a:pt x="2" y="795"/>
                  <a:pt x="3" y="796"/>
                  <a:pt x="3" y="797"/>
                </a:cubicBezTo>
                <a:cubicBezTo>
                  <a:pt x="3" y="803"/>
                  <a:pt x="3" y="809"/>
                  <a:pt x="3" y="816"/>
                </a:cubicBezTo>
                <a:cubicBezTo>
                  <a:pt x="3" y="817"/>
                  <a:pt x="3" y="818"/>
                  <a:pt x="2" y="818"/>
                </a:cubicBezTo>
                <a:cubicBezTo>
                  <a:pt x="2" y="818"/>
                  <a:pt x="2" y="818"/>
                  <a:pt x="2" y="818"/>
                </a:cubicBezTo>
                <a:close/>
                <a:moveTo>
                  <a:pt x="1587" y="816"/>
                </a:moveTo>
                <a:cubicBezTo>
                  <a:pt x="1587" y="816"/>
                  <a:pt x="1587" y="816"/>
                  <a:pt x="1587" y="816"/>
                </a:cubicBezTo>
                <a:cubicBezTo>
                  <a:pt x="1586" y="816"/>
                  <a:pt x="1585" y="815"/>
                  <a:pt x="1585" y="814"/>
                </a:cubicBezTo>
                <a:cubicBezTo>
                  <a:pt x="1586" y="808"/>
                  <a:pt x="1586" y="801"/>
                  <a:pt x="1586" y="795"/>
                </a:cubicBezTo>
                <a:cubicBezTo>
                  <a:pt x="1586" y="792"/>
                  <a:pt x="1586" y="792"/>
                  <a:pt x="1586" y="792"/>
                </a:cubicBezTo>
                <a:cubicBezTo>
                  <a:pt x="1586" y="791"/>
                  <a:pt x="1586" y="790"/>
                  <a:pt x="1587" y="790"/>
                </a:cubicBezTo>
                <a:cubicBezTo>
                  <a:pt x="1588" y="790"/>
                  <a:pt x="1589" y="791"/>
                  <a:pt x="1589" y="792"/>
                </a:cubicBezTo>
                <a:cubicBezTo>
                  <a:pt x="1589" y="795"/>
                  <a:pt x="1589" y="795"/>
                  <a:pt x="1589" y="795"/>
                </a:cubicBezTo>
                <a:cubicBezTo>
                  <a:pt x="1589" y="801"/>
                  <a:pt x="1589" y="808"/>
                  <a:pt x="1589" y="814"/>
                </a:cubicBezTo>
                <a:cubicBezTo>
                  <a:pt x="1589" y="815"/>
                  <a:pt x="1588" y="816"/>
                  <a:pt x="1587" y="816"/>
                </a:cubicBezTo>
                <a:close/>
                <a:moveTo>
                  <a:pt x="1" y="779"/>
                </a:moveTo>
                <a:cubicBezTo>
                  <a:pt x="1" y="779"/>
                  <a:pt x="1" y="779"/>
                  <a:pt x="1" y="779"/>
                </a:cubicBezTo>
                <a:cubicBezTo>
                  <a:pt x="0" y="779"/>
                  <a:pt x="0" y="778"/>
                  <a:pt x="0" y="777"/>
                </a:cubicBezTo>
                <a:cubicBezTo>
                  <a:pt x="0" y="771"/>
                  <a:pt x="0" y="764"/>
                  <a:pt x="0" y="758"/>
                </a:cubicBezTo>
                <a:cubicBezTo>
                  <a:pt x="0" y="757"/>
                  <a:pt x="1" y="756"/>
                  <a:pt x="2" y="756"/>
                </a:cubicBezTo>
                <a:cubicBezTo>
                  <a:pt x="3" y="756"/>
                  <a:pt x="4" y="757"/>
                  <a:pt x="4" y="758"/>
                </a:cubicBezTo>
                <a:cubicBezTo>
                  <a:pt x="4" y="764"/>
                  <a:pt x="3" y="771"/>
                  <a:pt x="3" y="777"/>
                </a:cubicBezTo>
                <a:cubicBezTo>
                  <a:pt x="3" y="778"/>
                  <a:pt x="2" y="779"/>
                  <a:pt x="1" y="779"/>
                </a:cubicBezTo>
                <a:close/>
                <a:moveTo>
                  <a:pt x="1587" y="774"/>
                </a:moveTo>
                <a:cubicBezTo>
                  <a:pt x="1586" y="774"/>
                  <a:pt x="1585" y="773"/>
                  <a:pt x="1585" y="772"/>
                </a:cubicBezTo>
                <a:cubicBezTo>
                  <a:pt x="1585" y="766"/>
                  <a:pt x="1585" y="759"/>
                  <a:pt x="1584" y="753"/>
                </a:cubicBezTo>
                <a:cubicBezTo>
                  <a:pt x="1584" y="752"/>
                  <a:pt x="1585" y="751"/>
                  <a:pt x="1586" y="751"/>
                </a:cubicBezTo>
                <a:cubicBezTo>
                  <a:pt x="1587" y="751"/>
                  <a:pt x="1588" y="752"/>
                  <a:pt x="1588" y="753"/>
                </a:cubicBezTo>
                <a:cubicBezTo>
                  <a:pt x="1588" y="759"/>
                  <a:pt x="1589" y="766"/>
                  <a:pt x="1589" y="772"/>
                </a:cubicBezTo>
                <a:cubicBezTo>
                  <a:pt x="1589" y="773"/>
                  <a:pt x="1588" y="774"/>
                  <a:pt x="1587" y="774"/>
                </a:cubicBezTo>
                <a:cubicBezTo>
                  <a:pt x="1587" y="774"/>
                  <a:pt x="1587" y="774"/>
                  <a:pt x="1587" y="774"/>
                </a:cubicBezTo>
                <a:close/>
                <a:moveTo>
                  <a:pt x="3" y="740"/>
                </a:moveTo>
                <a:cubicBezTo>
                  <a:pt x="3" y="740"/>
                  <a:pt x="3" y="740"/>
                  <a:pt x="3" y="740"/>
                </a:cubicBezTo>
                <a:cubicBezTo>
                  <a:pt x="2" y="740"/>
                  <a:pt x="1" y="740"/>
                  <a:pt x="1" y="739"/>
                </a:cubicBezTo>
                <a:cubicBezTo>
                  <a:pt x="2" y="732"/>
                  <a:pt x="2" y="726"/>
                  <a:pt x="3" y="719"/>
                </a:cubicBezTo>
                <a:cubicBezTo>
                  <a:pt x="3" y="718"/>
                  <a:pt x="4" y="718"/>
                  <a:pt x="5" y="718"/>
                </a:cubicBezTo>
                <a:cubicBezTo>
                  <a:pt x="6" y="718"/>
                  <a:pt x="7" y="719"/>
                  <a:pt x="7" y="720"/>
                </a:cubicBezTo>
                <a:cubicBezTo>
                  <a:pt x="6" y="726"/>
                  <a:pt x="5" y="732"/>
                  <a:pt x="5" y="739"/>
                </a:cubicBezTo>
                <a:cubicBezTo>
                  <a:pt x="5" y="740"/>
                  <a:pt x="4" y="740"/>
                  <a:pt x="3" y="740"/>
                </a:cubicBezTo>
                <a:close/>
                <a:moveTo>
                  <a:pt x="1585" y="735"/>
                </a:moveTo>
                <a:cubicBezTo>
                  <a:pt x="1584" y="735"/>
                  <a:pt x="1583" y="735"/>
                  <a:pt x="1583" y="734"/>
                </a:cubicBezTo>
                <a:cubicBezTo>
                  <a:pt x="1583" y="727"/>
                  <a:pt x="1582" y="721"/>
                  <a:pt x="1582" y="715"/>
                </a:cubicBezTo>
                <a:cubicBezTo>
                  <a:pt x="1581" y="714"/>
                  <a:pt x="1582" y="713"/>
                  <a:pt x="1583" y="713"/>
                </a:cubicBezTo>
                <a:cubicBezTo>
                  <a:pt x="1584" y="713"/>
                  <a:pt x="1585" y="713"/>
                  <a:pt x="1585" y="714"/>
                </a:cubicBezTo>
                <a:cubicBezTo>
                  <a:pt x="1586" y="721"/>
                  <a:pt x="1586" y="727"/>
                  <a:pt x="1587" y="734"/>
                </a:cubicBezTo>
                <a:cubicBezTo>
                  <a:pt x="1587" y="735"/>
                  <a:pt x="1586" y="735"/>
                  <a:pt x="1585" y="735"/>
                </a:cubicBezTo>
                <a:cubicBezTo>
                  <a:pt x="1585" y="735"/>
                  <a:pt x="1585" y="735"/>
                  <a:pt x="1585" y="735"/>
                </a:cubicBezTo>
                <a:close/>
                <a:moveTo>
                  <a:pt x="7" y="702"/>
                </a:moveTo>
                <a:cubicBezTo>
                  <a:pt x="7" y="702"/>
                  <a:pt x="7" y="702"/>
                  <a:pt x="7" y="702"/>
                </a:cubicBezTo>
                <a:cubicBezTo>
                  <a:pt x="6" y="702"/>
                  <a:pt x="5" y="701"/>
                  <a:pt x="5" y="700"/>
                </a:cubicBezTo>
                <a:cubicBezTo>
                  <a:pt x="6" y="694"/>
                  <a:pt x="7" y="687"/>
                  <a:pt x="8" y="681"/>
                </a:cubicBezTo>
                <a:cubicBezTo>
                  <a:pt x="8" y="680"/>
                  <a:pt x="9" y="679"/>
                  <a:pt x="10" y="679"/>
                </a:cubicBezTo>
                <a:cubicBezTo>
                  <a:pt x="11" y="680"/>
                  <a:pt x="11" y="680"/>
                  <a:pt x="11" y="681"/>
                </a:cubicBezTo>
                <a:cubicBezTo>
                  <a:pt x="10" y="688"/>
                  <a:pt x="9" y="694"/>
                  <a:pt x="9" y="700"/>
                </a:cubicBezTo>
                <a:cubicBezTo>
                  <a:pt x="9" y="701"/>
                  <a:pt x="8" y="702"/>
                  <a:pt x="7" y="702"/>
                </a:cubicBezTo>
                <a:close/>
                <a:moveTo>
                  <a:pt x="1581" y="697"/>
                </a:moveTo>
                <a:cubicBezTo>
                  <a:pt x="1580" y="697"/>
                  <a:pt x="1580" y="696"/>
                  <a:pt x="1579" y="696"/>
                </a:cubicBezTo>
                <a:cubicBezTo>
                  <a:pt x="1579" y="689"/>
                  <a:pt x="1578" y="683"/>
                  <a:pt x="1577" y="676"/>
                </a:cubicBezTo>
                <a:cubicBezTo>
                  <a:pt x="1577" y="675"/>
                  <a:pt x="1577" y="675"/>
                  <a:pt x="1578" y="674"/>
                </a:cubicBezTo>
                <a:cubicBezTo>
                  <a:pt x="1579" y="674"/>
                  <a:pt x="1580" y="675"/>
                  <a:pt x="1580" y="676"/>
                </a:cubicBezTo>
                <a:cubicBezTo>
                  <a:pt x="1581" y="682"/>
                  <a:pt x="1582" y="689"/>
                  <a:pt x="1583" y="695"/>
                </a:cubicBezTo>
                <a:cubicBezTo>
                  <a:pt x="1583" y="696"/>
                  <a:pt x="1582" y="697"/>
                  <a:pt x="1581" y="697"/>
                </a:cubicBezTo>
                <a:cubicBezTo>
                  <a:pt x="1581" y="697"/>
                  <a:pt x="1581" y="697"/>
                  <a:pt x="1581" y="697"/>
                </a:cubicBezTo>
                <a:close/>
                <a:moveTo>
                  <a:pt x="12" y="664"/>
                </a:moveTo>
                <a:cubicBezTo>
                  <a:pt x="12" y="664"/>
                  <a:pt x="12" y="664"/>
                  <a:pt x="12" y="664"/>
                </a:cubicBezTo>
                <a:cubicBezTo>
                  <a:pt x="11" y="664"/>
                  <a:pt x="10" y="663"/>
                  <a:pt x="11" y="662"/>
                </a:cubicBezTo>
                <a:cubicBezTo>
                  <a:pt x="12" y="655"/>
                  <a:pt x="13" y="649"/>
                  <a:pt x="14" y="643"/>
                </a:cubicBezTo>
                <a:cubicBezTo>
                  <a:pt x="14" y="642"/>
                  <a:pt x="15" y="641"/>
                  <a:pt x="16" y="641"/>
                </a:cubicBezTo>
                <a:cubicBezTo>
                  <a:pt x="17" y="642"/>
                  <a:pt x="18" y="642"/>
                  <a:pt x="18" y="643"/>
                </a:cubicBezTo>
                <a:cubicBezTo>
                  <a:pt x="16" y="650"/>
                  <a:pt x="15" y="656"/>
                  <a:pt x="14" y="662"/>
                </a:cubicBezTo>
                <a:cubicBezTo>
                  <a:pt x="14" y="663"/>
                  <a:pt x="13" y="664"/>
                  <a:pt x="12" y="664"/>
                </a:cubicBezTo>
                <a:close/>
                <a:moveTo>
                  <a:pt x="1575" y="659"/>
                </a:moveTo>
                <a:cubicBezTo>
                  <a:pt x="1575" y="659"/>
                  <a:pt x="1574" y="658"/>
                  <a:pt x="1574" y="657"/>
                </a:cubicBezTo>
                <a:cubicBezTo>
                  <a:pt x="1573" y="651"/>
                  <a:pt x="1571" y="645"/>
                  <a:pt x="1570" y="639"/>
                </a:cubicBezTo>
                <a:cubicBezTo>
                  <a:pt x="1570" y="638"/>
                  <a:pt x="1571" y="637"/>
                  <a:pt x="1572" y="636"/>
                </a:cubicBezTo>
                <a:cubicBezTo>
                  <a:pt x="1573" y="636"/>
                  <a:pt x="1573" y="637"/>
                  <a:pt x="1574" y="638"/>
                </a:cubicBezTo>
                <a:cubicBezTo>
                  <a:pt x="1575" y="644"/>
                  <a:pt x="1576" y="650"/>
                  <a:pt x="1577" y="657"/>
                </a:cubicBezTo>
                <a:cubicBezTo>
                  <a:pt x="1577" y="658"/>
                  <a:pt x="1577" y="659"/>
                  <a:pt x="1576" y="659"/>
                </a:cubicBezTo>
                <a:cubicBezTo>
                  <a:pt x="1576" y="659"/>
                  <a:pt x="1576" y="659"/>
                  <a:pt x="1575" y="659"/>
                </a:cubicBezTo>
                <a:close/>
                <a:moveTo>
                  <a:pt x="20" y="626"/>
                </a:moveTo>
                <a:cubicBezTo>
                  <a:pt x="20" y="626"/>
                  <a:pt x="19" y="626"/>
                  <a:pt x="19" y="626"/>
                </a:cubicBezTo>
                <a:cubicBezTo>
                  <a:pt x="18" y="626"/>
                  <a:pt x="18" y="625"/>
                  <a:pt x="18" y="624"/>
                </a:cubicBezTo>
                <a:cubicBezTo>
                  <a:pt x="19" y="617"/>
                  <a:pt x="21" y="611"/>
                  <a:pt x="22" y="605"/>
                </a:cubicBezTo>
                <a:cubicBezTo>
                  <a:pt x="23" y="604"/>
                  <a:pt x="24" y="603"/>
                  <a:pt x="25" y="604"/>
                </a:cubicBezTo>
                <a:cubicBezTo>
                  <a:pt x="25" y="604"/>
                  <a:pt x="26" y="605"/>
                  <a:pt x="26" y="606"/>
                </a:cubicBezTo>
                <a:cubicBezTo>
                  <a:pt x="24" y="612"/>
                  <a:pt x="23" y="618"/>
                  <a:pt x="21" y="625"/>
                </a:cubicBezTo>
                <a:cubicBezTo>
                  <a:pt x="21" y="625"/>
                  <a:pt x="21" y="626"/>
                  <a:pt x="20" y="626"/>
                </a:cubicBezTo>
                <a:close/>
                <a:moveTo>
                  <a:pt x="1568" y="621"/>
                </a:moveTo>
                <a:cubicBezTo>
                  <a:pt x="1567" y="621"/>
                  <a:pt x="1566" y="621"/>
                  <a:pt x="1566" y="620"/>
                </a:cubicBezTo>
                <a:cubicBezTo>
                  <a:pt x="1565" y="613"/>
                  <a:pt x="1563" y="607"/>
                  <a:pt x="1562" y="601"/>
                </a:cubicBezTo>
                <a:cubicBezTo>
                  <a:pt x="1561" y="600"/>
                  <a:pt x="1562" y="599"/>
                  <a:pt x="1563" y="599"/>
                </a:cubicBezTo>
                <a:cubicBezTo>
                  <a:pt x="1564" y="599"/>
                  <a:pt x="1565" y="599"/>
                  <a:pt x="1565" y="600"/>
                </a:cubicBezTo>
                <a:cubicBezTo>
                  <a:pt x="1567" y="606"/>
                  <a:pt x="1568" y="613"/>
                  <a:pt x="1570" y="619"/>
                </a:cubicBezTo>
                <a:cubicBezTo>
                  <a:pt x="1570" y="620"/>
                  <a:pt x="1569" y="621"/>
                  <a:pt x="1568" y="621"/>
                </a:cubicBezTo>
                <a:cubicBezTo>
                  <a:pt x="1568" y="621"/>
                  <a:pt x="1568" y="621"/>
                  <a:pt x="1568" y="621"/>
                </a:cubicBezTo>
                <a:close/>
                <a:moveTo>
                  <a:pt x="29" y="588"/>
                </a:moveTo>
                <a:cubicBezTo>
                  <a:pt x="29" y="588"/>
                  <a:pt x="29" y="588"/>
                  <a:pt x="28" y="588"/>
                </a:cubicBezTo>
                <a:cubicBezTo>
                  <a:pt x="28" y="588"/>
                  <a:pt x="27" y="587"/>
                  <a:pt x="27" y="586"/>
                </a:cubicBezTo>
                <a:cubicBezTo>
                  <a:pt x="29" y="580"/>
                  <a:pt x="31" y="574"/>
                  <a:pt x="33" y="568"/>
                </a:cubicBezTo>
                <a:cubicBezTo>
                  <a:pt x="33" y="567"/>
                  <a:pt x="34" y="566"/>
                  <a:pt x="35" y="566"/>
                </a:cubicBezTo>
                <a:cubicBezTo>
                  <a:pt x="36" y="567"/>
                  <a:pt x="36" y="568"/>
                  <a:pt x="36" y="569"/>
                </a:cubicBezTo>
                <a:cubicBezTo>
                  <a:pt x="34" y="575"/>
                  <a:pt x="32" y="581"/>
                  <a:pt x="31" y="587"/>
                </a:cubicBezTo>
                <a:cubicBezTo>
                  <a:pt x="30" y="588"/>
                  <a:pt x="30" y="588"/>
                  <a:pt x="29" y="588"/>
                </a:cubicBezTo>
                <a:close/>
                <a:moveTo>
                  <a:pt x="1558" y="584"/>
                </a:moveTo>
                <a:cubicBezTo>
                  <a:pt x="1558" y="584"/>
                  <a:pt x="1557" y="583"/>
                  <a:pt x="1557" y="582"/>
                </a:cubicBezTo>
                <a:cubicBezTo>
                  <a:pt x="1555" y="576"/>
                  <a:pt x="1553" y="570"/>
                  <a:pt x="1551" y="564"/>
                </a:cubicBezTo>
                <a:cubicBezTo>
                  <a:pt x="1551" y="563"/>
                  <a:pt x="1552" y="562"/>
                  <a:pt x="1552" y="562"/>
                </a:cubicBezTo>
                <a:cubicBezTo>
                  <a:pt x="1553" y="561"/>
                  <a:pt x="1554" y="562"/>
                  <a:pt x="1555" y="563"/>
                </a:cubicBezTo>
                <a:cubicBezTo>
                  <a:pt x="1557" y="569"/>
                  <a:pt x="1558" y="575"/>
                  <a:pt x="1560" y="581"/>
                </a:cubicBezTo>
                <a:cubicBezTo>
                  <a:pt x="1560" y="582"/>
                  <a:pt x="1560" y="583"/>
                  <a:pt x="1559" y="584"/>
                </a:cubicBezTo>
                <a:cubicBezTo>
                  <a:pt x="1559" y="584"/>
                  <a:pt x="1559" y="584"/>
                  <a:pt x="1558" y="584"/>
                </a:cubicBezTo>
                <a:close/>
                <a:moveTo>
                  <a:pt x="40" y="551"/>
                </a:moveTo>
                <a:cubicBezTo>
                  <a:pt x="40" y="551"/>
                  <a:pt x="40" y="551"/>
                  <a:pt x="39" y="551"/>
                </a:cubicBezTo>
                <a:cubicBezTo>
                  <a:pt x="38" y="551"/>
                  <a:pt x="38" y="550"/>
                  <a:pt x="38" y="549"/>
                </a:cubicBezTo>
                <a:cubicBezTo>
                  <a:pt x="40" y="543"/>
                  <a:pt x="42" y="537"/>
                  <a:pt x="44" y="531"/>
                </a:cubicBezTo>
                <a:cubicBezTo>
                  <a:pt x="45" y="530"/>
                  <a:pt x="46" y="529"/>
                  <a:pt x="47" y="530"/>
                </a:cubicBezTo>
                <a:cubicBezTo>
                  <a:pt x="48" y="530"/>
                  <a:pt x="48" y="531"/>
                  <a:pt x="48" y="532"/>
                </a:cubicBezTo>
                <a:cubicBezTo>
                  <a:pt x="46" y="538"/>
                  <a:pt x="44" y="544"/>
                  <a:pt x="42" y="550"/>
                </a:cubicBezTo>
                <a:cubicBezTo>
                  <a:pt x="41" y="551"/>
                  <a:pt x="41" y="551"/>
                  <a:pt x="40" y="551"/>
                </a:cubicBezTo>
                <a:close/>
                <a:moveTo>
                  <a:pt x="1547" y="547"/>
                </a:moveTo>
                <a:cubicBezTo>
                  <a:pt x="1546" y="547"/>
                  <a:pt x="1546" y="546"/>
                  <a:pt x="1545" y="545"/>
                </a:cubicBezTo>
                <a:cubicBezTo>
                  <a:pt x="1543" y="539"/>
                  <a:pt x="1541" y="533"/>
                  <a:pt x="1539" y="527"/>
                </a:cubicBezTo>
                <a:cubicBezTo>
                  <a:pt x="1539" y="526"/>
                  <a:pt x="1539" y="525"/>
                  <a:pt x="1540" y="525"/>
                </a:cubicBezTo>
                <a:cubicBezTo>
                  <a:pt x="1541" y="525"/>
                  <a:pt x="1542" y="525"/>
                  <a:pt x="1543" y="526"/>
                </a:cubicBezTo>
                <a:cubicBezTo>
                  <a:pt x="1545" y="532"/>
                  <a:pt x="1547" y="538"/>
                  <a:pt x="1549" y="544"/>
                </a:cubicBezTo>
                <a:cubicBezTo>
                  <a:pt x="1549" y="545"/>
                  <a:pt x="1549" y="546"/>
                  <a:pt x="1548" y="547"/>
                </a:cubicBezTo>
                <a:cubicBezTo>
                  <a:pt x="1548" y="547"/>
                  <a:pt x="1547" y="547"/>
                  <a:pt x="1547" y="547"/>
                </a:cubicBezTo>
                <a:close/>
                <a:moveTo>
                  <a:pt x="53" y="515"/>
                </a:moveTo>
                <a:cubicBezTo>
                  <a:pt x="53" y="515"/>
                  <a:pt x="52" y="515"/>
                  <a:pt x="52" y="515"/>
                </a:cubicBezTo>
                <a:cubicBezTo>
                  <a:pt x="51" y="514"/>
                  <a:pt x="51" y="513"/>
                  <a:pt x="51" y="513"/>
                </a:cubicBezTo>
                <a:cubicBezTo>
                  <a:pt x="53" y="506"/>
                  <a:pt x="56" y="500"/>
                  <a:pt x="58" y="494"/>
                </a:cubicBezTo>
                <a:cubicBezTo>
                  <a:pt x="59" y="494"/>
                  <a:pt x="60" y="493"/>
                  <a:pt x="61" y="493"/>
                </a:cubicBezTo>
                <a:cubicBezTo>
                  <a:pt x="62" y="494"/>
                  <a:pt x="62" y="495"/>
                  <a:pt x="62" y="496"/>
                </a:cubicBezTo>
                <a:cubicBezTo>
                  <a:pt x="59" y="502"/>
                  <a:pt x="57" y="508"/>
                  <a:pt x="54" y="514"/>
                </a:cubicBezTo>
                <a:cubicBezTo>
                  <a:pt x="54" y="515"/>
                  <a:pt x="54" y="515"/>
                  <a:pt x="53" y="515"/>
                </a:cubicBezTo>
                <a:close/>
                <a:moveTo>
                  <a:pt x="1534" y="510"/>
                </a:moveTo>
                <a:cubicBezTo>
                  <a:pt x="1533" y="510"/>
                  <a:pt x="1533" y="510"/>
                  <a:pt x="1532" y="509"/>
                </a:cubicBezTo>
                <a:cubicBezTo>
                  <a:pt x="1530" y="503"/>
                  <a:pt x="1528" y="497"/>
                  <a:pt x="1525" y="491"/>
                </a:cubicBezTo>
                <a:cubicBezTo>
                  <a:pt x="1525" y="491"/>
                  <a:pt x="1525" y="490"/>
                  <a:pt x="1526" y="489"/>
                </a:cubicBezTo>
                <a:cubicBezTo>
                  <a:pt x="1527" y="489"/>
                  <a:pt x="1528" y="489"/>
                  <a:pt x="1529" y="490"/>
                </a:cubicBezTo>
                <a:cubicBezTo>
                  <a:pt x="1531" y="496"/>
                  <a:pt x="1533" y="502"/>
                  <a:pt x="1536" y="508"/>
                </a:cubicBezTo>
                <a:cubicBezTo>
                  <a:pt x="1536" y="509"/>
                  <a:pt x="1536" y="510"/>
                  <a:pt x="1535" y="510"/>
                </a:cubicBezTo>
                <a:cubicBezTo>
                  <a:pt x="1535" y="510"/>
                  <a:pt x="1534" y="510"/>
                  <a:pt x="1534" y="510"/>
                </a:cubicBezTo>
                <a:close/>
                <a:moveTo>
                  <a:pt x="67" y="479"/>
                </a:moveTo>
                <a:cubicBezTo>
                  <a:pt x="67" y="479"/>
                  <a:pt x="67" y="479"/>
                  <a:pt x="67" y="479"/>
                </a:cubicBezTo>
                <a:cubicBezTo>
                  <a:pt x="66" y="479"/>
                  <a:pt x="65" y="478"/>
                  <a:pt x="66" y="477"/>
                </a:cubicBezTo>
                <a:cubicBezTo>
                  <a:pt x="68" y="471"/>
                  <a:pt x="71" y="465"/>
                  <a:pt x="74" y="459"/>
                </a:cubicBezTo>
                <a:cubicBezTo>
                  <a:pt x="74" y="458"/>
                  <a:pt x="75" y="458"/>
                  <a:pt x="76" y="458"/>
                </a:cubicBezTo>
                <a:cubicBezTo>
                  <a:pt x="77" y="458"/>
                  <a:pt x="77" y="460"/>
                  <a:pt x="77" y="460"/>
                </a:cubicBezTo>
                <a:cubicBezTo>
                  <a:pt x="74" y="466"/>
                  <a:pt x="72" y="472"/>
                  <a:pt x="69" y="478"/>
                </a:cubicBezTo>
                <a:cubicBezTo>
                  <a:pt x="69" y="479"/>
                  <a:pt x="68" y="479"/>
                  <a:pt x="67" y="479"/>
                </a:cubicBezTo>
                <a:close/>
                <a:moveTo>
                  <a:pt x="1519" y="475"/>
                </a:moveTo>
                <a:cubicBezTo>
                  <a:pt x="1519" y="475"/>
                  <a:pt x="1518" y="474"/>
                  <a:pt x="1518" y="474"/>
                </a:cubicBezTo>
                <a:cubicBezTo>
                  <a:pt x="1515" y="468"/>
                  <a:pt x="1512" y="462"/>
                  <a:pt x="1510" y="456"/>
                </a:cubicBezTo>
                <a:cubicBezTo>
                  <a:pt x="1509" y="455"/>
                  <a:pt x="1510" y="454"/>
                  <a:pt x="1511" y="454"/>
                </a:cubicBezTo>
                <a:cubicBezTo>
                  <a:pt x="1511" y="454"/>
                  <a:pt x="1512" y="454"/>
                  <a:pt x="1513" y="455"/>
                </a:cubicBezTo>
                <a:cubicBezTo>
                  <a:pt x="1516" y="461"/>
                  <a:pt x="1518" y="466"/>
                  <a:pt x="1521" y="472"/>
                </a:cubicBezTo>
                <a:cubicBezTo>
                  <a:pt x="1521" y="473"/>
                  <a:pt x="1521" y="474"/>
                  <a:pt x="1520" y="475"/>
                </a:cubicBezTo>
                <a:cubicBezTo>
                  <a:pt x="1520" y="475"/>
                  <a:pt x="1520" y="475"/>
                  <a:pt x="1519" y="475"/>
                </a:cubicBezTo>
                <a:close/>
                <a:moveTo>
                  <a:pt x="84" y="444"/>
                </a:moveTo>
                <a:cubicBezTo>
                  <a:pt x="84" y="444"/>
                  <a:pt x="83" y="444"/>
                  <a:pt x="83" y="444"/>
                </a:cubicBezTo>
                <a:cubicBezTo>
                  <a:pt x="82" y="443"/>
                  <a:pt x="82" y="442"/>
                  <a:pt x="82" y="441"/>
                </a:cubicBezTo>
                <a:cubicBezTo>
                  <a:pt x="85" y="436"/>
                  <a:pt x="88" y="430"/>
                  <a:pt x="91" y="424"/>
                </a:cubicBezTo>
                <a:cubicBezTo>
                  <a:pt x="92" y="423"/>
                  <a:pt x="93" y="423"/>
                  <a:pt x="93" y="423"/>
                </a:cubicBezTo>
                <a:cubicBezTo>
                  <a:pt x="94" y="424"/>
                  <a:pt x="95" y="425"/>
                  <a:pt x="94" y="426"/>
                </a:cubicBezTo>
                <a:cubicBezTo>
                  <a:pt x="91" y="432"/>
                  <a:pt x="88" y="437"/>
                  <a:pt x="85" y="443"/>
                </a:cubicBezTo>
                <a:cubicBezTo>
                  <a:pt x="85" y="444"/>
                  <a:pt x="84" y="444"/>
                  <a:pt x="84" y="444"/>
                </a:cubicBezTo>
                <a:close/>
                <a:moveTo>
                  <a:pt x="1503" y="440"/>
                </a:moveTo>
                <a:cubicBezTo>
                  <a:pt x="1502" y="440"/>
                  <a:pt x="1502" y="440"/>
                  <a:pt x="1501" y="439"/>
                </a:cubicBezTo>
                <a:cubicBezTo>
                  <a:pt x="1498" y="433"/>
                  <a:pt x="1495" y="428"/>
                  <a:pt x="1492" y="422"/>
                </a:cubicBezTo>
                <a:cubicBezTo>
                  <a:pt x="1492" y="421"/>
                  <a:pt x="1492" y="420"/>
                  <a:pt x="1493" y="420"/>
                </a:cubicBezTo>
                <a:cubicBezTo>
                  <a:pt x="1494" y="419"/>
                  <a:pt x="1495" y="420"/>
                  <a:pt x="1496" y="420"/>
                </a:cubicBezTo>
                <a:cubicBezTo>
                  <a:pt x="1499" y="426"/>
                  <a:pt x="1502" y="432"/>
                  <a:pt x="1504" y="438"/>
                </a:cubicBezTo>
                <a:cubicBezTo>
                  <a:pt x="1505" y="438"/>
                  <a:pt x="1505" y="439"/>
                  <a:pt x="1504" y="440"/>
                </a:cubicBezTo>
                <a:cubicBezTo>
                  <a:pt x="1503" y="440"/>
                  <a:pt x="1503" y="440"/>
                  <a:pt x="1503" y="440"/>
                </a:cubicBezTo>
                <a:close/>
                <a:moveTo>
                  <a:pt x="102" y="410"/>
                </a:moveTo>
                <a:cubicBezTo>
                  <a:pt x="102" y="410"/>
                  <a:pt x="101" y="410"/>
                  <a:pt x="101" y="410"/>
                </a:cubicBezTo>
                <a:cubicBezTo>
                  <a:pt x="100" y="409"/>
                  <a:pt x="100" y="408"/>
                  <a:pt x="100" y="407"/>
                </a:cubicBezTo>
                <a:cubicBezTo>
                  <a:pt x="104" y="402"/>
                  <a:pt x="107" y="396"/>
                  <a:pt x="110" y="390"/>
                </a:cubicBezTo>
                <a:cubicBezTo>
                  <a:pt x="111" y="390"/>
                  <a:pt x="112" y="389"/>
                  <a:pt x="112" y="390"/>
                </a:cubicBezTo>
                <a:cubicBezTo>
                  <a:pt x="113" y="390"/>
                  <a:pt x="114" y="391"/>
                  <a:pt x="113" y="392"/>
                </a:cubicBezTo>
                <a:cubicBezTo>
                  <a:pt x="110" y="398"/>
                  <a:pt x="107" y="403"/>
                  <a:pt x="103" y="409"/>
                </a:cubicBezTo>
                <a:cubicBezTo>
                  <a:pt x="103" y="410"/>
                  <a:pt x="103" y="410"/>
                  <a:pt x="102" y="410"/>
                </a:cubicBezTo>
                <a:close/>
                <a:moveTo>
                  <a:pt x="1485" y="406"/>
                </a:moveTo>
                <a:cubicBezTo>
                  <a:pt x="1484" y="406"/>
                  <a:pt x="1483" y="406"/>
                  <a:pt x="1483" y="405"/>
                </a:cubicBezTo>
                <a:cubicBezTo>
                  <a:pt x="1480" y="400"/>
                  <a:pt x="1477" y="394"/>
                  <a:pt x="1473" y="389"/>
                </a:cubicBezTo>
                <a:cubicBezTo>
                  <a:pt x="1473" y="388"/>
                  <a:pt x="1473" y="387"/>
                  <a:pt x="1474" y="386"/>
                </a:cubicBezTo>
                <a:cubicBezTo>
                  <a:pt x="1475" y="386"/>
                  <a:pt x="1476" y="386"/>
                  <a:pt x="1477" y="387"/>
                </a:cubicBezTo>
                <a:cubicBezTo>
                  <a:pt x="1480" y="392"/>
                  <a:pt x="1483" y="398"/>
                  <a:pt x="1486" y="403"/>
                </a:cubicBezTo>
                <a:cubicBezTo>
                  <a:pt x="1487" y="404"/>
                  <a:pt x="1486" y="405"/>
                  <a:pt x="1486" y="406"/>
                </a:cubicBezTo>
                <a:cubicBezTo>
                  <a:pt x="1485" y="406"/>
                  <a:pt x="1485" y="406"/>
                  <a:pt x="1485" y="406"/>
                </a:cubicBezTo>
                <a:close/>
                <a:moveTo>
                  <a:pt x="122" y="377"/>
                </a:moveTo>
                <a:cubicBezTo>
                  <a:pt x="121" y="377"/>
                  <a:pt x="121" y="376"/>
                  <a:pt x="121" y="376"/>
                </a:cubicBezTo>
                <a:cubicBezTo>
                  <a:pt x="120" y="376"/>
                  <a:pt x="120" y="375"/>
                  <a:pt x="120" y="374"/>
                </a:cubicBezTo>
                <a:cubicBezTo>
                  <a:pt x="124" y="368"/>
                  <a:pt x="127" y="363"/>
                  <a:pt x="131" y="358"/>
                </a:cubicBezTo>
                <a:cubicBezTo>
                  <a:pt x="131" y="357"/>
                  <a:pt x="132" y="357"/>
                  <a:pt x="133" y="357"/>
                </a:cubicBezTo>
                <a:cubicBezTo>
                  <a:pt x="134" y="358"/>
                  <a:pt x="134" y="359"/>
                  <a:pt x="134" y="360"/>
                </a:cubicBezTo>
                <a:cubicBezTo>
                  <a:pt x="130" y="365"/>
                  <a:pt x="127" y="370"/>
                  <a:pt x="123" y="376"/>
                </a:cubicBezTo>
                <a:cubicBezTo>
                  <a:pt x="123" y="376"/>
                  <a:pt x="122" y="377"/>
                  <a:pt x="122" y="377"/>
                </a:cubicBezTo>
                <a:close/>
                <a:moveTo>
                  <a:pt x="1465" y="373"/>
                </a:moveTo>
                <a:cubicBezTo>
                  <a:pt x="1464" y="373"/>
                  <a:pt x="1464" y="373"/>
                  <a:pt x="1463" y="372"/>
                </a:cubicBezTo>
                <a:cubicBezTo>
                  <a:pt x="1460" y="367"/>
                  <a:pt x="1456" y="361"/>
                  <a:pt x="1453" y="356"/>
                </a:cubicBezTo>
                <a:cubicBezTo>
                  <a:pt x="1452" y="355"/>
                  <a:pt x="1453" y="354"/>
                  <a:pt x="1453" y="354"/>
                </a:cubicBezTo>
                <a:cubicBezTo>
                  <a:pt x="1454" y="353"/>
                  <a:pt x="1455" y="353"/>
                  <a:pt x="1456" y="354"/>
                </a:cubicBezTo>
                <a:cubicBezTo>
                  <a:pt x="1459" y="360"/>
                  <a:pt x="1463" y="365"/>
                  <a:pt x="1466" y="370"/>
                </a:cubicBezTo>
                <a:cubicBezTo>
                  <a:pt x="1467" y="371"/>
                  <a:pt x="1467" y="372"/>
                  <a:pt x="1466" y="373"/>
                </a:cubicBezTo>
                <a:cubicBezTo>
                  <a:pt x="1466" y="373"/>
                  <a:pt x="1465" y="373"/>
                  <a:pt x="1465" y="373"/>
                </a:cubicBezTo>
                <a:close/>
                <a:moveTo>
                  <a:pt x="143" y="344"/>
                </a:moveTo>
                <a:cubicBezTo>
                  <a:pt x="143" y="344"/>
                  <a:pt x="142" y="344"/>
                  <a:pt x="142" y="344"/>
                </a:cubicBezTo>
                <a:cubicBezTo>
                  <a:pt x="141" y="343"/>
                  <a:pt x="141" y="342"/>
                  <a:pt x="141" y="342"/>
                </a:cubicBezTo>
                <a:cubicBezTo>
                  <a:pt x="145" y="336"/>
                  <a:pt x="149" y="331"/>
                  <a:pt x="153" y="326"/>
                </a:cubicBezTo>
                <a:cubicBezTo>
                  <a:pt x="153" y="325"/>
                  <a:pt x="154" y="325"/>
                  <a:pt x="155" y="325"/>
                </a:cubicBezTo>
                <a:cubicBezTo>
                  <a:pt x="156" y="326"/>
                  <a:pt x="156" y="327"/>
                  <a:pt x="156" y="328"/>
                </a:cubicBezTo>
                <a:cubicBezTo>
                  <a:pt x="152" y="333"/>
                  <a:pt x="148" y="338"/>
                  <a:pt x="144" y="344"/>
                </a:cubicBezTo>
                <a:cubicBezTo>
                  <a:pt x="144" y="344"/>
                  <a:pt x="143" y="344"/>
                  <a:pt x="143" y="344"/>
                </a:cubicBezTo>
                <a:close/>
                <a:moveTo>
                  <a:pt x="1443" y="341"/>
                </a:moveTo>
                <a:cubicBezTo>
                  <a:pt x="1443" y="341"/>
                  <a:pt x="1442" y="341"/>
                  <a:pt x="1442" y="340"/>
                </a:cubicBezTo>
                <a:cubicBezTo>
                  <a:pt x="1438" y="335"/>
                  <a:pt x="1435" y="330"/>
                  <a:pt x="1431" y="325"/>
                </a:cubicBezTo>
                <a:cubicBezTo>
                  <a:pt x="1430" y="324"/>
                  <a:pt x="1430" y="323"/>
                  <a:pt x="1431" y="322"/>
                </a:cubicBezTo>
                <a:cubicBezTo>
                  <a:pt x="1432" y="322"/>
                  <a:pt x="1433" y="322"/>
                  <a:pt x="1434" y="323"/>
                </a:cubicBezTo>
                <a:cubicBezTo>
                  <a:pt x="1437" y="328"/>
                  <a:pt x="1441" y="333"/>
                  <a:pt x="1445" y="338"/>
                </a:cubicBezTo>
                <a:cubicBezTo>
                  <a:pt x="1445" y="339"/>
                  <a:pt x="1445" y="340"/>
                  <a:pt x="1444" y="341"/>
                </a:cubicBezTo>
                <a:cubicBezTo>
                  <a:pt x="1444" y="341"/>
                  <a:pt x="1444" y="341"/>
                  <a:pt x="1443" y="341"/>
                </a:cubicBezTo>
                <a:close/>
                <a:moveTo>
                  <a:pt x="166" y="313"/>
                </a:moveTo>
                <a:cubicBezTo>
                  <a:pt x="165" y="313"/>
                  <a:pt x="165" y="313"/>
                  <a:pt x="165" y="313"/>
                </a:cubicBezTo>
                <a:cubicBezTo>
                  <a:pt x="164" y="312"/>
                  <a:pt x="164" y="311"/>
                  <a:pt x="164" y="310"/>
                </a:cubicBezTo>
                <a:cubicBezTo>
                  <a:pt x="168" y="305"/>
                  <a:pt x="172" y="300"/>
                  <a:pt x="176" y="295"/>
                </a:cubicBezTo>
                <a:cubicBezTo>
                  <a:pt x="177" y="294"/>
                  <a:pt x="178" y="294"/>
                  <a:pt x="179" y="295"/>
                </a:cubicBezTo>
                <a:cubicBezTo>
                  <a:pt x="180" y="295"/>
                  <a:pt x="180" y="297"/>
                  <a:pt x="179" y="297"/>
                </a:cubicBezTo>
                <a:cubicBezTo>
                  <a:pt x="175" y="302"/>
                  <a:pt x="171" y="307"/>
                  <a:pt x="167" y="312"/>
                </a:cubicBezTo>
                <a:cubicBezTo>
                  <a:pt x="167" y="313"/>
                  <a:pt x="166" y="313"/>
                  <a:pt x="166" y="313"/>
                </a:cubicBezTo>
                <a:close/>
                <a:moveTo>
                  <a:pt x="1421" y="310"/>
                </a:moveTo>
                <a:cubicBezTo>
                  <a:pt x="1420" y="310"/>
                  <a:pt x="1419" y="310"/>
                  <a:pt x="1419" y="309"/>
                </a:cubicBezTo>
                <a:cubicBezTo>
                  <a:pt x="1415" y="304"/>
                  <a:pt x="1411" y="299"/>
                  <a:pt x="1407" y="294"/>
                </a:cubicBezTo>
                <a:cubicBezTo>
                  <a:pt x="1407" y="294"/>
                  <a:pt x="1407" y="292"/>
                  <a:pt x="1407" y="292"/>
                </a:cubicBezTo>
                <a:cubicBezTo>
                  <a:pt x="1408" y="291"/>
                  <a:pt x="1409" y="291"/>
                  <a:pt x="1410" y="292"/>
                </a:cubicBezTo>
                <a:cubicBezTo>
                  <a:pt x="1414" y="297"/>
                  <a:pt x="1418" y="302"/>
                  <a:pt x="1422" y="307"/>
                </a:cubicBezTo>
                <a:cubicBezTo>
                  <a:pt x="1423" y="308"/>
                  <a:pt x="1422" y="309"/>
                  <a:pt x="1422" y="310"/>
                </a:cubicBezTo>
                <a:cubicBezTo>
                  <a:pt x="1421" y="310"/>
                  <a:pt x="1421" y="310"/>
                  <a:pt x="1421" y="310"/>
                </a:cubicBezTo>
                <a:close/>
                <a:moveTo>
                  <a:pt x="190" y="283"/>
                </a:moveTo>
                <a:cubicBezTo>
                  <a:pt x="190" y="283"/>
                  <a:pt x="189" y="283"/>
                  <a:pt x="189" y="283"/>
                </a:cubicBezTo>
                <a:cubicBezTo>
                  <a:pt x="188" y="282"/>
                  <a:pt x="188" y="281"/>
                  <a:pt x="189" y="280"/>
                </a:cubicBezTo>
                <a:cubicBezTo>
                  <a:pt x="193" y="275"/>
                  <a:pt x="197" y="270"/>
                  <a:pt x="201" y="266"/>
                </a:cubicBezTo>
                <a:cubicBezTo>
                  <a:pt x="202" y="265"/>
                  <a:pt x="203" y="265"/>
                  <a:pt x="204" y="265"/>
                </a:cubicBezTo>
                <a:cubicBezTo>
                  <a:pt x="205" y="266"/>
                  <a:pt x="205" y="267"/>
                  <a:pt x="204" y="268"/>
                </a:cubicBezTo>
                <a:cubicBezTo>
                  <a:pt x="200" y="273"/>
                  <a:pt x="196" y="278"/>
                  <a:pt x="191" y="283"/>
                </a:cubicBezTo>
                <a:cubicBezTo>
                  <a:pt x="191" y="283"/>
                  <a:pt x="191" y="283"/>
                  <a:pt x="190" y="283"/>
                </a:cubicBezTo>
                <a:close/>
                <a:moveTo>
                  <a:pt x="1396" y="280"/>
                </a:moveTo>
                <a:cubicBezTo>
                  <a:pt x="1396" y="280"/>
                  <a:pt x="1395" y="280"/>
                  <a:pt x="1395" y="280"/>
                </a:cubicBezTo>
                <a:cubicBezTo>
                  <a:pt x="1391" y="275"/>
                  <a:pt x="1386" y="270"/>
                  <a:pt x="1382" y="265"/>
                </a:cubicBezTo>
                <a:cubicBezTo>
                  <a:pt x="1381" y="264"/>
                  <a:pt x="1381" y="263"/>
                  <a:pt x="1382" y="263"/>
                </a:cubicBezTo>
                <a:cubicBezTo>
                  <a:pt x="1383" y="262"/>
                  <a:pt x="1384" y="262"/>
                  <a:pt x="1385" y="263"/>
                </a:cubicBezTo>
                <a:cubicBezTo>
                  <a:pt x="1389" y="268"/>
                  <a:pt x="1393" y="272"/>
                  <a:pt x="1397" y="277"/>
                </a:cubicBezTo>
                <a:cubicBezTo>
                  <a:pt x="1398" y="278"/>
                  <a:pt x="1398" y="279"/>
                  <a:pt x="1397" y="280"/>
                </a:cubicBezTo>
                <a:cubicBezTo>
                  <a:pt x="1397" y="280"/>
                  <a:pt x="1397" y="280"/>
                  <a:pt x="1396" y="280"/>
                </a:cubicBezTo>
                <a:close/>
                <a:moveTo>
                  <a:pt x="216" y="254"/>
                </a:moveTo>
                <a:cubicBezTo>
                  <a:pt x="215" y="254"/>
                  <a:pt x="215" y="254"/>
                  <a:pt x="215" y="254"/>
                </a:cubicBezTo>
                <a:cubicBezTo>
                  <a:pt x="214" y="253"/>
                  <a:pt x="214" y="252"/>
                  <a:pt x="214" y="251"/>
                </a:cubicBezTo>
                <a:cubicBezTo>
                  <a:pt x="219" y="247"/>
                  <a:pt x="223" y="242"/>
                  <a:pt x="228" y="237"/>
                </a:cubicBezTo>
                <a:cubicBezTo>
                  <a:pt x="229" y="237"/>
                  <a:pt x="230" y="237"/>
                  <a:pt x="230" y="237"/>
                </a:cubicBezTo>
                <a:cubicBezTo>
                  <a:pt x="231" y="238"/>
                  <a:pt x="231" y="239"/>
                  <a:pt x="230" y="240"/>
                </a:cubicBezTo>
                <a:cubicBezTo>
                  <a:pt x="226" y="244"/>
                  <a:pt x="221" y="249"/>
                  <a:pt x="217" y="254"/>
                </a:cubicBezTo>
                <a:cubicBezTo>
                  <a:pt x="217" y="254"/>
                  <a:pt x="216" y="254"/>
                  <a:pt x="216" y="254"/>
                </a:cubicBezTo>
                <a:close/>
                <a:moveTo>
                  <a:pt x="1370" y="252"/>
                </a:moveTo>
                <a:cubicBezTo>
                  <a:pt x="1370" y="252"/>
                  <a:pt x="1369" y="251"/>
                  <a:pt x="1369" y="251"/>
                </a:cubicBezTo>
                <a:cubicBezTo>
                  <a:pt x="1365" y="246"/>
                  <a:pt x="1360" y="242"/>
                  <a:pt x="1356" y="237"/>
                </a:cubicBezTo>
                <a:cubicBezTo>
                  <a:pt x="1355" y="236"/>
                  <a:pt x="1355" y="235"/>
                  <a:pt x="1356" y="235"/>
                </a:cubicBezTo>
                <a:cubicBezTo>
                  <a:pt x="1356" y="234"/>
                  <a:pt x="1357" y="234"/>
                  <a:pt x="1358" y="235"/>
                </a:cubicBezTo>
                <a:cubicBezTo>
                  <a:pt x="1363" y="239"/>
                  <a:pt x="1367" y="244"/>
                  <a:pt x="1372" y="249"/>
                </a:cubicBezTo>
                <a:cubicBezTo>
                  <a:pt x="1372" y="249"/>
                  <a:pt x="1372" y="250"/>
                  <a:pt x="1372" y="251"/>
                </a:cubicBezTo>
                <a:cubicBezTo>
                  <a:pt x="1371" y="251"/>
                  <a:pt x="1371" y="252"/>
                  <a:pt x="1370" y="252"/>
                </a:cubicBezTo>
                <a:close/>
                <a:moveTo>
                  <a:pt x="243" y="227"/>
                </a:moveTo>
                <a:cubicBezTo>
                  <a:pt x="242" y="227"/>
                  <a:pt x="242" y="227"/>
                  <a:pt x="242" y="226"/>
                </a:cubicBezTo>
                <a:cubicBezTo>
                  <a:pt x="241" y="226"/>
                  <a:pt x="241" y="224"/>
                  <a:pt x="242" y="224"/>
                </a:cubicBezTo>
                <a:cubicBezTo>
                  <a:pt x="246" y="219"/>
                  <a:pt x="251" y="215"/>
                  <a:pt x="256" y="211"/>
                </a:cubicBezTo>
                <a:cubicBezTo>
                  <a:pt x="256" y="210"/>
                  <a:pt x="258" y="210"/>
                  <a:pt x="258" y="211"/>
                </a:cubicBezTo>
                <a:cubicBezTo>
                  <a:pt x="259" y="211"/>
                  <a:pt x="259" y="212"/>
                  <a:pt x="258" y="213"/>
                </a:cubicBezTo>
                <a:cubicBezTo>
                  <a:pt x="253" y="217"/>
                  <a:pt x="249" y="222"/>
                  <a:pt x="244" y="226"/>
                </a:cubicBezTo>
                <a:cubicBezTo>
                  <a:pt x="244" y="227"/>
                  <a:pt x="243" y="227"/>
                  <a:pt x="243" y="227"/>
                </a:cubicBezTo>
                <a:close/>
                <a:moveTo>
                  <a:pt x="1343" y="224"/>
                </a:moveTo>
                <a:cubicBezTo>
                  <a:pt x="1343" y="224"/>
                  <a:pt x="1342" y="224"/>
                  <a:pt x="1342" y="224"/>
                </a:cubicBezTo>
                <a:cubicBezTo>
                  <a:pt x="1337" y="219"/>
                  <a:pt x="1333" y="215"/>
                  <a:pt x="1328" y="211"/>
                </a:cubicBezTo>
                <a:cubicBezTo>
                  <a:pt x="1327" y="210"/>
                  <a:pt x="1327" y="209"/>
                  <a:pt x="1328" y="208"/>
                </a:cubicBezTo>
                <a:cubicBezTo>
                  <a:pt x="1328" y="207"/>
                  <a:pt x="1329" y="207"/>
                  <a:pt x="1330" y="208"/>
                </a:cubicBezTo>
                <a:cubicBezTo>
                  <a:pt x="1335" y="212"/>
                  <a:pt x="1340" y="217"/>
                  <a:pt x="1344" y="221"/>
                </a:cubicBezTo>
                <a:cubicBezTo>
                  <a:pt x="1345" y="222"/>
                  <a:pt x="1345" y="223"/>
                  <a:pt x="1344" y="224"/>
                </a:cubicBezTo>
                <a:cubicBezTo>
                  <a:pt x="1344" y="224"/>
                  <a:pt x="1344" y="224"/>
                  <a:pt x="1343" y="224"/>
                </a:cubicBezTo>
                <a:close/>
                <a:moveTo>
                  <a:pt x="271" y="201"/>
                </a:moveTo>
                <a:cubicBezTo>
                  <a:pt x="271" y="201"/>
                  <a:pt x="270" y="200"/>
                  <a:pt x="270" y="200"/>
                </a:cubicBezTo>
                <a:cubicBezTo>
                  <a:pt x="269" y="199"/>
                  <a:pt x="269" y="198"/>
                  <a:pt x="270" y="198"/>
                </a:cubicBezTo>
                <a:cubicBezTo>
                  <a:pt x="275" y="193"/>
                  <a:pt x="280" y="189"/>
                  <a:pt x="285" y="185"/>
                </a:cubicBezTo>
                <a:cubicBezTo>
                  <a:pt x="285" y="184"/>
                  <a:pt x="287" y="184"/>
                  <a:pt x="287" y="185"/>
                </a:cubicBezTo>
                <a:cubicBezTo>
                  <a:pt x="288" y="186"/>
                  <a:pt x="288" y="187"/>
                  <a:pt x="287" y="188"/>
                </a:cubicBezTo>
                <a:cubicBezTo>
                  <a:pt x="282" y="192"/>
                  <a:pt x="277" y="196"/>
                  <a:pt x="272" y="200"/>
                </a:cubicBezTo>
                <a:cubicBezTo>
                  <a:pt x="272" y="201"/>
                  <a:pt x="272" y="201"/>
                  <a:pt x="271" y="201"/>
                </a:cubicBezTo>
                <a:close/>
                <a:moveTo>
                  <a:pt x="1315" y="198"/>
                </a:moveTo>
                <a:cubicBezTo>
                  <a:pt x="1314" y="198"/>
                  <a:pt x="1314" y="198"/>
                  <a:pt x="1313" y="198"/>
                </a:cubicBezTo>
                <a:cubicBezTo>
                  <a:pt x="1309" y="193"/>
                  <a:pt x="1304" y="189"/>
                  <a:pt x="1299" y="185"/>
                </a:cubicBezTo>
                <a:cubicBezTo>
                  <a:pt x="1298" y="185"/>
                  <a:pt x="1298" y="183"/>
                  <a:pt x="1298" y="183"/>
                </a:cubicBezTo>
                <a:cubicBezTo>
                  <a:pt x="1299" y="182"/>
                  <a:pt x="1300" y="182"/>
                  <a:pt x="1301" y="183"/>
                </a:cubicBezTo>
                <a:cubicBezTo>
                  <a:pt x="1306" y="187"/>
                  <a:pt x="1311" y="191"/>
                  <a:pt x="1316" y="195"/>
                </a:cubicBezTo>
                <a:cubicBezTo>
                  <a:pt x="1316" y="196"/>
                  <a:pt x="1317" y="197"/>
                  <a:pt x="1316" y="198"/>
                </a:cubicBezTo>
                <a:cubicBezTo>
                  <a:pt x="1316" y="198"/>
                  <a:pt x="1315" y="198"/>
                  <a:pt x="1315" y="198"/>
                </a:cubicBezTo>
                <a:close/>
                <a:moveTo>
                  <a:pt x="301" y="176"/>
                </a:moveTo>
                <a:cubicBezTo>
                  <a:pt x="300" y="176"/>
                  <a:pt x="300" y="176"/>
                  <a:pt x="299" y="175"/>
                </a:cubicBezTo>
                <a:cubicBezTo>
                  <a:pt x="299" y="175"/>
                  <a:pt x="299" y="173"/>
                  <a:pt x="300" y="173"/>
                </a:cubicBezTo>
                <a:cubicBezTo>
                  <a:pt x="305" y="169"/>
                  <a:pt x="310" y="165"/>
                  <a:pt x="315" y="161"/>
                </a:cubicBezTo>
                <a:cubicBezTo>
                  <a:pt x="316" y="160"/>
                  <a:pt x="317" y="160"/>
                  <a:pt x="317" y="161"/>
                </a:cubicBezTo>
                <a:cubicBezTo>
                  <a:pt x="318" y="162"/>
                  <a:pt x="318" y="163"/>
                  <a:pt x="317" y="164"/>
                </a:cubicBezTo>
                <a:cubicBezTo>
                  <a:pt x="312" y="168"/>
                  <a:pt x="307" y="172"/>
                  <a:pt x="302" y="176"/>
                </a:cubicBezTo>
                <a:cubicBezTo>
                  <a:pt x="302" y="176"/>
                  <a:pt x="301" y="176"/>
                  <a:pt x="301" y="176"/>
                </a:cubicBezTo>
                <a:close/>
                <a:moveTo>
                  <a:pt x="1285" y="174"/>
                </a:moveTo>
                <a:cubicBezTo>
                  <a:pt x="1284" y="174"/>
                  <a:pt x="1284" y="173"/>
                  <a:pt x="1284" y="173"/>
                </a:cubicBezTo>
                <a:cubicBezTo>
                  <a:pt x="1279" y="169"/>
                  <a:pt x="1274" y="165"/>
                  <a:pt x="1268" y="161"/>
                </a:cubicBezTo>
                <a:cubicBezTo>
                  <a:pt x="1268" y="161"/>
                  <a:pt x="1268" y="160"/>
                  <a:pt x="1268" y="159"/>
                </a:cubicBezTo>
                <a:cubicBezTo>
                  <a:pt x="1269" y="158"/>
                  <a:pt x="1270" y="158"/>
                  <a:pt x="1271" y="159"/>
                </a:cubicBezTo>
                <a:cubicBezTo>
                  <a:pt x="1276" y="162"/>
                  <a:pt x="1281" y="166"/>
                  <a:pt x="1286" y="170"/>
                </a:cubicBezTo>
                <a:cubicBezTo>
                  <a:pt x="1287" y="171"/>
                  <a:pt x="1287" y="172"/>
                  <a:pt x="1286" y="173"/>
                </a:cubicBezTo>
                <a:cubicBezTo>
                  <a:pt x="1286" y="173"/>
                  <a:pt x="1285" y="174"/>
                  <a:pt x="1285" y="174"/>
                </a:cubicBezTo>
                <a:close/>
                <a:moveTo>
                  <a:pt x="332" y="153"/>
                </a:moveTo>
                <a:cubicBezTo>
                  <a:pt x="331" y="153"/>
                  <a:pt x="330" y="152"/>
                  <a:pt x="330" y="152"/>
                </a:cubicBezTo>
                <a:cubicBezTo>
                  <a:pt x="330" y="151"/>
                  <a:pt x="330" y="150"/>
                  <a:pt x="330" y="149"/>
                </a:cubicBezTo>
                <a:cubicBezTo>
                  <a:pt x="336" y="146"/>
                  <a:pt x="341" y="142"/>
                  <a:pt x="346" y="138"/>
                </a:cubicBezTo>
                <a:cubicBezTo>
                  <a:pt x="347" y="138"/>
                  <a:pt x="348" y="138"/>
                  <a:pt x="349" y="139"/>
                </a:cubicBezTo>
                <a:cubicBezTo>
                  <a:pt x="349" y="140"/>
                  <a:pt x="349" y="141"/>
                  <a:pt x="348" y="141"/>
                </a:cubicBezTo>
                <a:cubicBezTo>
                  <a:pt x="343" y="145"/>
                  <a:pt x="338" y="149"/>
                  <a:pt x="333" y="152"/>
                </a:cubicBezTo>
                <a:cubicBezTo>
                  <a:pt x="332" y="153"/>
                  <a:pt x="332" y="153"/>
                  <a:pt x="332" y="153"/>
                </a:cubicBezTo>
                <a:close/>
                <a:moveTo>
                  <a:pt x="1254" y="150"/>
                </a:moveTo>
                <a:cubicBezTo>
                  <a:pt x="1254" y="150"/>
                  <a:pt x="1253" y="150"/>
                  <a:pt x="1253" y="150"/>
                </a:cubicBezTo>
                <a:cubicBezTo>
                  <a:pt x="1248" y="146"/>
                  <a:pt x="1242" y="143"/>
                  <a:pt x="1237" y="139"/>
                </a:cubicBezTo>
                <a:cubicBezTo>
                  <a:pt x="1236" y="138"/>
                  <a:pt x="1236" y="137"/>
                  <a:pt x="1237" y="137"/>
                </a:cubicBezTo>
                <a:cubicBezTo>
                  <a:pt x="1237" y="136"/>
                  <a:pt x="1238" y="136"/>
                  <a:pt x="1239" y="136"/>
                </a:cubicBezTo>
                <a:cubicBezTo>
                  <a:pt x="1244" y="140"/>
                  <a:pt x="1250" y="143"/>
                  <a:pt x="1255" y="147"/>
                </a:cubicBezTo>
                <a:cubicBezTo>
                  <a:pt x="1256" y="148"/>
                  <a:pt x="1256" y="149"/>
                  <a:pt x="1255" y="150"/>
                </a:cubicBezTo>
                <a:cubicBezTo>
                  <a:pt x="1255" y="150"/>
                  <a:pt x="1254" y="150"/>
                  <a:pt x="1254" y="150"/>
                </a:cubicBezTo>
                <a:close/>
                <a:moveTo>
                  <a:pt x="363" y="131"/>
                </a:moveTo>
                <a:cubicBezTo>
                  <a:pt x="363" y="131"/>
                  <a:pt x="362" y="131"/>
                  <a:pt x="362" y="130"/>
                </a:cubicBezTo>
                <a:cubicBezTo>
                  <a:pt x="361" y="129"/>
                  <a:pt x="362" y="128"/>
                  <a:pt x="362" y="128"/>
                </a:cubicBezTo>
                <a:cubicBezTo>
                  <a:pt x="368" y="124"/>
                  <a:pt x="373" y="121"/>
                  <a:pt x="379" y="117"/>
                </a:cubicBezTo>
                <a:cubicBezTo>
                  <a:pt x="380" y="117"/>
                  <a:pt x="381" y="117"/>
                  <a:pt x="381" y="118"/>
                </a:cubicBezTo>
                <a:cubicBezTo>
                  <a:pt x="382" y="119"/>
                  <a:pt x="381" y="120"/>
                  <a:pt x="381" y="120"/>
                </a:cubicBezTo>
                <a:cubicBezTo>
                  <a:pt x="375" y="124"/>
                  <a:pt x="370" y="127"/>
                  <a:pt x="364" y="131"/>
                </a:cubicBezTo>
                <a:cubicBezTo>
                  <a:pt x="364" y="131"/>
                  <a:pt x="364" y="131"/>
                  <a:pt x="363" y="131"/>
                </a:cubicBezTo>
                <a:close/>
                <a:moveTo>
                  <a:pt x="1222" y="129"/>
                </a:moveTo>
                <a:cubicBezTo>
                  <a:pt x="1222" y="129"/>
                  <a:pt x="1221" y="129"/>
                  <a:pt x="1221" y="128"/>
                </a:cubicBezTo>
                <a:cubicBezTo>
                  <a:pt x="1216" y="125"/>
                  <a:pt x="1210" y="122"/>
                  <a:pt x="1205" y="118"/>
                </a:cubicBezTo>
                <a:cubicBezTo>
                  <a:pt x="1204" y="118"/>
                  <a:pt x="1203" y="117"/>
                  <a:pt x="1204" y="116"/>
                </a:cubicBezTo>
                <a:cubicBezTo>
                  <a:pt x="1204" y="115"/>
                  <a:pt x="1206" y="115"/>
                  <a:pt x="1206" y="115"/>
                </a:cubicBezTo>
                <a:cubicBezTo>
                  <a:pt x="1212" y="119"/>
                  <a:pt x="1217" y="122"/>
                  <a:pt x="1223" y="125"/>
                </a:cubicBezTo>
                <a:cubicBezTo>
                  <a:pt x="1224" y="126"/>
                  <a:pt x="1224" y="127"/>
                  <a:pt x="1223" y="128"/>
                </a:cubicBezTo>
                <a:cubicBezTo>
                  <a:pt x="1223" y="128"/>
                  <a:pt x="1222" y="129"/>
                  <a:pt x="1222" y="129"/>
                </a:cubicBezTo>
                <a:close/>
                <a:moveTo>
                  <a:pt x="396" y="111"/>
                </a:moveTo>
                <a:cubicBezTo>
                  <a:pt x="396" y="111"/>
                  <a:pt x="395" y="110"/>
                  <a:pt x="395" y="110"/>
                </a:cubicBezTo>
                <a:cubicBezTo>
                  <a:pt x="394" y="109"/>
                  <a:pt x="394" y="108"/>
                  <a:pt x="395" y="107"/>
                </a:cubicBezTo>
                <a:cubicBezTo>
                  <a:pt x="401" y="104"/>
                  <a:pt x="406" y="101"/>
                  <a:pt x="412" y="98"/>
                </a:cubicBezTo>
                <a:cubicBezTo>
                  <a:pt x="413" y="97"/>
                  <a:pt x="414" y="98"/>
                  <a:pt x="414" y="99"/>
                </a:cubicBezTo>
                <a:cubicBezTo>
                  <a:pt x="415" y="99"/>
                  <a:pt x="415" y="101"/>
                  <a:pt x="414" y="101"/>
                </a:cubicBezTo>
                <a:cubicBezTo>
                  <a:pt x="408" y="104"/>
                  <a:pt x="403" y="107"/>
                  <a:pt x="397" y="110"/>
                </a:cubicBezTo>
                <a:cubicBezTo>
                  <a:pt x="397" y="111"/>
                  <a:pt x="396" y="111"/>
                  <a:pt x="396" y="111"/>
                </a:cubicBezTo>
                <a:close/>
                <a:moveTo>
                  <a:pt x="1189" y="109"/>
                </a:moveTo>
                <a:cubicBezTo>
                  <a:pt x="1189" y="109"/>
                  <a:pt x="1188" y="109"/>
                  <a:pt x="1188" y="108"/>
                </a:cubicBezTo>
                <a:cubicBezTo>
                  <a:pt x="1182" y="105"/>
                  <a:pt x="1177" y="102"/>
                  <a:pt x="1171" y="99"/>
                </a:cubicBezTo>
                <a:cubicBezTo>
                  <a:pt x="1170" y="99"/>
                  <a:pt x="1170" y="97"/>
                  <a:pt x="1170" y="97"/>
                </a:cubicBezTo>
                <a:cubicBezTo>
                  <a:pt x="1171" y="96"/>
                  <a:pt x="1172" y="95"/>
                  <a:pt x="1173" y="96"/>
                </a:cubicBezTo>
                <a:cubicBezTo>
                  <a:pt x="1179" y="99"/>
                  <a:pt x="1184" y="102"/>
                  <a:pt x="1190" y="105"/>
                </a:cubicBezTo>
                <a:cubicBezTo>
                  <a:pt x="1191" y="106"/>
                  <a:pt x="1191" y="107"/>
                  <a:pt x="1190" y="108"/>
                </a:cubicBezTo>
                <a:cubicBezTo>
                  <a:pt x="1190" y="108"/>
                  <a:pt x="1189" y="109"/>
                  <a:pt x="1189" y="109"/>
                </a:cubicBezTo>
                <a:close/>
                <a:moveTo>
                  <a:pt x="430" y="92"/>
                </a:moveTo>
                <a:cubicBezTo>
                  <a:pt x="429" y="92"/>
                  <a:pt x="429" y="92"/>
                  <a:pt x="428" y="91"/>
                </a:cubicBezTo>
                <a:cubicBezTo>
                  <a:pt x="428" y="90"/>
                  <a:pt x="428" y="89"/>
                  <a:pt x="429" y="89"/>
                </a:cubicBezTo>
                <a:cubicBezTo>
                  <a:pt x="435" y="86"/>
                  <a:pt x="441" y="83"/>
                  <a:pt x="446" y="80"/>
                </a:cubicBezTo>
                <a:cubicBezTo>
                  <a:pt x="447" y="80"/>
                  <a:pt x="448" y="80"/>
                  <a:pt x="449" y="81"/>
                </a:cubicBezTo>
                <a:cubicBezTo>
                  <a:pt x="449" y="82"/>
                  <a:pt x="449" y="83"/>
                  <a:pt x="448" y="83"/>
                </a:cubicBezTo>
                <a:cubicBezTo>
                  <a:pt x="442" y="86"/>
                  <a:pt x="436" y="89"/>
                  <a:pt x="431" y="92"/>
                </a:cubicBezTo>
                <a:cubicBezTo>
                  <a:pt x="430" y="92"/>
                  <a:pt x="430" y="92"/>
                  <a:pt x="430" y="92"/>
                </a:cubicBezTo>
                <a:close/>
                <a:moveTo>
                  <a:pt x="1155" y="90"/>
                </a:moveTo>
                <a:cubicBezTo>
                  <a:pt x="1155" y="90"/>
                  <a:pt x="1154" y="90"/>
                  <a:pt x="1154" y="90"/>
                </a:cubicBezTo>
                <a:cubicBezTo>
                  <a:pt x="1148" y="87"/>
                  <a:pt x="1143" y="84"/>
                  <a:pt x="1137" y="81"/>
                </a:cubicBezTo>
                <a:cubicBezTo>
                  <a:pt x="1136" y="81"/>
                  <a:pt x="1136" y="80"/>
                  <a:pt x="1136" y="79"/>
                </a:cubicBezTo>
                <a:cubicBezTo>
                  <a:pt x="1136" y="78"/>
                  <a:pt x="1137" y="78"/>
                  <a:pt x="1138" y="78"/>
                </a:cubicBezTo>
                <a:cubicBezTo>
                  <a:pt x="1144" y="81"/>
                  <a:pt x="1150" y="84"/>
                  <a:pt x="1156" y="87"/>
                </a:cubicBezTo>
                <a:cubicBezTo>
                  <a:pt x="1157" y="87"/>
                  <a:pt x="1157" y="88"/>
                  <a:pt x="1156" y="89"/>
                </a:cubicBezTo>
                <a:cubicBezTo>
                  <a:pt x="1156" y="90"/>
                  <a:pt x="1156" y="90"/>
                  <a:pt x="1155" y="90"/>
                </a:cubicBezTo>
                <a:close/>
                <a:moveTo>
                  <a:pt x="465" y="75"/>
                </a:moveTo>
                <a:cubicBezTo>
                  <a:pt x="464" y="75"/>
                  <a:pt x="463" y="75"/>
                  <a:pt x="463" y="74"/>
                </a:cubicBezTo>
                <a:cubicBezTo>
                  <a:pt x="462" y="73"/>
                  <a:pt x="463" y="72"/>
                  <a:pt x="464" y="72"/>
                </a:cubicBezTo>
                <a:cubicBezTo>
                  <a:pt x="470" y="69"/>
                  <a:pt x="475" y="67"/>
                  <a:pt x="481" y="64"/>
                </a:cubicBezTo>
                <a:cubicBezTo>
                  <a:pt x="482" y="64"/>
                  <a:pt x="483" y="64"/>
                  <a:pt x="484" y="65"/>
                </a:cubicBezTo>
                <a:cubicBezTo>
                  <a:pt x="484" y="66"/>
                  <a:pt x="484" y="67"/>
                  <a:pt x="483" y="67"/>
                </a:cubicBezTo>
                <a:cubicBezTo>
                  <a:pt x="477" y="70"/>
                  <a:pt x="471" y="72"/>
                  <a:pt x="465" y="75"/>
                </a:cubicBezTo>
                <a:cubicBezTo>
                  <a:pt x="465" y="75"/>
                  <a:pt x="465" y="75"/>
                  <a:pt x="465" y="75"/>
                </a:cubicBezTo>
                <a:close/>
                <a:moveTo>
                  <a:pt x="1120" y="73"/>
                </a:moveTo>
                <a:cubicBezTo>
                  <a:pt x="1120" y="73"/>
                  <a:pt x="1120" y="73"/>
                  <a:pt x="1119" y="73"/>
                </a:cubicBezTo>
                <a:cubicBezTo>
                  <a:pt x="1113" y="71"/>
                  <a:pt x="1108" y="68"/>
                  <a:pt x="1102" y="66"/>
                </a:cubicBezTo>
                <a:cubicBezTo>
                  <a:pt x="1101" y="65"/>
                  <a:pt x="1100" y="64"/>
                  <a:pt x="1101" y="63"/>
                </a:cubicBezTo>
                <a:cubicBezTo>
                  <a:pt x="1101" y="62"/>
                  <a:pt x="1102" y="62"/>
                  <a:pt x="1103" y="62"/>
                </a:cubicBezTo>
                <a:cubicBezTo>
                  <a:pt x="1109" y="65"/>
                  <a:pt x="1115" y="67"/>
                  <a:pt x="1121" y="70"/>
                </a:cubicBezTo>
                <a:cubicBezTo>
                  <a:pt x="1122" y="70"/>
                  <a:pt x="1122" y="71"/>
                  <a:pt x="1122" y="72"/>
                </a:cubicBezTo>
                <a:cubicBezTo>
                  <a:pt x="1121" y="73"/>
                  <a:pt x="1121" y="73"/>
                  <a:pt x="1120" y="73"/>
                </a:cubicBezTo>
                <a:close/>
                <a:moveTo>
                  <a:pt x="500" y="60"/>
                </a:moveTo>
                <a:cubicBezTo>
                  <a:pt x="499" y="60"/>
                  <a:pt x="498" y="60"/>
                  <a:pt x="498" y="59"/>
                </a:cubicBezTo>
                <a:cubicBezTo>
                  <a:pt x="498" y="58"/>
                  <a:pt x="498" y="57"/>
                  <a:pt x="499" y="57"/>
                </a:cubicBezTo>
                <a:cubicBezTo>
                  <a:pt x="505" y="54"/>
                  <a:pt x="511" y="52"/>
                  <a:pt x="517" y="50"/>
                </a:cubicBezTo>
                <a:cubicBezTo>
                  <a:pt x="518" y="49"/>
                  <a:pt x="519" y="50"/>
                  <a:pt x="520" y="51"/>
                </a:cubicBezTo>
                <a:cubicBezTo>
                  <a:pt x="520" y="52"/>
                  <a:pt x="519" y="53"/>
                  <a:pt x="518" y="53"/>
                </a:cubicBezTo>
                <a:cubicBezTo>
                  <a:pt x="512" y="55"/>
                  <a:pt x="506" y="58"/>
                  <a:pt x="501" y="60"/>
                </a:cubicBezTo>
                <a:cubicBezTo>
                  <a:pt x="500" y="60"/>
                  <a:pt x="500" y="60"/>
                  <a:pt x="500" y="60"/>
                </a:cubicBezTo>
                <a:close/>
                <a:moveTo>
                  <a:pt x="1084" y="58"/>
                </a:moveTo>
                <a:cubicBezTo>
                  <a:pt x="1084" y="58"/>
                  <a:pt x="1084" y="58"/>
                  <a:pt x="1084" y="58"/>
                </a:cubicBezTo>
                <a:cubicBezTo>
                  <a:pt x="1078" y="56"/>
                  <a:pt x="1072" y="54"/>
                  <a:pt x="1066" y="51"/>
                </a:cubicBezTo>
                <a:cubicBezTo>
                  <a:pt x="1065" y="51"/>
                  <a:pt x="1064" y="50"/>
                  <a:pt x="1065" y="49"/>
                </a:cubicBezTo>
                <a:cubicBezTo>
                  <a:pt x="1065" y="48"/>
                  <a:pt x="1066" y="48"/>
                  <a:pt x="1067" y="48"/>
                </a:cubicBezTo>
                <a:cubicBezTo>
                  <a:pt x="1073" y="50"/>
                  <a:pt x="1079" y="53"/>
                  <a:pt x="1085" y="55"/>
                </a:cubicBezTo>
                <a:cubicBezTo>
                  <a:pt x="1086" y="55"/>
                  <a:pt x="1086" y="56"/>
                  <a:pt x="1086" y="57"/>
                </a:cubicBezTo>
                <a:cubicBezTo>
                  <a:pt x="1086" y="58"/>
                  <a:pt x="1085" y="58"/>
                  <a:pt x="1084" y="58"/>
                </a:cubicBezTo>
                <a:close/>
                <a:moveTo>
                  <a:pt x="536" y="47"/>
                </a:moveTo>
                <a:cubicBezTo>
                  <a:pt x="535" y="47"/>
                  <a:pt x="535" y="46"/>
                  <a:pt x="534" y="45"/>
                </a:cubicBezTo>
                <a:cubicBezTo>
                  <a:pt x="534" y="45"/>
                  <a:pt x="535" y="44"/>
                  <a:pt x="535" y="43"/>
                </a:cubicBezTo>
                <a:cubicBezTo>
                  <a:pt x="542" y="41"/>
                  <a:pt x="548" y="39"/>
                  <a:pt x="554" y="37"/>
                </a:cubicBezTo>
                <a:cubicBezTo>
                  <a:pt x="555" y="37"/>
                  <a:pt x="556" y="37"/>
                  <a:pt x="556" y="38"/>
                </a:cubicBezTo>
                <a:cubicBezTo>
                  <a:pt x="556" y="39"/>
                  <a:pt x="556" y="40"/>
                  <a:pt x="555" y="41"/>
                </a:cubicBezTo>
                <a:cubicBezTo>
                  <a:pt x="549" y="42"/>
                  <a:pt x="543" y="45"/>
                  <a:pt x="537" y="47"/>
                </a:cubicBezTo>
                <a:cubicBezTo>
                  <a:pt x="536" y="47"/>
                  <a:pt x="536" y="47"/>
                  <a:pt x="536" y="47"/>
                </a:cubicBezTo>
                <a:close/>
                <a:moveTo>
                  <a:pt x="1048" y="45"/>
                </a:moveTo>
                <a:cubicBezTo>
                  <a:pt x="1048" y="45"/>
                  <a:pt x="1048" y="45"/>
                  <a:pt x="1047" y="45"/>
                </a:cubicBezTo>
                <a:cubicBezTo>
                  <a:pt x="1041" y="43"/>
                  <a:pt x="1035" y="41"/>
                  <a:pt x="1029" y="39"/>
                </a:cubicBezTo>
                <a:cubicBezTo>
                  <a:pt x="1028" y="39"/>
                  <a:pt x="1028" y="38"/>
                  <a:pt x="1028" y="37"/>
                </a:cubicBezTo>
                <a:cubicBezTo>
                  <a:pt x="1028" y="36"/>
                  <a:pt x="1029" y="35"/>
                  <a:pt x="1030" y="36"/>
                </a:cubicBezTo>
                <a:cubicBezTo>
                  <a:pt x="1036" y="38"/>
                  <a:pt x="1042" y="40"/>
                  <a:pt x="1049" y="42"/>
                </a:cubicBezTo>
                <a:cubicBezTo>
                  <a:pt x="1049" y="42"/>
                  <a:pt x="1050" y="43"/>
                  <a:pt x="1050" y="44"/>
                </a:cubicBezTo>
                <a:cubicBezTo>
                  <a:pt x="1049" y="45"/>
                  <a:pt x="1049" y="45"/>
                  <a:pt x="1048" y="45"/>
                </a:cubicBezTo>
                <a:close/>
                <a:moveTo>
                  <a:pt x="573" y="35"/>
                </a:moveTo>
                <a:cubicBezTo>
                  <a:pt x="572" y="35"/>
                  <a:pt x="571" y="35"/>
                  <a:pt x="571" y="34"/>
                </a:cubicBezTo>
                <a:cubicBezTo>
                  <a:pt x="571" y="33"/>
                  <a:pt x="571" y="32"/>
                  <a:pt x="572" y="32"/>
                </a:cubicBezTo>
                <a:cubicBezTo>
                  <a:pt x="579" y="30"/>
                  <a:pt x="585" y="28"/>
                  <a:pt x="591" y="26"/>
                </a:cubicBezTo>
                <a:cubicBezTo>
                  <a:pt x="592" y="26"/>
                  <a:pt x="593" y="27"/>
                  <a:pt x="593" y="28"/>
                </a:cubicBezTo>
                <a:cubicBezTo>
                  <a:pt x="593" y="29"/>
                  <a:pt x="593" y="30"/>
                  <a:pt x="592" y="30"/>
                </a:cubicBezTo>
                <a:cubicBezTo>
                  <a:pt x="586" y="31"/>
                  <a:pt x="579" y="33"/>
                  <a:pt x="573" y="35"/>
                </a:cubicBezTo>
                <a:cubicBezTo>
                  <a:pt x="573" y="35"/>
                  <a:pt x="573" y="35"/>
                  <a:pt x="573" y="35"/>
                </a:cubicBezTo>
                <a:close/>
                <a:moveTo>
                  <a:pt x="1011" y="34"/>
                </a:moveTo>
                <a:cubicBezTo>
                  <a:pt x="1011" y="34"/>
                  <a:pt x="1011" y="34"/>
                  <a:pt x="1011" y="34"/>
                </a:cubicBezTo>
                <a:cubicBezTo>
                  <a:pt x="1004" y="32"/>
                  <a:pt x="998" y="30"/>
                  <a:pt x="992" y="29"/>
                </a:cubicBezTo>
                <a:cubicBezTo>
                  <a:pt x="991" y="28"/>
                  <a:pt x="990" y="27"/>
                  <a:pt x="991" y="26"/>
                </a:cubicBezTo>
                <a:cubicBezTo>
                  <a:pt x="991" y="25"/>
                  <a:pt x="992" y="25"/>
                  <a:pt x="993" y="25"/>
                </a:cubicBezTo>
                <a:cubicBezTo>
                  <a:pt x="999" y="27"/>
                  <a:pt x="1005" y="28"/>
                  <a:pt x="1012" y="30"/>
                </a:cubicBezTo>
                <a:cubicBezTo>
                  <a:pt x="1012" y="30"/>
                  <a:pt x="1013" y="31"/>
                  <a:pt x="1013" y="32"/>
                </a:cubicBezTo>
                <a:cubicBezTo>
                  <a:pt x="1013" y="33"/>
                  <a:pt x="1012" y="34"/>
                  <a:pt x="1011" y="34"/>
                </a:cubicBezTo>
                <a:close/>
                <a:moveTo>
                  <a:pt x="610" y="25"/>
                </a:moveTo>
                <a:cubicBezTo>
                  <a:pt x="609" y="25"/>
                  <a:pt x="609" y="25"/>
                  <a:pt x="608" y="24"/>
                </a:cubicBezTo>
                <a:cubicBezTo>
                  <a:pt x="608" y="23"/>
                  <a:pt x="609" y="22"/>
                  <a:pt x="610" y="22"/>
                </a:cubicBezTo>
                <a:cubicBezTo>
                  <a:pt x="616" y="20"/>
                  <a:pt x="622" y="19"/>
                  <a:pt x="629" y="17"/>
                </a:cubicBezTo>
                <a:cubicBezTo>
                  <a:pt x="630" y="17"/>
                  <a:pt x="631" y="18"/>
                  <a:pt x="631" y="19"/>
                </a:cubicBezTo>
                <a:cubicBezTo>
                  <a:pt x="631" y="20"/>
                  <a:pt x="630" y="21"/>
                  <a:pt x="629" y="21"/>
                </a:cubicBezTo>
                <a:cubicBezTo>
                  <a:pt x="623" y="22"/>
                  <a:pt x="617" y="24"/>
                  <a:pt x="611" y="25"/>
                </a:cubicBezTo>
                <a:cubicBezTo>
                  <a:pt x="610" y="25"/>
                  <a:pt x="610" y="25"/>
                  <a:pt x="610" y="25"/>
                </a:cubicBezTo>
                <a:close/>
                <a:moveTo>
                  <a:pt x="974" y="24"/>
                </a:moveTo>
                <a:cubicBezTo>
                  <a:pt x="974" y="24"/>
                  <a:pt x="973" y="24"/>
                  <a:pt x="973" y="24"/>
                </a:cubicBezTo>
                <a:cubicBezTo>
                  <a:pt x="967" y="23"/>
                  <a:pt x="961" y="21"/>
                  <a:pt x="954" y="20"/>
                </a:cubicBezTo>
                <a:cubicBezTo>
                  <a:pt x="953" y="20"/>
                  <a:pt x="953" y="19"/>
                  <a:pt x="953" y="18"/>
                </a:cubicBezTo>
                <a:cubicBezTo>
                  <a:pt x="953" y="17"/>
                  <a:pt x="954" y="16"/>
                  <a:pt x="955" y="16"/>
                </a:cubicBezTo>
                <a:cubicBezTo>
                  <a:pt x="961" y="18"/>
                  <a:pt x="968" y="19"/>
                  <a:pt x="974" y="21"/>
                </a:cubicBezTo>
                <a:cubicBezTo>
                  <a:pt x="975" y="21"/>
                  <a:pt x="976" y="22"/>
                  <a:pt x="975" y="23"/>
                </a:cubicBezTo>
                <a:cubicBezTo>
                  <a:pt x="975" y="23"/>
                  <a:pt x="974" y="24"/>
                  <a:pt x="974" y="24"/>
                </a:cubicBezTo>
                <a:close/>
                <a:moveTo>
                  <a:pt x="648" y="17"/>
                </a:moveTo>
                <a:cubicBezTo>
                  <a:pt x="647" y="17"/>
                  <a:pt x="646" y="17"/>
                  <a:pt x="646" y="16"/>
                </a:cubicBezTo>
                <a:cubicBezTo>
                  <a:pt x="646" y="15"/>
                  <a:pt x="647" y="14"/>
                  <a:pt x="648" y="14"/>
                </a:cubicBezTo>
                <a:cubicBezTo>
                  <a:pt x="654" y="12"/>
                  <a:pt x="660" y="11"/>
                  <a:pt x="667" y="10"/>
                </a:cubicBezTo>
                <a:cubicBezTo>
                  <a:pt x="668" y="10"/>
                  <a:pt x="669" y="11"/>
                  <a:pt x="669" y="12"/>
                </a:cubicBezTo>
                <a:cubicBezTo>
                  <a:pt x="669" y="13"/>
                  <a:pt x="668" y="14"/>
                  <a:pt x="667" y="14"/>
                </a:cubicBezTo>
                <a:cubicBezTo>
                  <a:pt x="661" y="15"/>
                  <a:pt x="655" y="16"/>
                  <a:pt x="648" y="17"/>
                </a:cubicBezTo>
                <a:cubicBezTo>
                  <a:pt x="648" y="17"/>
                  <a:pt x="648" y="17"/>
                  <a:pt x="648" y="17"/>
                </a:cubicBezTo>
                <a:close/>
                <a:moveTo>
                  <a:pt x="936" y="16"/>
                </a:moveTo>
                <a:cubicBezTo>
                  <a:pt x="936" y="16"/>
                  <a:pt x="936" y="16"/>
                  <a:pt x="936" y="16"/>
                </a:cubicBezTo>
                <a:cubicBezTo>
                  <a:pt x="929" y="15"/>
                  <a:pt x="923" y="14"/>
                  <a:pt x="917" y="13"/>
                </a:cubicBezTo>
                <a:cubicBezTo>
                  <a:pt x="916" y="13"/>
                  <a:pt x="915" y="12"/>
                  <a:pt x="915" y="11"/>
                </a:cubicBezTo>
                <a:cubicBezTo>
                  <a:pt x="915" y="10"/>
                  <a:pt x="916" y="9"/>
                  <a:pt x="917" y="10"/>
                </a:cubicBezTo>
                <a:cubicBezTo>
                  <a:pt x="923" y="11"/>
                  <a:pt x="930" y="12"/>
                  <a:pt x="936" y="13"/>
                </a:cubicBezTo>
                <a:cubicBezTo>
                  <a:pt x="937" y="13"/>
                  <a:pt x="938" y="14"/>
                  <a:pt x="938" y="15"/>
                </a:cubicBezTo>
                <a:cubicBezTo>
                  <a:pt x="937" y="16"/>
                  <a:pt x="937" y="16"/>
                  <a:pt x="936" y="16"/>
                </a:cubicBezTo>
                <a:close/>
                <a:moveTo>
                  <a:pt x="686" y="11"/>
                </a:moveTo>
                <a:cubicBezTo>
                  <a:pt x="685" y="11"/>
                  <a:pt x="684" y="10"/>
                  <a:pt x="684" y="9"/>
                </a:cubicBezTo>
                <a:cubicBezTo>
                  <a:pt x="684" y="9"/>
                  <a:pt x="685" y="8"/>
                  <a:pt x="686" y="7"/>
                </a:cubicBezTo>
                <a:cubicBezTo>
                  <a:pt x="692" y="7"/>
                  <a:pt x="699" y="6"/>
                  <a:pt x="705" y="5"/>
                </a:cubicBezTo>
                <a:cubicBezTo>
                  <a:pt x="706" y="5"/>
                  <a:pt x="707" y="6"/>
                  <a:pt x="707" y="7"/>
                </a:cubicBezTo>
                <a:cubicBezTo>
                  <a:pt x="707" y="8"/>
                  <a:pt x="706" y="9"/>
                  <a:pt x="705" y="9"/>
                </a:cubicBezTo>
                <a:cubicBezTo>
                  <a:pt x="699" y="9"/>
                  <a:pt x="693" y="10"/>
                  <a:pt x="686" y="11"/>
                </a:cubicBezTo>
                <a:cubicBezTo>
                  <a:pt x="686" y="11"/>
                  <a:pt x="686" y="11"/>
                  <a:pt x="686" y="11"/>
                </a:cubicBezTo>
                <a:close/>
                <a:moveTo>
                  <a:pt x="898" y="10"/>
                </a:moveTo>
                <a:cubicBezTo>
                  <a:pt x="898" y="10"/>
                  <a:pt x="898" y="10"/>
                  <a:pt x="897" y="10"/>
                </a:cubicBezTo>
                <a:cubicBezTo>
                  <a:pt x="891" y="10"/>
                  <a:pt x="885" y="9"/>
                  <a:pt x="878" y="8"/>
                </a:cubicBezTo>
                <a:cubicBezTo>
                  <a:pt x="877" y="8"/>
                  <a:pt x="877" y="7"/>
                  <a:pt x="877" y="6"/>
                </a:cubicBezTo>
                <a:cubicBezTo>
                  <a:pt x="877" y="5"/>
                  <a:pt x="878" y="4"/>
                  <a:pt x="879" y="5"/>
                </a:cubicBezTo>
                <a:cubicBezTo>
                  <a:pt x="885" y="5"/>
                  <a:pt x="892" y="6"/>
                  <a:pt x="898" y="7"/>
                </a:cubicBezTo>
                <a:cubicBezTo>
                  <a:pt x="899" y="7"/>
                  <a:pt x="900" y="8"/>
                  <a:pt x="899" y="9"/>
                </a:cubicBezTo>
                <a:cubicBezTo>
                  <a:pt x="899" y="10"/>
                  <a:pt x="899" y="10"/>
                  <a:pt x="898" y="10"/>
                </a:cubicBezTo>
                <a:close/>
                <a:moveTo>
                  <a:pt x="724" y="7"/>
                </a:moveTo>
                <a:cubicBezTo>
                  <a:pt x="723" y="7"/>
                  <a:pt x="723" y="6"/>
                  <a:pt x="723" y="5"/>
                </a:cubicBezTo>
                <a:cubicBezTo>
                  <a:pt x="723" y="4"/>
                  <a:pt x="723" y="3"/>
                  <a:pt x="724" y="3"/>
                </a:cubicBezTo>
                <a:cubicBezTo>
                  <a:pt x="731" y="3"/>
                  <a:pt x="737" y="2"/>
                  <a:pt x="744" y="2"/>
                </a:cubicBezTo>
                <a:cubicBezTo>
                  <a:pt x="745" y="2"/>
                  <a:pt x="745" y="2"/>
                  <a:pt x="745" y="3"/>
                </a:cubicBezTo>
                <a:cubicBezTo>
                  <a:pt x="745" y="4"/>
                  <a:pt x="745" y="5"/>
                  <a:pt x="744" y="5"/>
                </a:cubicBezTo>
                <a:cubicBezTo>
                  <a:pt x="737" y="6"/>
                  <a:pt x="731" y="6"/>
                  <a:pt x="725" y="7"/>
                </a:cubicBezTo>
                <a:cubicBezTo>
                  <a:pt x="724" y="7"/>
                  <a:pt x="724" y="7"/>
                  <a:pt x="724" y="7"/>
                </a:cubicBezTo>
                <a:close/>
                <a:moveTo>
                  <a:pt x="859" y="6"/>
                </a:moveTo>
                <a:cubicBezTo>
                  <a:pt x="859" y="6"/>
                  <a:pt x="859" y="6"/>
                  <a:pt x="859" y="6"/>
                </a:cubicBezTo>
                <a:cubicBezTo>
                  <a:pt x="853" y="6"/>
                  <a:pt x="846" y="5"/>
                  <a:pt x="840" y="5"/>
                </a:cubicBezTo>
                <a:cubicBezTo>
                  <a:pt x="839" y="5"/>
                  <a:pt x="838" y="4"/>
                  <a:pt x="838" y="3"/>
                </a:cubicBezTo>
                <a:cubicBezTo>
                  <a:pt x="838" y="2"/>
                  <a:pt x="839" y="1"/>
                  <a:pt x="840" y="1"/>
                </a:cubicBezTo>
                <a:cubicBezTo>
                  <a:pt x="847" y="2"/>
                  <a:pt x="853" y="2"/>
                  <a:pt x="859" y="3"/>
                </a:cubicBezTo>
                <a:cubicBezTo>
                  <a:pt x="860" y="3"/>
                  <a:pt x="861" y="4"/>
                  <a:pt x="861" y="5"/>
                </a:cubicBezTo>
                <a:cubicBezTo>
                  <a:pt x="861" y="6"/>
                  <a:pt x="860" y="6"/>
                  <a:pt x="859" y="6"/>
                </a:cubicBezTo>
                <a:close/>
                <a:moveTo>
                  <a:pt x="763" y="4"/>
                </a:moveTo>
                <a:cubicBezTo>
                  <a:pt x="762" y="4"/>
                  <a:pt x="761" y="4"/>
                  <a:pt x="761" y="3"/>
                </a:cubicBezTo>
                <a:cubicBezTo>
                  <a:pt x="761" y="2"/>
                  <a:pt x="762" y="1"/>
                  <a:pt x="763" y="1"/>
                </a:cubicBezTo>
                <a:cubicBezTo>
                  <a:pt x="769" y="0"/>
                  <a:pt x="776" y="0"/>
                  <a:pt x="782" y="0"/>
                </a:cubicBezTo>
                <a:cubicBezTo>
                  <a:pt x="782" y="0"/>
                  <a:pt x="782" y="0"/>
                  <a:pt x="782" y="0"/>
                </a:cubicBezTo>
                <a:cubicBezTo>
                  <a:pt x="783" y="0"/>
                  <a:pt x="784" y="1"/>
                  <a:pt x="784" y="2"/>
                </a:cubicBezTo>
                <a:cubicBezTo>
                  <a:pt x="784" y="3"/>
                  <a:pt x="783" y="4"/>
                  <a:pt x="782" y="4"/>
                </a:cubicBezTo>
                <a:cubicBezTo>
                  <a:pt x="776" y="4"/>
                  <a:pt x="769" y="4"/>
                  <a:pt x="763" y="4"/>
                </a:cubicBezTo>
                <a:cubicBezTo>
                  <a:pt x="763" y="4"/>
                  <a:pt x="763" y="4"/>
                  <a:pt x="763" y="4"/>
                </a:cubicBezTo>
                <a:close/>
                <a:moveTo>
                  <a:pt x="821" y="4"/>
                </a:moveTo>
                <a:cubicBezTo>
                  <a:pt x="821" y="4"/>
                  <a:pt x="821" y="4"/>
                  <a:pt x="821" y="4"/>
                </a:cubicBezTo>
                <a:cubicBezTo>
                  <a:pt x="814" y="4"/>
                  <a:pt x="808" y="4"/>
                  <a:pt x="801" y="4"/>
                </a:cubicBezTo>
                <a:cubicBezTo>
                  <a:pt x="800" y="4"/>
                  <a:pt x="800" y="3"/>
                  <a:pt x="800" y="2"/>
                </a:cubicBezTo>
                <a:cubicBezTo>
                  <a:pt x="800" y="1"/>
                  <a:pt x="800" y="0"/>
                  <a:pt x="801" y="0"/>
                </a:cubicBezTo>
                <a:cubicBezTo>
                  <a:pt x="801" y="0"/>
                  <a:pt x="801" y="0"/>
                  <a:pt x="801" y="0"/>
                </a:cubicBezTo>
                <a:cubicBezTo>
                  <a:pt x="808" y="0"/>
                  <a:pt x="814" y="0"/>
                  <a:pt x="821" y="1"/>
                </a:cubicBezTo>
                <a:cubicBezTo>
                  <a:pt x="822" y="1"/>
                  <a:pt x="823" y="1"/>
                  <a:pt x="823" y="2"/>
                </a:cubicBezTo>
                <a:cubicBezTo>
                  <a:pt x="823" y="3"/>
                  <a:pt x="822" y="4"/>
                  <a:pt x="821" y="4"/>
                </a:cubicBezTo>
                <a:close/>
              </a:path>
            </a:pathLst>
          </a:custGeom>
          <a:solidFill>
            <a:srgbClr val="DBDC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5" name="Freeform 336">
            <a:extLst>
              <a:ext uri="{FF2B5EF4-FFF2-40B4-BE49-F238E27FC236}">
                <a16:creationId xmlns:a16="http://schemas.microsoft.com/office/drawing/2014/main" id="{7C8FC880-4F38-456D-AEAA-2965F581B200}"/>
              </a:ext>
            </a:extLst>
          </p:cNvPr>
          <p:cNvSpPr>
            <a:spLocks noEditPoints="1"/>
          </p:cNvSpPr>
          <p:nvPr/>
        </p:nvSpPr>
        <p:spPr bwMode="auto">
          <a:xfrm>
            <a:off x="5675828" y="3231198"/>
            <a:ext cx="921042" cy="925512"/>
          </a:xfrm>
          <a:custGeom>
            <a:avLst/>
            <a:gdLst>
              <a:gd name="T0" fmla="*/ 74 w 123"/>
              <a:gd name="T1" fmla="*/ 20 h 123"/>
              <a:gd name="T2" fmla="*/ 99 w 123"/>
              <a:gd name="T3" fmla="*/ 16 h 123"/>
              <a:gd name="T4" fmla="*/ 107 w 123"/>
              <a:gd name="T5" fmla="*/ 24 h 123"/>
              <a:gd name="T6" fmla="*/ 103 w 123"/>
              <a:gd name="T7" fmla="*/ 47 h 123"/>
              <a:gd name="T8" fmla="*/ 120 w 123"/>
              <a:gd name="T9" fmla="*/ 60 h 123"/>
              <a:gd name="T10" fmla="*/ 104 w 123"/>
              <a:gd name="T11" fmla="*/ 73 h 123"/>
              <a:gd name="T12" fmla="*/ 107 w 123"/>
              <a:gd name="T13" fmla="*/ 99 h 123"/>
              <a:gd name="T14" fmla="*/ 99 w 123"/>
              <a:gd name="T15" fmla="*/ 107 h 123"/>
              <a:gd name="T16" fmla="*/ 74 w 123"/>
              <a:gd name="T17" fmla="*/ 104 h 123"/>
              <a:gd name="T18" fmla="*/ 61 w 123"/>
              <a:gd name="T19" fmla="*/ 120 h 123"/>
              <a:gd name="T20" fmla="*/ 48 w 123"/>
              <a:gd name="T21" fmla="*/ 104 h 123"/>
              <a:gd name="T22" fmla="*/ 24 w 123"/>
              <a:gd name="T23" fmla="*/ 107 h 123"/>
              <a:gd name="T24" fmla="*/ 16 w 123"/>
              <a:gd name="T25" fmla="*/ 99 h 123"/>
              <a:gd name="T26" fmla="*/ 19 w 123"/>
              <a:gd name="T27" fmla="*/ 73 h 123"/>
              <a:gd name="T28" fmla="*/ 3 w 123"/>
              <a:gd name="T29" fmla="*/ 60 h 123"/>
              <a:gd name="T30" fmla="*/ 20 w 123"/>
              <a:gd name="T31" fmla="*/ 47 h 123"/>
              <a:gd name="T32" fmla="*/ 16 w 123"/>
              <a:gd name="T33" fmla="*/ 24 h 123"/>
              <a:gd name="T34" fmla="*/ 24 w 123"/>
              <a:gd name="T35" fmla="*/ 16 h 123"/>
              <a:gd name="T36" fmla="*/ 48 w 123"/>
              <a:gd name="T37" fmla="*/ 20 h 123"/>
              <a:gd name="T38" fmla="*/ 61 w 123"/>
              <a:gd name="T39" fmla="*/ 3 h 123"/>
              <a:gd name="T40" fmla="*/ 61 w 123"/>
              <a:gd name="T41" fmla="*/ 88 h 123"/>
              <a:gd name="T42" fmla="*/ 61 w 123"/>
              <a:gd name="T43" fmla="*/ 35 h 123"/>
              <a:gd name="T44" fmla="*/ 61 w 123"/>
              <a:gd name="T45" fmla="*/ 88 h 123"/>
              <a:gd name="T46" fmla="*/ 61 w 123"/>
              <a:gd name="T47" fmla="*/ 0 h 123"/>
              <a:gd name="T48" fmla="*/ 53 w 123"/>
              <a:gd name="T49" fmla="*/ 2 h 123"/>
              <a:gd name="T50" fmla="*/ 41 w 123"/>
              <a:gd name="T51" fmla="*/ 20 h 123"/>
              <a:gd name="T52" fmla="*/ 24 w 123"/>
              <a:gd name="T53" fmla="*/ 14 h 123"/>
              <a:gd name="T54" fmla="*/ 18 w 123"/>
              <a:gd name="T55" fmla="*/ 18 h 123"/>
              <a:gd name="T56" fmla="*/ 13 w 123"/>
              <a:gd name="T57" fmla="*/ 25 h 123"/>
              <a:gd name="T58" fmla="*/ 18 w 123"/>
              <a:gd name="T59" fmla="*/ 45 h 123"/>
              <a:gd name="T60" fmla="*/ 0 w 123"/>
              <a:gd name="T61" fmla="*/ 55 h 123"/>
              <a:gd name="T62" fmla="*/ 0 w 123"/>
              <a:gd name="T63" fmla="*/ 66 h 123"/>
              <a:gd name="T64" fmla="*/ 16 w 123"/>
              <a:gd name="T65" fmla="*/ 75 h 123"/>
              <a:gd name="T66" fmla="*/ 13 w 123"/>
              <a:gd name="T67" fmla="*/ 98 h 123"/>
              <a:gd name="T68" fmla="*/ 18 w 123"/>
              <a:gd name="T69" fmla="*/ 105 h 123"/>
              <a:gd name="T70" fmla="*/ 24 w 123"/>
              <a:gd name="T71" fmla="*/ 110 h 123"/>
              <a:gd name="T72" fmla="*/ 41 w 123"/>
              <a:gd name="T73" fmla="*/ 104 h 123"/>
              <a:gd name="T74" fmla="*/ 53 w 123"/>
              <a:gd name="T75" fmla="*/ 121 h 123"/>
              <a:gd name="T76" fmla="*/ 61 w 123"/>
              <a:gd name="T77" fmla="*/ 123 h 123"/>
              <a:gd name="T78" fmla="*/ 69 w 123"/>
              <a:gd name="T79" fmla="*/ 121 h 123"/>
              <a:gd name="T80" fmla="*/ 82 w 123"/>
              <a:gd name="T81" fmla="*/ 104 h 123"/>
              <a:gd name="T82" fmla="*/ 99 w 123"/>
              <a:gd name="T83" fmla="*/ 110 h 123"/>
              <a:gd name="T84" fmla="*/ 105 w 123"/>
              <a:gd name="T85" fmla="*/ 105 h 123"/>
              <a:gd name="T86" fmla="*/ 109 w 123"/>
              <a:gd name="T87" fmla="*/ 98 h 123"/>
              <a:gd name="T88" fmla="*/ 106 w 123"/>
              <a:gd name="T89" fmla="*/ 75 h 123"/>
              <a:gd name="T90" fmla="*/ 123 w 123"/>
              <a:gd name="T91" fmla="*/ 66 h 123"/>
              <a:gd name="T92" fmla="*/ 123 w 123"/>
              <a:gd name="T93" fmla="*/ 55 h 123"/>
              <a:gd name="T94" fmla="*/ 105 w 123"/>
              <a:gd name="T95" fmla="*/ 45 h 123"/>
              <a:gd name="T96" fmla="*/ 109 w 123"/>
              <a:gd name="T97" fmla="*/ 25 h 123"/>
              <a:gd name="T98" fmla="*/ 105 w 123"/>
              <a:gd name="T99" fmla="*/ 18 h 123"/>
              <a:gd name="T100" fmla="*/ 99 w 123"/>
              <a:gd name="T101" fmla="*/ 14 h 123"/>
              <a:gd name="T102" fmla="*/ 82 w 123"/>
              <a:gd name="T103" fmla="*/ 20 h 123"/>
              <a:gd name="T104" fmla="*/ 69 w 123"/>
              <a:gd name="T105" fmla="*/ 2 h 123"/>
              <a:gd name="T106" fmla="*/ 61 w 123"/>
              <a:gd name="T107" fmla="*/ 86 h 123"/>
              <a:gd name="T108" fmla="*/ 61 w 123"/>
              <a:gd name="T109" fmla="*/ 38 h 123"/>
              <a:gd name="T110" fmla="*/ 61 w 123"/>
              <a:gd name="T111" fmla="*/ 8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3" h="123">
                <a:moveTo>
                  <a:pt x="67" y="3"/>
                </a:moveTo>
                <a:cubicBezTo>
                  <a:pt x="74" y="20"/>
                  <a:pt x="74" y="20"/>
                  <a:pt x="74" y="20"/>
                </a:cubicBezTo>
                <a:cubicBezTo>
                  <a:pt x="77" y="20"/>
                  <a:pt x="80" y="22"/>
                  <a:pt x="82" y="23"/>
                </a:cubicBezTo>
                <a:cubicBezTo>
                  <a:pt x="99" y="16"/>
                  <a:pt x="99" y="16"/>
                  <a:pt x="99" y="16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0" y="41"/>
                  <a:pt x="100" y="41"/>
                  <a:pt x="100" y="41"/>
                </a:cubicBezTo>
                <a:cubicBezTo>
                  <a:pt x="101" y="43"/>
                  <a:pt x="102" y="45"/>
                  <a:pt x="103" y="47"/>
                </a:cubicBezTo>
                <a:cubicBezTo>
                  <a:pt x="120" y="55"/>
                  <a:pt x="120" y="55"/>
                  <a:pt x="120" y="55"/>
                </a:cubicBezTo>
                <a:cubicBezTo>
                  <a:pt x="120" y="60"/>
                  <a:pt x="120" y="60"/>
                  <a:pt x="120" y="60"/>
                </a:cubicBezTo>
                <a:cubicBezTo>
                  <a:pt x="120" y="66"/>
                  <a:pt x="120" y="66"/>
                  <a:pt x="120" y="66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03" y="76"/>
                  <a:pt x="102" y="79"/>
                  <a:pt x="100" y="82"/>
                </a:cubicBezTo>
                <a:cubicBezTo>
                  <a:pt x="107" y="99"/>
                  <a:pt x="107" y="99"/>
                  <a:pt x="107" y="99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99" y="107"/>
                  <a:pt x="99" y="107"/>
                  <a:pt x="99" y="107"/>
                </a:cubicBezTo>
                <a:cubicBezTo>
                  <a:pt x="82" y="101"/>
                  <a:pt x="82" y="101"/>
                  <a:pt x="82" y="101"/>
                </a:cubicBezTo>
                <a:cubicBezTo>
                  <a:pt x="80" y="102"/>
                  <a:pt x="77" y="103"/>
                  <a:pt x="74" y="104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1" y="120"/>
                  <a:pt x="61" y="120"/>
                  <a:pt x="61" y="120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46" y="103"/>
                  <a:pt x="43" y="102"/>
                  <a:pt x="41" y="101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0" y="103"/>
                  <a:pt x="20" y="103"/>
                  <a:pt x="20" y="103"/>
                </a:cubicBezTo>
                <a:cubicBezTo>
                  <a:pt x="16" y="99"/>
                  <a:pt x="16" y="99"/>
                  <a:pt x="16" y="99"/>
                </a:cubicBezTo>
                <a:cubicBezTo>
                  <a:pt x="22" y="82"/>
                  <a:pt x="22" y="82"/>
                  <a:pt x="22" y="82"/>
                </a:cubicBezTo>
                <a:cubicBezTo>
                  <a:pt x="21" y="79"/>
                  <a:pt x="20" y="76"/>
                  <a:pt x="19" y="73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0"/>
                  <a:pt x="3" y="60"/>
                  <a:pt x="3" y="60"/>
                </a:cubicBezTo>
                <a:cubicBezTo>
                  <a:pt x="3" y="55"/>
                  <a:pt x="3" y="55"/>
                  <a:pt x="3" y="55"/>
                </a:cubicBezTo>
                <a:cubicBezTo>
                  <a:pt x="20" y="47"/>
                  <a:pt x="20" y="47"/>
                  <a:pt x="20" y="47"/>
                </a:cubicBezTo>
                <a:cubicBezTo>
                  <a:pt x="21" y="45"/>
                  <a:pt x="21" y="43"/>
                  <a:pt x="22" y="41"/>
                </a:cubicBezTo>
                <a:cubicBezTo>
                  <a:pt x="16" y="24"/>
                  <a:pt x="16" y="24"/>
                  <a:pt x="16" y="24"/>
                </a:cubicBezTo>
                <a:cubicBezTo>
                  <a:pt x="20" y="20"/>
                  <a:pt x="20" y="20"/>
                  <a:pt x="20" y="20"/>
                </a:cubicBezTo>
                <a:cubicBezTo>
                  <a:pt x="24" y="16"/>
                  <a:pt x="24" y="16"/>
                  <a:pt x="24" y="16"/>
                </a:cubicBezTo>
                <a:cubicBezTo>
                  <a:pt x="41" y="23"/>
                  <a:pt x="41" y="23"/>
                  <a:pt x="41" y="23"/>
                </a:cubicBezTo>
                <a:cubicBezTo>
                  <a:pt x="43" y="22"/>
                  <a:pt x="46" y="20"/>
                  <a:pt x="48" y="20"/>
                </a:cubicBezTo>
                <a:cubicBezTo>
                  <a:pt x="56" y="3"/>
                  <a:pt x="56" y="3"/>
                  <a:pt x="56" y="3"/>
                </a:cubicBezTo>
                <a:cubicBezTo>
                  <a:pt x="61" y="3"/>
                  <a:pt x="61" y="3"/>
                  <a:pt x="61" y="3"/>
                </a:cubicBezTo>
                <a:cubicBezTo>
                  <a:pt x="67" y="3"/>
                  <a:pt x="67" y="3"/>
                  <a:pt x="67" y="3"/>
                </a:cubicBezTo>
                <a:moveTo>
                  <a:pt x="61" y="88"/>
                </a:moveTo>
                <a:cubicBezTo>
                  <a:pt x="76" y="88"/>
                  <a:pt x="88" y="76"/>
                  <a:pt x="88" y="62"/>
                </a:cubicBezTo>
                <a:cubicBezTo>
                  <a:pt x="88" y="47"/>
                  <a:pt x="76" y="35"/>
                  <a:pt x="61" y="35"/>
                </a:cubicBezTo>
                <a:cubicBezTo>
                  <a:pt x="47" y="35"/>
                  <a:pt x="34" y="47"/>
                  <a:pt x="34" y="62"/>
                </a:cubicBezTo>
                <a:cubicBezTo>
                  <a:pt x="34" y="76"/>
                  <a:pt x="47" y="88"/>
                  <a:pt x="61" y="88"/>
                </a:cubicBezTo>
                <a:moveTo>
                  <a:pt x="67" y="0"/>
                </a:moveTo>
                <a:cubicBezTo>
                  <a:pt x="61" y="0"/>
                  <a:pt x="61" y="0"/>
                  <a:pt x="61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5" y="0"/>
                  <a:pt x="54" y="1"/>
                  <a:pt x="53" y="2"/>
                </a:cubicBezTo>
                <a:cubicBezTo>
                  <a:pt x="46" y="17"/>
                  <a:pt x="46" y="17"/>
                  <a:pt x="46" y="17"/>
                </a:cubicBezTo>
                <a:cubicBezTo>
                  <a:pt x="44" y="18"/>
                  <a:pt x="42" y="19"/>
                  <a:pt x="41" y="20"/>
                </a:cubicBezTo>
                <a:cubicBezTo>
                  <a:pt x="25" y="14"/>
                  <a:pt x="25" y="14"/>
                  <a:pt x="25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3" y="14"/>
                  <a:pt x="22" y="14"/>
                  <a:pt x="22" y="14"/>
                </a:cubicBezTo>
                <a:cubicBezTo>
                  <a:pt x="18" y="18"/>
                  <a:pt x="18" y="18"/>
                  <a:pt x="18" y="18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3"/>
                  <a:pt x="13" y="24"/>
                  <a:pt x="13" y="25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2"/>
                  <a:pt x="18" y="44"/>
                  <a:pt x="18" y="45"/>
                </a:cubicBezTo>
                <a:cubicBezTo>
                  <a:pt x="2" y="52"/>
                  <a:pt x="2" y="52"/>
                  <a:pt x="2" y="52"/>
                </a:cubicBezTo>
                <a:cubicBezTo>
                  <a:pt x="0" y="53"/>
                  <a:pt x="0" y="54"/>
                  <a:pt x="0" y="55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7"/>
                  <a:pt x="0" y="68"/>
                  <a:pt x="2" y="68"/>
                </a:cubicBezTo>
                <a:cubicBezTo>
                  <a:pt x="16" y="75"/>
                  <a:pt x="16" y="75"/>
                  <a:pt x="16" y="75"/>
                </a:cubicBezTo>
                <a:cubicBezTo>
                  <a:pt x="17" y="78"/>
                  <a:pt x="18" y="80"/>
                  <a:pt x="19" y="83"/>
                </a:cubicBezTo>
                <a:cubicBezTo>
                  <a:pt x="13" y="98"/>
                  <a:pt x="13" y="98"/>
                  <a:pt x="13" y="98"/>
                </a:cubicBezTo>
                <a:cubicBezTo>
                  <a:pt x="13" y="99"/>
                  <a:pt x="13" y="101"/>
                  <a:pt x="14" y="101"/>
                </a:cubicBezTo>
                <a:cubicBezTo>
                  <a:pt x="18" y="105"/>
                  <a:pt x="18" y="105"/>
                  <a:pt x="18" y="105"/>
                </a:cubicBezTo>
                <a:cubicBezTo>
                  <a:pt x="22" y="109"/>
                  <a:pt x="22" y="109"/>
                  <a:pt x="22" y="109"/>
                </a:cubicBezTo>
                <a:cubicBezTo>
                  <a:pt x="22" y="110"/>
                  <a:pt x="23" y="110"/>
                  <a:pt x="24" y="110"/>
                </a:cubicBezTo>
                <a:cubicBezTo>
                  <a:pt x="24" y="110"/>
                  <a:pt x="24" y="110"/>
                  <a:pt x="25" y="110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2" y="105"/>
                  <a:pt x="44" y="106"/>
                  <a:pt x="46" y="106"/>
                </a:cubicBezTo>
                <a:cubicBezTo>
                  <a:pt x="53" y="121"/>
                  <a:pt x="53" y="121"/>
                  <a:pt x="53" y="121"/>
                </a:cubicBezTo>
                <a:cubicBezTo>
                  <a:pt x="54" y="122"/>
                  <a:pt x="55" y="123"/>
                  <a:pt x="56" y="123"/>
                </a:cubicBezTo>
                <a:cubicBezTo>
                  <a:pt x="61" y="123"/>
                  <a:pt x="61" y="123"/>
                  <a:pt x="61" y="123"/>
                </a:cubicBezTo>
                <a:cubicBezTo>
                  <a:pt x="67" y="123"/>
                  <a:pt x="67" y="123"/>
                  <a:pt x="67" y="123"/>
                </a:cubicBezTo>
                <a:cubicBezTo>
                  <a:pt x="68" y="123"/>
                  <a:pt x="69" y="122"/>
                  <a:pt x="69" y="121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8" y="106"/>
                  <a:pt x="80" y="105"/>
                  <a:pt x="82" y="104"/>
                </a:cubicBezTo>
                <a:cubicBezTo>
                  <a:pt x="98" y="110"/>
                  <a:pt x="98" y="110"/>
                  <a:pt x="98" y="110"/>
                </a:cubicBezTo>
                <a:cubicBezTo>
                  <a:pt x="98" y="110"/>
                  <a:pt x="99" y="110"/>
                  <a:pt x="99" y="110"/>
                </a:cubicBezTo>
                <a:cubicBezTo>
                  <a:pt x="100" y="110"/>
                  <a:pt x="100" y="110"/>
                  <a:pt x="101" y="109"/>
                </a:cubicBezTo>
                <a:cubicBezTo>
                  <a:pt x="105" y="105"/>
                  <a:pt x="105" y="105"/>
                  <a:pt x="105" y="105"/>
                </a:cubicBezTo>
                <a:cubicBezTo>
                  <a:pt x="109" y="101"/>
                  <a:pt x="109" y="101"/>
                  <a:pt x="109" y="101"/>
                </a:cubicBezTo>
                <a:cubicBezTo>
                  <a:pt x="110" y="101"/>
                  <a:pt x="110" y="99"/>
                  <a:pt x="109" y="98"/>
                </a:cubicBezTo>
                <a:cubicBezTo>
                  <a:pt x="103" y="83"/>
                  <a:pt x="103" y="83"/>
                  <a:pt x="103" y="83"/>
                </a:cubicBezTo>
                <a:cubicBezTo>
                  <a:pt x="105" y="80"/>
                  <a:pt x="106" y="78"/>
                  <a:pt x="106" y="75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2" y="68"/>
                  <a:pt x="123" y="67"/>
                  <a:pt x="123" y="66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23" y="55"/>
                  <a:pt x="123" y="55"/>
                  <a:pt x="123" y="55"/>
                </a:cubicBezTo>
                <a:cubicBezTo>
                  <a:pt x="123" y="54"/>
                  <a:pt x="122" y="53"/>
                  <a:pt x="121" y="52"/>
                </a:cubicBezTo>
                <a:cubicBezTo>
                  <a:pt x="105" y="45"/>
                  <a:pt x="105" y="45"/>
                  <a:pt x="105" y="45"/>
                </a:cubicBezTo>
                <a:cubicBezTo>
                  <a:pt x="105" y="44"/>
                  <a:pt x="104" y="42"/>
                  <a:pt x="103" y="41"/>
                </a:cubicBezTo>
                <a:cubicBezTo>
                  <a:pt x="109" y="25"/>
                  <a:pt x="109" y="25"/>
                  <a:pt x="109" y="25"/>
                </a:cubicBezTo>
                <a:cubicBezTo>
                  <a:pt x="110" y="24"/>
                  <a:pt x="110" y="23"/>
                  <a:pt x="109" y="22"/>
                </a:cubicBezTo>
                <a:cubicBezTo>
                  <a:pt x="105" y="18"/>
                  <a:pt x="105" y="18"/>
                  <a:pt x="105" y="18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0" y="14"/>
                  <a:pt x="100" y="14"/>
                  <a:pt x="99" y="14"/>
                </a:cubicBezTo>
                <a:cubicBezTo>
                  <a:pt x="99" y="14"/>
                  <a:pt x="98" y="14"/>
                  <a:pt x="98" y="14"/>
                </a:cubicBezTo>
                <a:cubicBezTo>
                  <a:pt x="82" y="20"/>
                  <a:pt x="82" y="20"/>
                  <a:pt x="82" y="20"/>
                </a:cubicBezTo>
                <a:cubicBezTo>
                  <a:pt x="80" y="19"/>
                  <a:pt x="78" y="18"/>
                  <a:pt x="76" y="17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8" y="0"/>
                  <a:pt x="67" y="0"/>
                </a:cubicBezTo>
                <a:close/>
                <a:moveTo>
                  <a:pt x="61" y="86"/>
                </a:moveTo>
                <a:cubicBezTo>
                  <a:pt x="48" y="86"/>
                  <a:pt x="37" y="75"/>
                  <a:pt x="37" y="62"/>
                </a:cubicBezTo>
                <a:cubicBezTo>
                  <a:pt x="37" y="48"/>
                  <a:pt x="48" y="38"/>
                  <a:pt x="61" y="38"/>
                </a:cubicBezTo>
                <a:cubicBezTo>
                  <a:pt x="75" y="38"/>
                  <a:pt x="85" y="48"/>
                  <a:pt x="85" y="62"/>
                </a:cubicBezTo>
                <a:cubicBezTo>
                  <a:pt x="85" y="75"/>
                  <a:pt x="75" y="86"/>
                  <a:pt x="61" y="86"/>
                </a:cubicBezTo>
                <a:close/>
              </a:path>
            </a:pathLst>
          </a:custGeom>
          <a:solidFill>
            <a:srgbClr val="86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AFEA8A6-383F-46B0-A23F-C67E02722204}"/>
              </a:ext>
            </a:extLst>
          </p:cNvPr>
          <p:cNvGrpSpPr/>
          <p:nvPr/>
        </p:nvGrpSpPr>
        <p:grpSpPr>
          <a:xfrm>
            <a:off x="3486150" y="1691005"/>
            <a:ext cx="2133600" cy="1906587"/>
            <a:chOff x="3457575" y="2272030"/>
            <a:chExt cx="2133600" cy="1906587"/>
          </a:xfrm>
        </p:grpSpPr>
        <p:sp>
          <p:nvSpPr>
            <p:cNvPr id="7" name="Freeform 337">
              <a:extLst>
                <a:ext uri="{FF2B5EF4-FFF2-40B4-BE49-F238E27FC236}">
                  <a16:creationId xmlns:a16="http://schemas.microsoft.com/office/drawing/2014/main" id="{38F5F373-C943-4CC2-942F-806BB7FB6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575" y="2272030"/>
              <a:ext cx="2133600" cy="1906587"/>
            </a:xfrm>
            <a:custGeom>
              <a:avLst/>
              <a:gdLst>
                <a:gd name="T0" fmla="*/ 727 w 801"/>
                <a:gd name="T1" fmla="*/ 429 h 715"/>
                <a:gd name="T2" fmla="*/ 727 w 801"/>
                <a:gd name="T3" fmla="*/ 301 h 715"/>
                <a:gd name="T4" fmla="*/ 642 w 801"/>
                <a:gd name="T5" fmla="*/ 68 h 715"/>
                <a:gd name="T6" fmla="*/ 478 w 801"/>
                <a:gd name="T7" fmla="*/ 0 h 715"/>
                <a:gd name="T8" fmla="*/ 0 w 801"/>
                <a:gd name="T9" fmla="*/ 0 h 715"/>
                <a:gd name="T10" fmla="*/ 0 w 801"/>
                <a:gd name="T11" fmla="*/ 211 h 715"/>
                <a:gd name="T12" fmla="*/ 478 w 801"/>
                <a:gd name="T13" fmla="*/ 211 h 715"/>
                <a:gd name="T14" fmla="*/ 516 w 801"/>
                <a:gd name="T15" fmla="*/ 301 h 715"/>
                <a:gd name="T16" fmla="*/ 516 w 801"/>
                <a:gd name="T17" fmla="*/ 429 h 715"/>
                <a:gd name="T18" fmla="*/ 442 w 801"/>
                <a:gd name="T19" fmla="*/ 429 h 715"/>
                <a:gd name="T20" fmla="*/ 631 w 801"/>
                <a:gd name="T21" fmla="*/ 715 h 715"/>
                <a:gd name="T22" fmla="*/ 801 w 801"/>
                <a:gd name="T23" fmla="*/ 429 h 715"/>
                <a:gd name="T24" fmla="*/ 727 w 801"/>
                <a:gd name="T25" fmla="*/ 429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1" h="715">
                  <a:moveTo>
                    <a:pt x="727" y="429"/>
                  </a:moveTo>
                  <a:cubicBezTo>
                    <a:pt x="727" y="301"/>
                    <a:pt x="727" y="301"/>
                    <a:pt x="727" y="301"/>
                  </a:cubicBezTo>
                  <a:cubicBezTo>
                    <a:pt x="727" y="201"/>
                    <a:pt x="699" y="122"/>
                    <a:pt x="642" y="68"/>
                  </a:cubicBezTo>
                  <a:cubicBezTo>
                    <a:pt x="576" y="3"/>
                    <a:pt x="498" y="0"/>
                    <a:pt x="47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478" y="211"/>
                    <a:pt x="478" y="211"/>
                    <a:pt x="478" y="211"/>
                  </a:cubicBezTo>
                  <a:cubicBezTo>
                    <a:pt x="512" y="214"/>
                    <a:pt x="516" y="275"/>
                    <a:pt x="516" y="301"/>
                  </a:cubicBezTo>
                  <a:cubicBezTo>
                    <a:pt x="516" y="429"/>
                    <a:pt x="516" y="429"/>
                    <a:pt x="516" y="429"/>
                  </a:cubicBezTo>
                  <a:cubicBezTo>
                    <a:pt x="442" y="429"/>
                    <a:pt x="442" y="429"/>
                    <a:pt x="442" y="429"/>
                  </a:cubicBezTo>
                  <a:cubicBezTo>
                    <a:pt x="631" y="715"/>
                    <a:pt x="631" y="715"/>
                    <a:pt x="631" y="715"/>
                  </a:cubicBezTo>
                  <a:cubicBezTo>
                    <a:pt x="801" y="429"/>
                    <a:pt x="801" y="429"/>
                    <a:pt x="801" y="429"/>
                  </a:cubicBezTo>
                  <a:lnTo>
                    <a:pt x="727" y="429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" name="Freeform 341">
              <a:extLst>
                <a:ext uri="{FF2B5EF4-FFF2-40B4-BE49-F238E27FC236}">
                  <a16:creationId xmlns:a16="http://schemas.microsoft.com/office/drawing/2014/main" id="{E4819581-9AD4-45E0-ADF0-9BEDB77882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4900" y="2453005"/>
              <a:ext cx="182563" cy="190500"/>
            </a:xfrm>
            <a:custGeom>
              <a:avLst/>
              <a:gdLst>
                <a:gd name="T0" fmla="*/ 68 w 69"/>
                <a:gd name="T1" fmla="*/ 36 h 71"/>
                <a:gd name="T2" fmla="*/ 34 w 69"/>
                <a:gd name="T3" fmla="*/ 71 h 71"/>
                <a:gd name="T4" fmla="*/ 0 w 69"/>
                <a:gd name="T5" fmla="*/ 36 h 71"/>
                <a:gd name="T6" fmla="*/ 34 w 69"/>
                <a:gd name="T7" fmla="*/ 0 h 71"/>
                <a:gd name="T8" fmla="*/ 68 w 69"/>
                <a:gd name="T9" fmla="*/ 36 h 71"/>
                <a:gd name="T10" fmla="*/ 12 w 69"/>
                <a:gd name="T11" fmla="*/ 36 h 71"/>
                <a:gd name="T12" fmla="*/ 34 w 69"/>
                <a:gd name="T13" fmla="*/ 59 h 71"/>
                <a:gd name="T14" fmla="*/ 56 w 69"/>
                <a:gd name="T15" fmla="*/ 36 h 71"/>
                <a:gd name="T16" fmla="*/ 34 w 69"/>
                <a:gd name="T17" fmla="*/ 12 h 71"/>
                <a:gd name="T18" fmla="*/ 12 w 69"/>
                <a:gd name="T19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1">
                  <a:moveTo>
                    <a:pt x="68" y="36"/>
                  </a:moveTo>
                  <a:cubicBezTo>
                    <a:pt x="68" y="53"/>
                    <a:pt x="58" y="71"/>
                    <a:pt x="34" y="71"/>
                  </a:cubicBezTo>
                  <a:cubicBezTo>
                    <a:pt x="11" y="71"/>
                    <a:pt x="0" y="53"/>
                    <a:pt x="0" y="36"/>
                  </a:cubicBezTo>
                  <a:cubicBezTo>
                    <a:pt x="0" y="18"/>
                    <a:pt x="11" y="0"/>
                    <a:pt x="34" y="0"/>
                  </a:cubicBezTo>
                  <a:cubicBezTo>
                    <a:pt x="57" y="0"/>
                    <a:pt x="69" y="18"/>
                    <a:pt x="68" y="36"/>
                  </a:cubicBezTo>
                  <a:close/>
                  <a:moveTo>
                    <a:pt x="12" y="36"/>
                  </a:moveTo>
                  <a:cubicBezTo>
                    <a:pt x="13" y="47"/>
                    <a:pt x="19" y="59"/>
                    <a:pt x="34" y="59"/>
                  </a:cubicBezTo>
                  <a:cubicBezTo>
                    <a:pt x="50" y="59"/>
                    <a:pt x="56" y="47"/>
                    <a:pt x="56" y="36"/>
                  </a:cubicBezTo>
                  <a:cubicBezTo>
                    <a:pt x="56" y="25"/>
                    <a:pt x="50" y="12"/>
                    <a:pt x="34" y="12"/>
                  </a:cubicBezTo>
                  <a:cubicBezTo>
                    <a:pt x="19" y="12"/>
                    <a:pt x="12" y="25"/>
                    <a:pt x="1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9" name="Freeform 342">
              <a:extLst>
                <a:ext uri="{FF2B5EF4-FFF2-40B4-BE49-F238E27FC236}">
                  <a16:creationId xmlns:a16="http://schemas.microsoft.com/office/drawing/2014/main" id="{4457F491-621B-425A-A1D7-C5DA324080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2388" y="2459355"/>
              <a:ext cx="171450" cy="177800"/>
            </a:xfrm>
            <a:custGeom>
              <a:avLst/>
              <a:gdLst>
                <a:gd name="T0" fmla="*/ 32 w 64"/>
                <a:gd name="T1" fmla="*/ 47 h 67"/>
                <a:gd name="T2" fmla="*/ 13 w 64"/>
                <a:gd name="T3" fmla="*/ 47 h 67"/>
                <a:gd name="T4" fmla="*/ 13 w 64"/>
                <a:gd name="T5" fmla="*/ 67 h 67"/>
                <a:gd name="T6" fmla="*/ 0 w 64"/>
                <a:gd name="T7" fmla="*/ 67 h 67"/>
                <a:gd name="T8" fmla="*/ 0 w 64"/>
                <a:gd name="T9" fmla="*/ 0 h 67"/>
                <a:gd name="T10" fmla="*/ 32 w 64"/>
                <a:gd name="T11" fmla="*/ 0 h 67"/>
                <a:gd name="T12" fmla="*/ 32 w 64"/>
                <a:gd name="T13" fmla="*/ 47 h 67"/>
                <a:gd name="T14" fmla="*/ 13 w 64"/>
                <a:gd name="T15" fmla="*/ 36 h 67"/>
                <a:gd name="T16" fmla="*/ 32 w 64"/>
                <a:gd name="T17" fmla="*/ 36 h 67"/>
                <a:gd name="T18" fmla="*/ 32 w 64"/>
                <a:gd name="T19" fmla="*/ 12 h 67"/>
                <a:gd name="T20" fmla="*/ 13 w 64"/>
                <a:gd name="T21" fmla="*/ 12 h 67"/>
                <a:gd name="T22" fmla="*/ 13 w 64"/>
                <a:gd name="T23" fmla="*/ 3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67">
                  <a:moveTo>
                    <a:pt x="32" y="47"/>
                  </a:moveTo>
                  <a:cubicBezTo>
                    <a:pt x="13" y="47"/>
                    <a:pt x="13" y="47"/>
                    <a:pt x="13" y="4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21" y="0"/>
                    <a:pt x="32" y="0"/>
                  </a:cubicBezTo>
                  <a:cubicBezTo>
                    <a:pt x="64" y="0"/>
                    <a:pt x="64" y="47"/>
                    <a:pt x="32" y="47"/>
                  </a:cubicBezTo>
                  <a:close/>
                  <a:moveTo>
                    <a:pt x="13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48" y="36"/>
                    <a:pt x="48" y="12"/>
                    <a:pt x="32" y="12"/>
                  </a:cubicBezTo>
                  <a:cubicBezTo>
                    <a:pt x="13" y="12"/>
                    <a:pt x="13" y="12"/>
                    <a:pt x="13" y="12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" name="Freeform 343">
              <a:extLst>
                <a:ext uri="{FF2B5EF4-FFF2-40B4-BE49-F238E27FC236}">
                  <a16:creationId xmlns:a16="http://schemas.microsoft.com/office/drawing/2014/main" id="{A46957FC-558F-4108-91EE-F4559AD01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425" y="2459355"/>
              <a:ext cx="147638" cy="177800"/>
            </a:xfrm>
            <a:custGeom>
              <a:avLst/>
              <a:gdLst>
                <a:gd name="T0" fmla="*/ 22 w 55"/>
                <a:gd name="T1" fmla="*/ 11 h 67"/>
                <a:gd name="T2" fmla="*/ 0 w 55"/>
                <a:gd name="T3" fmla="*/ 11 h 67"/>
                <a:gd name="T4" fmla="*/ 0 w 55"/>
                <a:gd name="T5" fmla="*/ 0 h 67"/>
                <a:gd name="T6" fmla="*/ 55 w 55"/>
                <a:gd name="T7" fmla="*/ 0 h 67"/>
                <a:gd name="T8" fmla="*/ 55 w 55"/>
                <a:gd name="T9" fmla="*/ 11 h 67"/>
                <a:gd name="T10" fmla="*/ 34 w 55"/>
                <a:gd name="T11" fmla="*/ 11 h 67"/>
                <a:gd name="T12" fmla="*/ 34 w 55"/>
                <a:gd name="T13" fmla="*/ 67 h 67"/>
                <a:gd name="T14" fmla="*/ 22 w 55"/>
                <a:gd name="T15" fmla="*/ 67 h 67"/>
                <a:gd name="T16" fmla="*/ 22 w 55"/>
                <a:gd name="T17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7">
                  <a:moveTo>
                    <a:pt x="22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36" y="0"/>
                    <a:pt x="55" y="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22" y="67"/>
                    <a:pt x="22" y="67"/>
                    <a:pt x="22" y="67"/>
                  </a:cubicBezTo>
                  <a:lnTo>
                    <a:pt x="22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1" name="Rectangle 344">
              <a:extLst>
                <a:ext uri="{FF2B5EF4-FFF2-40B4-BE49-F238E27FC236}">
                  <a16:creationId xmlns:a16="http://schemas.microsoft.com/office/drawing/2014/main" id="{F0D7169A-1822-4ABD-AB22-04EEAA636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400" y="2459355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2" name="Freeform 345">
              <a:extLst>
                <a:ext uri="{FF2B5EF4-FFF2-40B4-BE49-F238E27FC236}">
                  <a16:creationId xmlns:a16="http://schemas.microsoft.com/office/drawing/2014/main" id="{61CBDEF4-CE6D-4F9E-8139-E378102463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1013" y="2453005"/>
              <a:ext cx="182563" cy="190500"/>
            </a:xfrm>
            <a:custGeom>
              <a:avLst/>
              <a:gdLst>
                <a:gd name="T0" fmla="*/ 68 w 68"/>
                <a:gd name="T1" fmla="*/ 36 h 71"/>
                <a:gd name="T2" fmla="*/ 34 w 68"/>
                <a:gd name="T3" fmla="*/ 71 h 71"/>
                <a:gd name="T4" fmla="*/ 0 w 68"/>
                <a:gd name="T5" fmla="*/ 36 h 71"/>
                <a:gd name="T6" fmla="*/ 34 w 68"/>
                <a:gd name="T7" fmla="*/ 0 h 71"/>
                <a:gd name="T8" fmla="*/ 68 w 68"/>
                <a:gd name="T9" fmla="*/ 36 h 71"/>
                <a:gd name="T10" fmla="*/ 12 w 68"/>
                <a:gd name="T11" fmla="*/ 36 h 71"/>
                <a:gd name="T12" fmla="*/ 34 w 68"/>
                <a:gd name="T13" fmla="*/ 59 h 71"/>
                <a:gd name="T14" fmla="*/ 56 w 68"/>
                <a:gd name="T15" fmla="*/ 36 h 71"/>
                <a:gd name="T16" fmla="*/ 34 w 68"/>
                <a:gd name="T17" fmla="*/ 12 h 71"/>
                <a:gd name="T18" fmla="*/ 12 w 68"/>
                <a:gd name="T19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71">
                  <a:moveTo>
                    <a:pt x="68" y="36"/>
                  </a:moveTo>
                  <a:cubicBezTo>
                    <a:pt x="68" y="53"/>
                    <a:pt x="57" y="71"/>
                    <a:pt x="34" y="71"/>
                  </a:cubicBezTo>
                  <a:cubicBezTo>
                    <a:pt x="10" y="71"/>
                    <a:pt x="0" y="53"/>
                    <a:pt x="0" y="36"/>
                  </a:cubicBezTo>
                  <a:cubicBezTo>
                    <a:pt x="0" y="18"/>
                    <a:pt x="11" y="0"/>
                    <a:pt x="34" y="0"/>
                  </a:cubicBezTo>
                  <a:cubicBezTo>
                    <a:pt x="57" y="0"/>
                    <a:pt x="68" y="18"/>
                    <a:pt x="68" y="36"/>
                  </a:cubicBezTo>
                  <a:close/>
                  <a:moveTo>
                    <a:pt x="12" y="36"/>
                  </a:moveTo>
                  <a:cubicBezTo>
                    <a:pt x="12" y="47"/>
                    <a:pt x="18" y="59"/>
                    <a:pt x="34" y="59"/>
                  </a:cubicBezTo>
                  <a:cubicBezTo>
                    <a:pt x="50" y="59"/>
                    <a:pt x="55" y="47"/>
                    <a:pt x="56" y="36"/>
                  </a:cubicBezTo>
                  <a:cubicBezTo>
                    <a:pt x="56" y="25"/>
                    <a:pt x="50" y="12"/>
                    <a:pt x="34" y="12"/>
                  </a:cubicBezTo>
                  <a:cubicBezTo>
                    <a:pt x="18" y="12"/>
                    <a:pt x="12" y="25"/>
                    <a:pt x="1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3" name="Freeform 346">
              <a:extLst>
                <a:ext uri="{FF2B5EF4-FFF2-40B4-BE49-F238E27FC236}">
                  <a16:creationId xmlns:a16="http://schemas.microsoft.com/office/drawing/2014/main" id="{FA41A4E9-414C-4E9D-B2BD-2299A3053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2459355"/>
              <a:ext cx="146050" cy="177800"/>
            </a:xfrm>
            <a:custGeom>
              <a:avLst/>
              <a:gdLst>
                <a:gd name="T0" fmla="*/ 72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9 w 92"/>
                <a:gd name="T7" fmla="*/ 112 h 112"/>
                <a:gd name="T8" fmla="*/ 79 w 92"/>
                <a:gd name="T9" fmla="*/ 112 h 112"/>
                <a:gd name="T10" fmla="*/ 20 w 92"/>
                <a:gd name="T11" fmla="*/ 37 h 112"/>
                <a:gd name="T12" fmla="*/ 20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2 w 92"/>
                <a:gd name="T21" fmla="*/ 69 h 112"/>
                <a:gd name="T22" fmla="*/ 72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2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9" y="112"/>
                  </a:lnTo>
                  <a:lnTo>
                    <a:pt x="79" y="112"/>
                  </a:lnTo>
                  <a:lnTo>
                    <a:pt x="20" y="37"/>
                  </a:lnTo>
                  <a:lnTo>
                    <a:pt x="20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2" y="6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4" name="Freeform 347">
              <a:extLst>
                <a:ext uri="{FF2B5EF4-FFF2-40B4-BE49-F238E27FC236}">
                  <a16:creationId xmlns:a16="http://schemas.microsoft.com/office/drawing/2014/main" id="{3686EF7F-82C9-4180-98E2-DE1F51F9B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563" y="2459355"/>
              <a:ext cx="85725" cy="177800"/>
            </a:xfrm>
            <a:custGeom>
              <a:avLst/>
              <a:gdLst>
                <a:gd name="T0" fmla="*/ 2 w 54"/>
                <a:gd name="T1" fmla="*/ 94 h 112"/>
                <a:gd name="T2" fmla="*/ 19 w 54"/>
                <a:gd name="T3" fmla="*/ 94 h 112"/>
                <a:gd name="T4" fmla="*/ 19 w 54"/>
                <a:gd name="T5" fmla="*/ 18 h 112"/>
                <a:gd name="T6" fmla="*/ 0 w 54"/>
                <a:gd name="T7" fmla="*/ 18 h 112"/>
                <a:gd name="T8" fmla="*/ 0 w 54"/>
                <a:gd name="T9" fmla="*/ 0 h 112"/>
                <a:gd name="T10" fmla="*/ 39 w 54"/>
                <a:gd name="T11" fmla="*/ 0 h 112"/>
                <a:gd name="T12" fmla="*/ 39 w 54"/>
                <a:gd name="T13" fmla="*/ 94 h 112"/>
                <a:gd name="T14" fmla="*/ 54 w 54"/>
                <a:gd name="T15" fmla="*/ 94 h 112"/>
                <a:gd name="T16" fmla="*/ 54 w 54"/>
                <a:gd name="T17" fmla="*/ 112 h 112"/>
                <a:gd name="T18" fmla="*/ 2 w 54"/>
                <a:gd name="T19" fmla="*/ 112 h 112"/>
                <a:gd name="T20" fmla="*/ 2 w 54"/>
                <a:gd name="T21" fmla="*/ 9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112">
                  <a:moveTo>
                    <a:pt x="2" y="94"/>
                  </a:moveTo>
                  <a:lnTo>
                    <a:pt x="19" y="94"/>
                  </a:lnTo>
                  <a:lnTo>
                    <a:pt x="19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94"/>
                  </a:lnTo>
                  <a:lnTo>
                    <a:pt x="54" y="94"/>
                  </a:lnTo>
                  <a:lnTo>
                    <a:pt x="54" y="112"/>
                  </a:lnTo>
                  <a:lnTo>
                    <a:pt x="2" y="11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82CB0ED-C39B-4BE3-8C3D-DC04E427EF6D}"/>
              </a:ext>
            </a:extLst>
          </p:cNvPr>
          <p:cNvGrpSpPr/>
          <p:nvPr/>
        </p:nvGrpSpPr>
        <p:grpSpPr>
          <a:xfrm>
            <a:off x="3486150" y="3776980"/>
            <a:ext cx="2133600" cy="1906587"/>
            <a:chOff x="3457575" y="4358005"/>
            <a:chExt cx="2133600" cy="1906587"/>
          </a:xfrm>
          <a:solidFill>
            <a:srgbClr val="46B3B0"/>
          </a:solidFill>
        </p:grpSpPr>
        <p:sp>
          <p:nvSpPr>
            <p:cNvPr id="16" name="Freeform 340">
              <a:extLst>
                <a:ext uri="{FF2B5EF4-FFF2-40B4-BE49-F238E27FC236}">
                  <a16:creationId xmlns:a16="http://schemas.microsoft.com/office/drawing/2014/main" id="{8CFE1C0F-B436-4058-9415-B65EEA19D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575" y="4358005"/>
              <a:ext cx="2133600" cy="1906587"/>
            </a:xfrm>
            <a:custGeom>
              <a:avLst/>
              <a:gdLst>
                <a:gd name="T0" fmla="*/ 727 w 801"/>
                <a:gd name="T1" fmla="*/ 286 h 715"/>
                <a:gd name="T2" fmla="*/ 727 w 801"/>
                <a:gd name="T3" fmla="*/ 414 h 715"/>
                <a:gd name="T4" fmla="*/ 642 w 801"/>
                <a:gd name="T5" fmla="*/ 648 h 715"/>
                <a:gd name="T6" fmla="*/ 478 w 801"/>
                <a:gd name="T7" fmla="*/ 715 h 715"/>
                <a:gd name="T8" fmla="*/ 0 w 801"/>
                <a:gd name="T9" fmla="*/ 715 h 715"/>
                <a:gd name="T10" fmla="*/ 0 w 801"/>
                <a:gd name="T11" fmla="*/ 504 h 715"/>
                <a:gd name="T12" fmla="*/ 478 w 801"/>
                <a:gd name="T13" fmla="*/ 504 h 715"/>
                <a:gd name="T14" fmla="*/ 516 w 801"/>
                <a:gd name="T15" fmla="*/ 414 h 715"/>
                <a:gd name="T16" fmla="*/ 516 w 801"/>
                <a:gd name="T17" fmla="*/ 286 h 715"/>
                <a:gd name="T18" fmla="*/ 442 w 801"/>
                <a:gd name="T19" fmla="*/ 286 h 715"/>
                <a:gd name="T20" fmla="*/ 631 w 801"/>
                <a:gd name="T21" fmla="*/ 0 h 715"/>
                <a:gd name="T22" fmla="*/ 801 w 801"/>
                <a:gd name="T23" fmla="*/ 286 h 715"/>
                <a:gd name="T24" fmla="*/ 727 w 801"/>
                <a:gd name="T25" fmla="*/ 286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1" h="715">
                  <a:moveTo>
                    <a:pt x="727" y="286"/>
                  </a:moveTo>
                  <a:cubicBezTo>
                    <a:pt x="727" y="414"/>
                    <a:pt x="727" y="414"/>
                    <a:pt x="727" y="414"/>
                  </a:cubicBezTo>
                  <a:cubicBezTo>
                    <a:pt x="727" y="514"/>
                    <a:pt x="699" y="593"/>
                    <a:pt x="642" y="648"/>
                  </a:cubicBezTo>
                  <a:cubicBezTo>
                    <a:pt x="576" y="712"/>
                    <a:pt x="498" y="715"/>
                    <a:pt x="478" y="715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478" y="504"/>
                    <a:pt x="478" y="504"/>
                    <a:pt x="478" y="504"/>
                  </a:cubicBezTo>
                  <a:cubicBezTo>
                    <a:pt x="512" y="501"/>
                    <a:pt x="516" y="440"/>
                    <a:pt x="516" y="414"/>
                  </a:cubicBezTo>
                  <a:cubicBezTo>
                    <a:pt x="516" y="286"/>
                    <a:pt x="516" y="286"/>
                    <a:pt x="516" y="286"/>
                  </a:cubicBezTo>
                  <a:cubicBezTo>
                    <a:pt x="442" y="286"/>
                    <a:pt x="442" y="286"/>
                    <a:pt x="442" y="286"/>
                  </a:cubicBezTo>
                  <a:cubicBezTo>
                    <a:pt x="631" y="0"/>
                    <a:pt x="631" y="0"/>
                    <a:pt x="631" y="0"/>
                  </a:cubicBezTo>
                  <a:cubicBezTo>
                    <a:pt x="801" y="286"/>
                    <a:pt x="801" y="286"/>
                    <a:pt x="801" y="286"/>
                  </a:cubicBezTo>
                  <a:lnTo>
                    <a:pt x="727" y="2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7" name="Freeform 348">
              <a:extLst>
                <a:ext uri="{FF2B5EF4-FFF2-40B4-BE49-F238E27FC236}">
                  <a16:creationId xmlns:a16="http://schemas.microsoft.com/office/drawing/2014/main" id="{CB53CE6B-61F0-4A74-BE7A-8E2018F12C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4900" y="5926455"/>
              <a:ext cx="182563" cy="185737"/>
            </a:xfrm>
            <a:custGeom>
              <a:avLst/>
              <a:gdLst>
                <a:gd name="T0" fmla="*/ 68 w 69"/>
                <a:gd name="T1" fmla="*/ 35 h 70"/>
                <a:gd name="T2" fmla="*/ 34 w 69"/>
                <a:gd name="T3" fmla="*/ 70 h 70"/>
                <a:gd name="T4" fmla="*/ 0 w 69"/>
                <a:gd name="T5" fmla="*/ 35 h 70"/>
                <a:gd name="T6" fmla="*/ 34 w 69"/>
                <a:gd name="T7" fmla="*/ 0 h 70"/>
                <a:gd name="T8" fmla="*/ 68 w 69"/>
                <a:gd name="T9" fmla="*/ 35 h 70"/>
                <a:gd name="T10" fmla="*/ 12 w 69"/>
                <a:gd name="T11" fmla="*/ 35 h 70"/>
                <a:gd name="T12" fmla="*/ 34 w 69"/>
                <a:gd name="T13" fmla="*/ 58 h 70"/>
                <a:gd name="T14" fmla="*/ 56 w 69"/>
                <a:gd name="T15" fmla="*/ 35 h 70"/>
                <a:gd name="T16" fmla="*/ 34 w 69"/>
                <a:gd name="T17" fmla="*/ 11 h 70"/>
                <a:gd name="T18" fmla="*/ 12 w 69"/>
                <a:gd name="T19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0">
                  <a:moveTo>
                    <a:pt x="68" y="35"/>
                  </a:moveTo>
                  <a:cubicBezTo>
                    <a:pt x="68" y="52"/>
                    <a:pt x="58" y="70"/>
                    <a:pt x="34" y="70"/>
                  </a:cubicBezTo>
                  <a:cubicBezTo>
                    <a:pt x="11" y="70"/>
                    <a:pt x="0" y="53"/>
                    <a:pt x="0" y="35"/>
                  </a:cubicBezTo>
                  <a:cubicBezTo>
                    <a:pt x="0" y="17"/>
                    <a:pt x="11" y="0"/>
                    <a:pt x="34" y="0"/>
                  </a:cubicBezTo>
                  <a:cubicBezTo>
                    <a:pt x="57" y="0"/>
                    <a:pt x="69" y="17"/>
                    <a:pt x="68" y="35"/>
                  </a:cubicBezTo>
                  <a:close/>
                  <a:moveTo>
                    <a:pt x="12" y="35"/>
                  </a:moveTo>
                  <a:cubicBezTo>
                    <a:pt x="13" y="46"/>
                    <a:pt x="19" y="58"/>
                    <a:pt x="34" y="58"/>
                  </a:cubicBezTo>
                  <a:cubicBezTo>
                    <a:pt x="50" y="58"/>
                    <a:pt x="56" y="46"/>
                    <a:pt x="56" y="35"/>
                  </a:cubicBezTo>
                  <a:cubicBezTo>
                    <a:pt x="56" y="24"/>
                    <a:pt x="50" y="11"/>
                    <a:pt x="34" y="11"/>
                  </a:cubicBezTo>
                  <a:cubicBezTo>
                    <a:pt x="19" y="11"/>
                    <a:pt x="12" y="24"/>
                    <a:pt x="1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8" name="Freeform 349">
              <a:extLst>
                <a:ext uri="{FF2B5EF4-FFF2-40B4-BE49-F238E27FC236}">
                  <a16:creationId xmlns:a16="http://schemas.microsoft.com/office/drawing/2014/main" id="{AA55AF87-A1AC-4767-A64B-91B05804FB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2388" y="5928043"/>
              <a:ext cx="171450" cy="179387"/>
            </a:xfrm>
            <a:custGeom>
              <a:avLst/>
              <a:gdLst>
                <a:gd name="T0" fmla="*/ 32 w 64"/>
                <a:gd name="T1" fmla="*/ 47 h 67"/>
                <a:gd name="T2" fmla="*/ 13 w 64"/>
                <a:gd name="T3" fmla="*/ 47 h 67"/>
                <a:gd name="T4" fmla="*/ 13 w 64"/>
                <a:gd name="T5" fmla="*/ 67 h 67"/>
                <a:gd name="T6" fmla="*/ 0 w 64"/>
                <a:gd name="T7" fmla="*/ 67 h 67"/>
                <a:gd name="T8" fmla="*/ 0 w 64"/>
                <a:gd name="T9" fmla="*/ 0 h 67"/>
                <a:gd name="T10" fmla="*/ 32 w 64"/>
                <a:gd name="T11" fmla="*/ 0 h 67"/>
                <a:gd name="T12" fmla="*/ 32 w 64"/>
                <a:gd name="T13" fmla="*/ 47 h 67"/>
                <a:gd name="T14" fmla="*/ 13 w 64"/>
                <a:gd name="T15" fmla="*/ 36 h 67"/>
                <a:gd name="T16" fmla="*/ 32 w 64"/>
                <a:gd name="T17" fmla="*/ 36 h 67"/>
                <a:gd name="T18" fmla="*/ 32 w 64"/>
                <a:gd name="T19" fmla="*/ 12 h 67"/>
                <a:gd name="T20" fmla="*/ 13 w 64"/>
                <a:gd name="T21" fmla="*/ 12 h 67"/>
                <a:gd name="T22" fmla="*/ 13 w 64"/>
                <a:gd name="T23" fmla="*/ 3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67">
                  <a:moveTo>
                    <a:pt x="32" y="47"/>
                  </a:moveTo>
                  <a:cubicBezTo>
                    <a:pt x="13" y="47"/>
                    <a:pt x="13" y="47"/>
                    <a:pt x="13" y="4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21" y="0"/>
                    <a:pt x="32" y="0"/>
                  </a:cubicBezTo>
                  <a:cubicBezTo>
                    <a:pt x="64" y="0"/>
                    <a:pt x="64" y="47"/>
                    <a:pt x="32" y="47"/>
                  </a:cubicBezTo>
                  <a:close/>
                  <a:moveTo>
                    <a:pt x="13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48" y="36"/>
                    <a:pt x="48" y="12"/>
                    <a:pt x="32" y="12"/>
                  </a:cubicBezTo>
                  <a:cubicBezTo>
                    <a:pt x="13" y="12"/>
                    <a:pt x="13" y="12"/>
                    <a:pt x="13" y="12"/>
                  </a:cubicBezTo>
                  <a:lnTo>
                    <a:pt x="13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9" name="Freeform 350">
              <a:extLst>
                <a:ext uri="{FF2B5EF4-FFF2-40B4-BE49-F238E27FC236}">
                  <a16:creationId xmlns:a16="http://schemas.microsoft.com/office/drawing/2014/main" id="{153B85DF-E1C7-4D84-9606-FB00B6873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425" y="5928043"/>
              <a:ext cx="147638" cy="179387"/>
            </a:xfrm>
            <a:custGeom>
              <a:avLst/>
              <a:gdLst>
                <a:gd name="T0" fmla="*/ 22 w 55"/>
                <a:gd name="T1" fmla="*/ 12 h 67"/>
                <a:gd name="T2" fmla="*/ 0 w 55"/>
                <a:gd name="T3" fmla="*/ 12 h 67"/>
                <a:gd name="T4" fmla="*/ 0 w 55"/>
                <a:gd name="T5" fmla="*/ 0 h 67"/>
                <a:gd name="T6" fmla="*/ 55 w 55"/>
                <a:gd name="T7" fmla="*/ 0 h 67"/>
                <a:gd name="T8" fmla="*/ 55 w 55"/>
                <a:gd name="T9" fmla="*/ 12 h 67"/>
                <a:gd name="T10" fmla="*/ 34 w 55"/>
                <a:gd name="T11" fmla="*/ 12 h 67"/>
                <a:gd name="T12" fmla="*/ 34 w 55"/>
                <a:gd name="T13" fmla="*/ 67 h 67"/>
                <a:gd name="T14" fmla="*/ 22 w 55"/>
                <a:gd name="T15" fmla="*/ 67 h 67"/>
                <a:gd name="T16" fmla="*/ 22 w 55"/>
                <a:gd name="T17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7">
                  <a:moveTo>
                    <a:pt x="22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36" y="0"/>
                    <a:pt x="55" y="0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22" y="67"/>
                    <a:pt x="22" y="67"/>
                    <a:pt x="22" y="67"/>
                  </a:cubicBezTo>
                  <a:lnTo>
                    <a:pt x="2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0" name="Rectangle 351">
              <a:extLst>
                <a:ext uri="{FF2B5EF4-FFF2-40B4-BE49-F238E27FC236}">
                  <a16:creationId xmlns:a16="http://schemas.microsoft.com/office/drawing/2014/main" id="{3946036D-7B26-4020-A159-9C2765BC3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400" y="5928043"/>
              <a:ext cx="33338" cy="1793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1" name="Freeform 352">
              <a:extLst>
                <a:ext uri="{FF2B5EF4-FFF2-40B4-BE49-F238E27FC236}">
                  <a16:creationId xmlns:a16="http://schemas.microsoft.com/office/drawing/2014/main" id="{505FB8B4-72E8-4572-AA55-D02E702EFA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1013" y="5926455"/>
              <a:ext cx="182563" cy="185737"/>
            </a:xfrm>
            <a:custGeom>
              <a:avLst/>
              <a:gdLst>
                <a:gd name="T0" fmla="*/ 68 w 68"/>
                <a:gd name="T1" fmla="*/ 35 h 70"/>
                <a:gd name="T2" fmla="*/ 34 w 68"/>
                <a:gd name="T3" fmla="*/ 70 h 70"/>
                <a:gd name="T4" fmla="*/ 0 w 68"/>
                <a:gd name="T5" fmla="*/ 35 h 70"/>
                <a:gd name="T6" fmla="*/ 34 w 68"/>
                <a:gd name="T7" fmla="*/ 0 h 70"/>
                <a:gd name="T8" fmla="*/ 68 w 68"/>
                <a:gd name="T9" fmla="*/ 35 h 70"/>
                <a:gd name="T10" fmla="*/ 12 w 68"/>
                <a:gd name="T11" fmla="*/ 35 h 70"/>
                <a:gd name="T12" fmla="*/ 34 w 68"/>
                <a:gd name="T13" fmla="*/ 58 h 70"/>
                <a:gd name="T14" fmla="*/ 56 w 68"/>
                <a:gd name="T15" fmla="*/ 35 h 70"/>
                <a:gd name="T16" fmla="*/ 34 w 68"/>
                <a:gd name="T17" fmla="*/ 11 h 70"/>
                <a:gd name="T18" fmla="*/ 12 w 68"/>
                <a:gd name="T19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70">
                  <a:moveTo>
                    <a:pt x="68" y="35"/>
                  </a:moveTo>
                  <a:cubicBezTo>
                    <a:pt x="68" y="52"/>
                    <a:pt x="57" y="70"/>
                    <a:pt x="34" y="70"/>
                  </a:cubicBezTo>
                  <a:cubicBezTo>
                    <a:pt x="10" y="70"/>
                    <a:pt x="0" y="53"/>
                    <a:pt x="0" y="35"/>
                  </a:cubicBezTo>
                  <a:cubicBezTo>
                    <a:pt x="0" y="17"/>
                    <a:pt x="11" y="0"/>
                    <a:pt x="34" y="0"/>
                  </a:cubicBezTo>
                  <a:cubicBezTo>
                    <a:pt x="57" y="0"/>
                    <a:pt x="68" y="17"/>
                    <a:pt x="68" y="35"/>
                  </a:cubicBezTo>
                  <a:close/>
                  <a:moveTo>
                    <a:pt x="12" y="35"/>
                  </a:moveTo>
                  <a:cubicBezTo>
                    <a:pt x="12" y="46"/>
                    <a:pt x="18" y="58"/>
                    <a:pt x="34" y="58"/>
                  </a:cubicBezTo>
                  <a:cubicBezTo>
                    <a:pt x="50" y="58"/>
                    <a:pt x="55" y="46"/>
                    <a:pt x="56" y="35"/>
                  </a:cubicBezTo>
                  <a:cubicBezTo>
                    <a:pt x="56" y="24"/>
                    <a:pt x="50" y="11"/>
                    <a:pt x="34" y="11"/>
                  </a:cubicBezTo>
                  <a:cubicBezTo>
                    <a:pt x="18" y="11"/>
                    <a:pt x="12" y="24"/>
                    <a:pt x="1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2" name="Freeform 353">
              <a:extLst>
                <a:ext uri="{FF2B5EF4-FFF2-40B4-BE49-F238E27FC236}">
                  <a16:creationId xmlns:a16="http://schemas.microsoft.com/office/drawing/2014/main" id="{73828253-89B8-4C96-BD57-8F03CD02F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5928043"/>
              <a:ext cx="146050" cy="179387"/>
            </a:xfrm>
            <a:custGeom>
              <a:avLst/>
              <a:gdLst>
                <a:gd name="T0" fmla="*/ 72 w 92"/>
                <a:gd name="T1" fmla="*/ 0 h 113"/>
                <a:gd name="T2" fmla="*/ 92 w 92"/>
                <a:gd name="T3" fmla="*/ 0 h 113"/>
                <a:gd name="T4" fmla="*/ 92 w 92"/>
                <a:gd name="T5" fmla="*/ 113 h 113"/>
                <a:gd name="T6" fmla="*/ 79 w 92"/>
                <a:gd name="T7" fmla="*/ 113 h 113"/>
                <a:gd name="T8" fmla="*/ 79 w 92"/>
                <a:gd name="T9" fmla="*/ 113 h 113"/>
                <a:gd name="T10" fmla="*/ 20 w 92"/>
                <a:gd name="T11" fmla="*/ 37 h 113"/>
                <a:gd name="T12" fmla="*/ 20 w 92"/>
                <a:gd name="T13" fmla="*/ 113 h 113"/>
                <a:gd name="T14" fmla="*/ 0 w 92"/>
                <a:gd name="T15" fmla="*/ 113 h 113"/>
                <a:gd name="T16" fmla="*/ 0 w 92"/>
                <a:gd name="T17" fmla="*/ 0 h 113"/>
                <a:gd name="T18" fmla="*/ 16 w 92"/>
                <a:gd name="T19" fmla="*/ 0 h 113"/>
                <a:gd name="T20" fmla="*/ 72 w 92"/>
                <a:gd name="T21" fmla="*/ 71 h 113"/>
                <a:gd name="T22" fmla="*/ 72 w 92"/>
                <a:gd name="T2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3">
                  <a:moveTo>
                    <a:pt x="72" y="0"/>
                  </a:moveTo>
                  <a:lnTo>
                    <a:pt x="92" y="0"/>
                  </a:lnTo>
                  <a:lnTo>
                    <a:pt x="92" y="113"/>
                  </a:lnTo>
                  <a:lnTo>
                    <a:pt x="79" y="113"/>
                  </a:lnTo>
                  <a:lnTo>
                    <a:pt x="79" y="113"/>
                  </a:lnTo>
                  <a:lnTo>
                    <a:pt x="20" y="37"/>
                  </a:lnTo>
                  <a:lnTo>
                    <a:pt x="20" y="113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2" y="71"/>
                  </a:lnTo>
                  <a:lnTo>
                    <a:pt x="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3" name="Freeform 354">
              <a:extLst>
                <a:ext uri="{FF2B5EF4-FFF2-40B4-BE49-F238E27FC236}">
                  <a16:creationId xmlns:a16="http://schemas.microsoft.com/office/drawing/2014/main" id="{6B3F0E31-8E27-448B-9632-817B44B1F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5926455"/>
              <a:ext cx="146050" cy="182562"/>
            </a:xfrm>
            <a:custGeom>
              <a:avLst/>
              <a:gdLst>
                <a:gd name="T0" fmla="*/ 17 w 55"/>
                <a:gd name="T1" fmla="*/ 39 h 69"/>
                <a:gd name="T2" fmla="*/ 17 w 55"/>
                <a:gd name="T3" fmla="*/ 29 h 69"/>
                <a:gd name="T4" fmla="*/ 27 w 55"/>
                <a:gd name="T5" fmla="*/ 29 h 69"/>
                <a:gd name="T6" fmla="*/ 41 w 55"/>
                <a:gd name="T7" fmla="*/ 21 h 69"/>
                <a:gd name="T8" fmla="*/ 27 w 55"/>
                <a:gd name="T9" fmla="*/ 12 h 69"/>
                <a:gd name="T10" fmla="*/ 13 w 55"/>
                <a:gd name="T11" fmla="*/ 20 h 69"/>
                <a:gd name="T12" fmla="*/ 1 w 55"/>
                <a:gd name="T13" fmla="*/ 20 h 69"/>
                <a:gd name="T14" fmla="*/ 27 w 55"/>
                <a:gd name="T15" fmla="*/ 0 h 69"/>
                <a:gd name="T16" fmla="*/ 53 w 55"/>
                <a:gd name="T17" fmla="*/ 21 h 69"/>
                <a:gd name="T18" fmla="*/ 44 w 55"/>
                <a:gd name="T19" fmla="*/ 34 h 69"/>
                <a:gd name="T20" fmla="*/ 55 w 55"/>
                <a:gd name="T21" fmla="*/ 48 h 69"/>
                <a:gd name="T22" fmla="*/ 27 w 55"/>
                <a:gd name="T23" fmla="*/ 69 h 69"/>
                <a:gd name="T24" fmla="*/ 0 w 55"/>
                <a:gd name="T25" fmla="*/ 49 h 69"/>
                <a:gd name="T26" fmla="*/ 12 w 55"/>
                <a:gd name="T27" fmla="*/ 49 h 69"/>
                <a:gd name="T28" fmla="*/ 27 w 55"/>
                <a:gd name="T29" fmla="*/ 58 h 69"/>
                <a:gd name="T30" fmla="*/ 42 w 55"/>
                <a:gd name="T31" fmla="*/ 48 h 69"/>
                <a:gd name="T32" fmla="*/ 28 w 55"/>
                <a:gd name="T33" fmla="*/ 39 h 69"/>
                <a:gd name="T34" fmla="*/ 17 w 55"/>
                <a:gd name="T35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69">
                  <a:moveTo>
                    <a:pt x="17" y="39"/>
                  </a:moveTo>
                  <a:cubicBezTo>
                    <a:pt x="17" y="29"/>
                    <a:pt x="17" y="29"/>
                    <a:pt x="1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34" y="29"/>
                    <a:pt x="41" y="27"/>
                    <a:pt x="41" y="21"/>
                  </a:cubicBezTo>
                  <a:cubicBezTo>
                    <a:pt x="41" y="17"/>
                    <a:pt x="38" y="12"/>
                    <a:pt x="27" y="12"/>
                  </a:cubicBezTo>
                  <a:cubicBezTo>
                    <a:pt x="21" y="12"/>
                    <a:pt x="13" y="14"/>
                    <a:pt x="1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5"/>
                    <a:pt x="15" y="0"/>
                    <a:pt x="27" y="0"/>
                  </a:cubicBezTo>
                  <a:cubicBezTo>
                    <a:pt x="40" y="0"/>
                    <a:pt x="53" y="6"/>
                    <a:pt x="53" y="21"/>
                  </a:cubicBezTo>
                  <a:cubicBezTo>
                    <a:pt x="53" y="26"/>
                    <a:pt x="50" y="32"/>
                    <a:pt x="44" y="34"/>
                  </a:cubicBezTo>
                  <a:cubicBezTo>
                    <a:pt x="51" y="36"/>
                    <a:pt x="55" y="42"/>
                    <a:pt x="55" y="48"/>
                  </a:cubicBezTo>
                  <a:cubicBezTo>
                    <a:pt x="55" y="64"/>
                    <a:pt x="40" y="69"/>
                    <a:pt x="27" y="69"/>
                  </a:cubicBezTo>
                  <a:cubicBezTo>
                    <a:pt x="14" y="69"/>
                    <a:pt x="0" y="64"/>
                    <a:pt x="0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56"/>
                    <a:pt x="22" y="58"/>
                    <a:pt x="27" y="58"/>
                  </a:cubicBezTo>
                  <a:cubicBezTo>
                    <a:pt x="33" y="58"/>
                    <a:pt x="42" y="55"/>
                    <a:pt x="42" y="48"/>
                  </a:cubicBezTo>
                  <a:cubicBezTo>
                    <a:pt x="42" y="44"/>
                    <a:pt x="40" y="39"/>
                    <a:pt x="28" y="39"/>
                  </a:cubicBezTo>
                  <a:lnTo>
                    <a:pt x="17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FDFF86D6-2C91-49FD-BFBB-85548FB5D4CD}"/>
              </a:ext>
            </a:extLst>
          </p:cNvPr>
          <p:cNvGrpSpPr/>
          <p:nvPr/>
        </p:nvGrpSpPr>
        <p:grpSpPr>
          <a:xfrm>
            <a:off x="6661150" y="3784918"/>
            <a:ext cx="2144713" cy="1909762"/>
            <a:chOff x="6632575" y="4365943"/>
            <a:chExt cx="2144713" cy="1909762"/>
          </a:xfrm>
        </p:grpSpPr>
        <p:sp>
          <p:nvSpPr>
            <p:cNvPr id="25" name="Freeform 339">
              <a:extLst>
                <a:ext uri="{FF2B5EF4-FFF2-40B4-BE49-F238E27FC236}">
                  <a16:creationId xmlns:a16="http://schemas.microsoft.com/office/drawing/2014/main" id="{D63B49C7-53C3-4A1E-89D3-21F749A73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2575" y="4365943"/>
              <a:ext cx="2144713" cy="1909762"/>
            </a:xfrm>
            <a:custGeom>
              <a:avLst/>
              <a:gdLst>
                <a:gd name="T0" fmla="*/ 78 w 805"/>
                <a:gd name="T1" fmla="*/ 286 h 716"/>
                <a:gd name="T2" fmla="*/ 78 w 805"/>
                <a:gd name="T3" fmla="*/ 414 h 716"/>
                <a:gd name="T4" fmla="*/ 162 w 805"/>
                <a:gd name="T5" fmla="*/ 648 h 716"/>
                <a:gd name="T6" fmla="*/ 327 w 805"/>
                <a:gd name="T7" fmla="*/ 716 h 716"/>
                <a:gd name="T8" fmla="*/ 805 w 805"/>
                <a:gd name="T9" fmla="*/ 716 h 716"/>
                <a:gd name="T10" fmla="*/ 805 w 805"/>
                <a:gd name="T11" fmla="*/ 505 h 716"/>
                <a:gd name="T12" fmla="*/ 327 w 805"/>
                <a:gd name="T13" fmla="*/ 505 h 716"/>
                <a:gd name="T14" fmla="*/ 289 w 805"/>
                <a:gd name="T15" fmla="*/ 414 h 716"/>
                <a:gd name="T16" fmla="*/ 289 w 805"/>
                <a:gd name="T17" fmla="*/ 286 h 716"/>
                <a:gd name="T18" fmla="*/ 362 w 805"/>
                <a:gd name="T19" fmla="*/ 286 h 716"/>
                <a:gd name="T20" fmla="*/ 173 w 805"/>
                <a:gd name="T21" fmla="*/ 0 h 716"/>
                <a:gd name="T22" fmla="*/ 0 w 805"/>
                <a:gd name="T23" fmla="*/ 286 h 716"/>
                <a:gd name="T24" fmla="*/ 78 w 805"/>
                <a:gd name="T25" fmla="*/ 28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5" h="716">
                  <a:moveTo>
                    <a:pt x="78" y="286"/>
                  </a:moveTo>
                  <a:cubicBezTo>
                    <a:pt x="78" y="414"/>
                    <a:pt x="78" y="414"/>
                    <a:pt x="78" y="414"/>
                  </a:cubicBezTo>
                  <a:cubicBezTo>
                    <a:pt x="78" y="515"/>
                    <a:pt x="106" y="593"/>
                    <a:pt x="162" y="648"/>
                  </a:cubicBezTo>
                  <a:cubicBezTo>
                    <a:pt x="229" y="712"/>
                    <a:pt x="306" y="716"/>
                    <a:pt x="327" y="716"/>
                  </a:cubicBezTo>
                  <a:cubicBezTo>
                    <a:pt x="805" y="716"/>
                    <a:pt x="805" y="716"/>
                    <a:pt x="805" y="716"/>
                  </a:cubicBezTo>
                  <a:cubicBezTo>
                    <a:pt x="805" y="505"/>
                    <a:pt x="805" y="505"/>
                    <a:pt x="805" y="505"/>
                  </a:cubicBezTo>
                  <a:cubicBezTo>
                    <a:pt x="327" y="505"/>
                    <a:pt x="327" y="505"/>
                    <a:pt x="327" y="505"/>
                  </a:cubicBezTo>
                  <a:cubicBezTo>
                    <a:pt x="292" y="501"/>
                    <a:pt x="289" y="440"/>
                    <a:pt x="289" y="414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362" y="286"/>
                    <a:pt x="362" y="286"/>
                    <a:pt x="362" y="286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0" y="286"/>
                    <a:pt x="0" y="286"/>
                    <a:pt x="0" y="286"/>
                  </a:cubicBezTo>
                  <a:lnTo>
                    <a:pt x="78" y="286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6" name="Freeform 355">
              <a:extLst>
                <a:ext uri="{FF2B5EF4-FFF2-40B4-BE49-F238E27FC236}">
                  <a16:creationId xmlns:a16="http://schemas.microsoft.com/office/drawing/2014/main" id="{C8FEE6BA-B319-4D3B-BE9C-DB8AC60905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6950" y="5926455"/>
              <a:ext cx="180975" cy="185737"/>
            </a:xfrm>
            <a:custGeom>
              <a:avLst/>
              <a:gdLst>
                <a:gd name="T0" fmla="*/ 68 w 68"/>
                <a:gd name="T1" fmla="*/ 35 h 70"/>
                <a:gd name="T2" fmla="*/ 34 w 68"/>
                <a:gd name="T3" fmla="*/ 70 h 70"/>
                <a:gd name="T4" fmla="*/ 0 w 68"/>
                <a:gd name="T5" fmla="*/ 35 h 70"/>
                <a:gd name="T6" fmla="*/ 34 w 68"/>
                <a:gd name="T7" fmla="*/ 0 h 70"/>
                <a:gd name="T8" fmla="*/ 68 w 68"/>
                <a:gd name="T9" fmla="*/ 35 h 70"/>
                <a:gd name="T10" fmla="*/ 12 w 68"/>
                <a:gd name="T11" fmla="*/ 35 h 70"/>
                <a:gd name="T12" fmla="*/ 34 w 68"/>
                <a:gd name="T13" fmla="*/ 58 h 70"/>
                <a:gd name="T14" fmla="*/ 56 w 68"/>
                <a:gd name="T15" fmla="*/ 35 h 70"/>
                <a:gd name="T16" fmla="*/ 34 w 68"/>
                <a:gd name="T17" fmla="*/ 11 h 70"/>
                <a:gd name="T18" fmla="*/ 12 w 68"/>
                <a:gd name="T19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70">
                  <a:moveTo>
                    <a:pt x="68" y="35"/>
                  </a:moveTo>
                  <a:cubicBezTo>
                    <a:pt x="68" y="52"/>
                    <a:pt x="57" y="70"/>
                    <a:pt x="34" y="70"/>
                  </a:cubicBezTo>
                  <a:cubicBezTo>
                    <a:pt x="11" y="70"/>
                    <a:pt x="0" y="53"/>
                    <a:pt x="0" y="35"/>
                  </a:cubicBezTo>
                  <a:cubicBezTo>
                    <a:pt x="0" y="17"/>
                    <a:pt x="11" y="0"/>
                    <a:pt x="34" y="0"/>
                  </a:cubicBezTo>
                  <a:cubicBezTo>
                    <a:pt x="57" y="0"/>
                    <a:pt x="68" y="17"/>
                    <a:pt x="68" y="35"/>
                  </a:cubicBezTo>
                  <a:close/>
                  <a:moveTo>
                    <a:pt x="12" y="35"/>
                  </a:moveTo>
                  <a:cubicBezTo>
                    <a:pt x="12" y="46"/>
                    <a:pt x="18" y="58"/>
                    <a:pt x="34" y="58"/>
                  </a:cubicBezTo>
                  <a:cubicBezTo>
                    <a:pt x="50" y="58"/>
                    <a:pt x="56" y="46"/>
                    <a:pt x="56" y="35"/>
                  </a:cubicBezTo>
                  <a:cubicBezTo>
                    <a:pt x="56" y="24"/>
                    <a:pt x="50" y="11"/>
                    <a:pt x="34" y="11"/>
                  </a:cubicBezTo>
                  <a:cubicBezTo>
                    <a:pt x="18" y="11"/>
                    <a:pt x="12" y="24"/>
                    <a:pt x="12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7" name="Freeform 356">
              <a:extLst>
                <a:ext uri="{FF2B5EF4-FFF2-40B4-BE49-F238E27FC236}">
                  <a16:creationId xmlns:a16="http://schemas.microsoft.com/office/drawing/2014/main" id="{BB75C681-1E02-4755-B9FF-CC4766D949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66025" y="5928043"/>
              <a:ext cx="169863" cy="179387"/>
            </a:xfrm>
            <a:custGeom>
              <a:avLst/>
              <a:gdLst>
                <a:gd name="T0" fmla="*/ 31 w 64"/>
                <a:gd name="T1" fmla="*/ 47 h 67"/>
                <a:gd name="T2" fmla="*/ 13 w 64"/>
                <a:gd name="T3" fmla="*/ 47 h 67"/>
                <a:gd name="T4" fmla="*/ 13 w 64"/>
                <a:gd name="T5" fmla="*/ 67 h 67"/>
                <a:gd name="T6" fmla="*/ 0 w 64"/>
                <a:gd name="T7" fmla="*/ 67 h 67"/>
                <a:gd name="T8" fmla="*/ 0 w 64"/>
                <a:gd name="T9" fmla="*/ 0 h 67"/>
                <a:gd name="T10" fmla="*/ 31 w 64"/>
                <a:gd name="T11" fmla="*/ 0 h 67"/>
                <a:gd name="T12" fmla="*/ 31 w 64"/>
                <a:gd name="T13" fmla="*/ 47 h 67"/>
                <a:gd name="T14" fmla="*/ 13 w 64"/>
                <a:gd name="T15" fmla="*/ 36 h 67"/>
                <a:gd name="T16" fmla="*/ 31 w 64"/>
                <a:gd name="T17" fmla="*/ 36 h 67"/>
                <a:gd name="T18" fmla="*/ 31 w 64"/>
                <a:gd name="T19" fmla="*/ 12 h 67"/>
                <a:gd name="T20" fmla="*/ 13 w 64"/>
                <a:gd name="T21" fmla="*/ 12 h 67"/>
                <a:gd name="T22" fmla="*/ 13 w 64"/>
                <a:gd name="T23" fmla="*/ 3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67">
                  <a:moveTo>
                    <a:pt x="31" y="47"/>
                  </a:moveTo>
                  <a:cubicBezTo>
                    <a:pt x="13" y="47"/>
                    <a:pt x="13" y="47"/>
                    <a:pt x="13" y="4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21" y="0"/>
                    <a:pt x="31" y="0"/>
                  </a:cubicBezTo>
                  <a:cubicBezTo>
                    <a:pt x="64" y="0"/>
                    <a:pt x="64" y="47"/>
                    <a:pt x="31" y="47"/>
                  </a:cubicBezTo>
                  <a:close/>
                  <a:moveTo>
                    <a:pt x="13" y="36"/>
                  </a:moveTo>
                  <a:cubicBezTo>
                    <a:pt x="31" y="36"/>
                    <a:pt x="31" y="36"/>
                    <a:pt x="31" y="36"/>
                  </a:cubicBezTo>
                  <a:cubicBezTo>
                    <a:pt x="47" y="36"/>
                    <a:pt x="47" y="12"/>
                    <a:pt x="31" y="12"/>
                  </a:cubicBezTo>
                  <a:cubicBezTo>
                    <a:pt x="13" y="12"/>
                    <a:pt x="13" y="12"/>
                    <a:pt x="13" y="12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8" name="Freeform 357">
              <a:extLst>
                <a:ext uri="{FF2B5EF4-FFF2-40B4-BE49-F238E27FC236}">
                  <a16:creationId xmlns:a16="http://schemas.microsoft.com/office/drawing/2014/main" id="{A6613A98-DB2C-44CC-A704-FD71BA9DD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9063" y="5928043"/>
              <a:ext cx="146050" cy="179387"/>
            </a:xfrm>
            <a:custGeom>
              <a:avLst/>
              <a:gdLst>
                <a:gd name="T0" fmla="*/ 21 w 55"/>
                <a:gd name="T1" fmla="*/ 12 h 67"/>
                <a:gd name="T2" fmla="*/ 0 w 55"/>
                <a:gd name="T3" fmla="*/ 12 h 67"/>
                <a:gd name="T4" fmla="*/ 0 w 55"/>
                <a:gd name="T5" fmla="*/ 0 h 67"/>
                <a:gd name="T6" fmla="*/ 55 w 55"/>
                <a:gd name="T7" fmla="*/ 0 h 67"/>
                <a:gd name="T8" fmla="*/ 55 w 55"/>
                <a:gd name="T9" fmla="*/ 12 h 67"/>
                <a:gd name="T10" fmla="*/ 34 w 55"/>
                <a:gd name="T11" fmla="*/ 12 h 67"/>
                <a:gd name="T12" fmla="*/ 34 w 55"/>
                <a:gd name="T13" fmla="*/ 67 h 67"/>
                <a:gd name="T14" fmla="*/ 21 w 55"/>
                <a:gd name="T15" fmla="*/ 67 h 67"/>
                <a:gd name="T16" fmla="*/ 21 w 55"/>
                <a:gd name="T17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7">
                  <a:moveTo>
                    <a:pt x="21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36" y="0"/>
                    <a:pt x="55" y="0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21" y="67"/>
                    <a:pt x="21" y="67"/>
                    <a:pt x="21" y="67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9" name="Rectangle 358">
              <a:extLst>
                <a:ext uri="{FF2B5EF4-FFF2-40B4-BE49-F238E27FC236}">
                  <a16:creationId xmlns:a16="http://schemas.microsoft.com/office/drawing/2014/main" id="{16D4B53C-CC11-4F09-83A7-E49758503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863" y="5928043"/>
              <a:ext cx="34925" cy="1793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30" name="Freeform 359">
              <a:extLst>
                <a:ext uri="{FF2B5EF4-FFF2-40B4-BE49-F238E27FC236}">
                  <a16:creationId xmlns:a16="http://schemas.microsoft.com/office/drawing/2014/main" id="{D02D6FAB-5C86-4E6E-8286-2D94E260DA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1475" y="5926455"/>
              <a:ext cx="184150" cy="185737"/>
            </a:xfrm>
            <a:custGeom>
              <a:avLst/>
              <a:gdLst>
                <a:gd name="T0" fmla="*/ 69 w 69"/>
                <a:gd name="T1" fmla="*/ 35 h 70"/>
                <a:gd name="T2" fmla="*/ 34 w 69"/>
                <a:gd name="T3" fmla="*/ 70 h 70"/>
                <a:gd name="T4" fmla="*/ 0 w 69"/>
                <a:gd name="T5" fmla="*/ 35 h 70"/>
                <a:gd name="T6" fmla="*/ 34 w 69"/>
                <a:gd name="T7" fmla="*/ 0 h 70"/>
                <a:gd name="T8" fmla="*/ 69 w 69"/>
                <a:gd name="T9" fmla="*/ 35 h 70"/>
                <a:gd name="T10" fmla="*/ 13 w 69"/>
                <a:gd name="T11" fmla="*/ 35 h 70"/>
                <a:gd name="T12" fmla="*/ 34 w 69"/>
                <a:gd name="T13" fmla="*/ 58 h 70"/>
                <a:gd name="T14" fmla="*/ 56 w 69"/>
                <a:gd name="T15" fmla="*/ 35 h 70"/>
                <a:gd name="T16" fmla="*/ 34 w 69"/>
                <a:gd name="T17" fmla="*/ 11 h 70"/>
                <a:gd name="T18" fmla="*/ 13 w 69"/>
                <a:gd name="T19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0">
                  <a:moveTo>
                    <a:pt x="69" y="35"/>
                  </a:moveTo>
                  <a:cubicBezTo>
                    <a:pt x="68" y="52"/>
                    <a:pt x="58" y="70"/>
                    <a:pt x="34" y="70"/>
                  </a:cubicBezTo>
                  <a:cubicBezTo>
                    <a:pt x="11" y="70"/>
                    <a:pt x="0" y="53"/>
                    <a:pt x="0" y="35"/>
                  </a:cubicBezTo>
                  <a:cubicBezTo>
                    <a:pt x="0" y="17"/>
                    <a:pt x="11" y="0"/>
                    <a:pt x="34" y="0"/>
                  </a:cubicBezTo>
                  <a:cubicBezTo>
                    <a:pt x="57" y="0"/>
                    <a:pt x="69" y="17"/>
                    <a:pt x="69" y="35"/>
                  </a:cubicBezTo>
                  <a:close/>
                  <a:moveTo>
                    <a:pt x="13" y="35"/>
                  </a:moveTo>
                  <a:cubicBezTo>
                    <a:pt x="13" y="46"/>
                    <a:pt x="19" y="58"/>
                    <a:pt x="34" y="58"/>
                  </a:cubicBezTo>
                  <a:cubicBezTo>
                    <a:pt x="50" y="58"/>
                    <a:pt x="56" y="46"/>
                    <a:pt x="56" y="35"/>
                  </a:cubicBezTo>
                  <a:cubicBezTo>
                    <a:pt x="56" y="24"/>
                    <a:pt x="50" y="11"/>
                    <a:pt x="34" y="11"/>
                  </a:cubicBezTo>
                  <a:cubicBezTo>
                    <a:pt x="19" y="11"/>
                    <a:pt x="12" y="24"/>
                    <a:pt x="13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31" name="Freeform 360">
              <a:extLst>
                <a:ext uri="{FF2B5EF4-FFF2-40B4-BE49-F238E27FC236}">
                  <a16:creationId xmlns:a16="http://schemas.microsoft.com/office/drawing/2014/main" id="{E72C56B5-B4E8-4253-B5BC-0970D2D19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313" y="5928043"/>
              <a:ext cx="146050" cy="179387"/>
            </a:xfrm>
            <a:custGeom>
              <a:avLst/>
              <a:gdLst>
                <a:gd name="T0" fmla="*/ 71 w 92"/>
                <a:gd name="T1" fmla="*/ 0 h 113"/>
                <a:gd name="T2" fmla="*/ 92 w 92"/>
                <a:gd name="T3" fmla="*/ 0 h 113"/>
                <a:gd name="T4" fmla="*/ 92 w 92"/>
                <a:gd name="T5" fmla="*/ 113 h 113"/>
                <a:gd name="T6" fmla="*/ 79 w 92"/>
                <a:gd name="T7" fmla="*/ 113 h 113"/>
                <a:gd name="T8" fmla="*/ 79 w 92"/>
                <a:gd name="T9" fmla="*/ 113 h 113"/>
                <a:gd name="T10" fmla="*/ 20 w 92"/>
                <a:gd name="T11" fmla="*/ 37 h 113"/>
                <a:gd name="T12" fmla="*/ 20 w 92"/>
                <a:gd name="T13" fmla="*/ 113 h 113"/>
                <a:gd name="T14" fmla="*/ 0 w 92"/>
                <a:gd name="T15" fmla="*/ 113 h 113"/>
                <a:gd name="T16" fmla="*/ 0 w 92"/>
                <a:gd name="T17" fmla="*/ 0 h 113"/>
                <a:gd name="T18" fmla="*/ 17 w 92"/>
                <a:gd name="T19" fmla="*/ 0 h 113"/>
                <a:gd name="T20" fmla="*/ 71 w 92"/>
                <a:gd name="T21" fmla="*/ 71 h 113"/>
                <a:gd name="T22" fmla="*/ 71 w 92"/>
                <a:gd name="T2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3">
                  <a:moveTo>
                    <a:pt x="71" y="0"/>
                  </a:moveTo>
                  <a:lnTo>
                    <a:pt x="92" y="0"/>
                  </a:lnTo>
                  <a:lnTo>
                    <a:pt x="92" y="113"/>
                  </a:lnTo>
                  <a:lnTo>
                    <a:pt x="79" y="113"/>
                  </a:lnTo>
                  <a:lnTo>
                    <a:pt x="79" y="113"/>
                  </a:lnTo>
                  <a:lnTo>
                    <a:pt x="20" y="37"/>
                  </a:lnTo>
                  <a:lnTo>
                    <a:pt x="20" y="113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7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32" name="Freeform 361">
              <a:extLst>
                <a:ext uri="{FF2B5EF4-FFF2-40B4-BE49-F238E27FC236}">
                  <a16:creationId xmlns:a16="http://schemas.microsoft.com/office/drawing/2014/main" id="{E7E4D77E-D7D8-4705-90C0-26B71DCA48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62963" y="5928043"/>
              <a:ext cx="152400" cy="179387"/>
            </a:xfrm>
            <a:custGeom>
              <a:avLst/>
              <a:gdLst>
                <a:gd name="T0" fmla="*/ 82 w 96"/>
                <a:gd name="T1" fmla="*/ 0 h 113"/>
                <a:gd name="T2" fmla="*/ 82 w 96"/>
                <a:gd name="T3" fmla="*/ 71 h 113"/>
                <a:gd name="T4" fmla="*/ 96 w 96"/>
                <a:gd name="T5" fmla="*/ 71 h 113"/>
                <a:gd name="T6" fmla="*/ 96 w 96"/>
                <a:gd name="T7" fmla="*/ 93 h 113"/>
                <a:gd name="T8" fmla="*/ 82 w 96"/>
                <a:gd name="T9" fmla="*/ 93 h 113"/>
                <a:gd name="T10" fmla="*/ 82 w 96"/>
                <a:gd name="T11" fmla="*/ 113 h 113"/>
                <a:gd name="T12" fmla="*/ 62 w 96"/>
                <a:gd name="T13" fmla="*/ 113 h 113"/>
                <a:gd name="T14" fmla="*/ 62 w 96"/>
                <a:gd name="T15" fmla="*/ 93 h 113"/>
                <a:gd name="T16" fmla="*/ 2 w 96"/>
                <a:gd name="T17" fmla="*/ 93 h 113"/>
                <a:gd name="T18" fmla="*/ 0 w 96"/>
                <a:gd name="T19" fmla="*/ 71 h 113"/>
                <a:gd name="T20" fmla="*/ 50 w 96"/>
                <a:gd name="T21" fmla="*/ 0 h 113"/>
                <a:gd name="T22" fmla="*/ 82 w 96"/>
                <a:gd name="T23" fmla="*/ 0 h 113"/>
                <a:gd name="T24" fmla="*/ 62 w 96"/>
                <a:gd name="T25" fmla="*/ 71 h 113"/>
                <a:gd name="T26" fmla="*/ 62 w 96"/>
                <a:gd name="T27" fmla="*/ 19 h 113"/>
                <a:gd name="T28" fmla="*/ 24 w 96"/>
                <a:gd name="T29" fmla="*/ 71 h 113"/>
                <a:gd name="T30" fmla="*/ 62 w 96"/>
                <a:gd name="T31" fmla="*/ 7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113">
                  <a:moveTo>
                    <a:pt x="82" y="0"/>
                  </a:moveTo>
                  <a:lnTo>
                    <a:pt x="82" y="71"/>
                  </a:lnTo>
                  <a:lnTo>
                    <a:pt x="96" y="71"/>
                  </a:lnTo>
                  <a:lnTo>
                    <a:pt x="96" y="93"/>
                  </a:lnTo>
                  <a:lnTo>
                    <a:pt x="82" y="93"/>
                  </a:lnTo>
                  <a:lnTo>
                    <a:pt x="82" y="113"/>
                  </a:lnTo>
                  <a:lnTo>
                    <a:pt x="62" y="113"/>
                  </a:lnTo>
                  <a:lnTo>
                    <a:pt x="62" y="93"/>
                  </a:lnTo>
                  <a:lnTo>
                    <a:pt x="2" y="93"/>
                  </a:lnTo>
                  <a:lnTo>
                    <a:pt x="0" y="71"/>
                  </a:lnTo>
                  <a:lnTo>
                    <a:pt x="50" y="0"/>
                  </a:lnTo>
                  <a:lnTo>
                    <a:pt x="82" y="0"/>
                  </a:lnTo>
                  <a:close/>
                  <a:moveTo>
                    <a:pt x="62" y="71"/>
                  </a:moveTo>
                  <a:lnTo>
                    <a:pt x="62" y="19"/>
                  </a:lnTo>
                  <a:lnTo>
                    <a:pt x="24" y="71"/>
                  </a:lnTo>
                  <a:lnTo>
                    <a:pt x="62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01B33F0-267F-4B8F-96BA-C9EE5286BDA7}"/>
              </a:ext>
            </a:extLst>
          </p:cNvPr>
          <p:cNvGrpSpPr/>
          <p:nvPr/>
        </p:nvGrpSpPr>
        <p:grpSpPr>
          <a:xfrm>
            <a:off x="6661150" y="1698943"/>
            <a:ext cx="2144713" cy="1906587"/>
            <a:chOff x="6632575" y="2279968"/>
            <a:chExt cx="2144713" cy="1906587"/>
          </a:xfrm>
          <a:solidFill>
            <a:srgbClr val="46B3B0"/>
          </a:solidFill>
        </p:grpSpPr>
        <p:sp>
          <p:nvSpPr>
            <p:cNvPr id="34" name="Freeform 338">
              <a:extLst>
                <a:ext uri="{FF2B5EF4-FFF2-40B4-BE49-F238E27FC236}">
                  <a16:creationId xmlns:a16="http://schemas.microsoft.com/office/drawing/2014/main" id="{7E5DAF09-0854-4A0C-9138-5E579716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2575" y="2279968"/>
              <a:ext cx="2144713" cy="1906587"/>
            </a:xfrm>
            <a:custGeom>
              <a:avLst/>
              <a:gdLst>
                <a:gd name="T0" fmla="*/ 78 w 805"/>
                <a:gd name="T1" fmla="*/ 429 h 715"/>
                <a:gd name="T2" fmla="*/ 78 w 805"/>
                <a:gd name="T3" fmla="*/ 302 h 715"/>
                <a:gd name="T4" fmla="*/ 162 w 805"/>
                <a:gd name="T5" fmla="*/ 68 h 715"/>
                <a:gd name="T6" fmla="*/ 327 w 805"/>
                <a:gd name="T7" fmla="*/ 0 h 715"/>
                <a:gd name="T8" fmla="*/ 805 w 805"/>
                <a:gd name="T9" fmla="*/ 0 h 715"/>
                <a:gd name="T10" fmla="*/ 805 w 805"/>
                <a:gd name="T11" fmla="*/ 211 h 715"/>
                <a:gd name="T12" fmla="*/ 327 w 805"/>
                <a:gd name="T13" fmla="*/ 211 h 715"/>
                <a:gd name="T14" fmla="*/ 289 w 805"/>
                <a:gd name="T15" fmla="*/ 302 h 715"/>
                <a:gd name="T16" fmla="*/ 289 w 805"/>
                <a:gd name="T17" fmla="*/ 429 h 715"/>
                <a:gd name="T18" fmla="*/ 362 w 805"/>
                <a:gd name="T19" fmla="*/ 429 h 715"/>
                <a:gd name="T20" fmla="*/ 173 w 805"/>
                <a:gd name="T21" fmla="*/ 715 h 715"/>
                <a:gd name="T22" fmla="*/ 0 w 805"/>
                <a:gd name="T23" fmla="*/ 429 h 715"/>
                <a:gd name="T24" fmla="*/ 78 w 805"/>
                <a:gd name="T25" fmla="*/ 429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5" h="715">
                  <a:moveTo>
                    <a:pt x="78" y="429"/>
                  </a:moveTo>
                  <a:cubicBezTo>
                    <a:pt x="78" y="302"/>
                    <a:pt x="78" y="302"/>
                    <a:pt x="78" y="302"/>
                  </a:cubicBezTo>
                  <a:cubicBezTo>
                    <a:pt x="78" y="201"/>
                    <a:pt x="106" y="123"/>
                    <a:pt x="162" y="68"/>
                  </a:cubicBezTo>
                  <a:cubicBezTo>
                    <a:pt x="229" y="4"/>
                    <a:pt x="306" y="0"/>
                    <a:pt x="327" y="0"/>
                  </a:cubicBezTo>
                  <a:cubicBezTo>
                    <a:pt x="805" y="0"/>
                    <a:pt x="805" y="0"/>
                    <a:pt x="805" y="0"/>
                  </a:cubicBezTo>
                  <a:cubicBezTo>
                    <a:pt x="805" y="211"/>
                    <a:pt x="805" y="211"/>
                    <a:pt x="805" y="211"/>
                  </a:cubicBezTo>
                  <a:cubicBezTo>
                    <a:pt x="327" y="211"/>
                    <a:pt x="327" y="211"/>
                    <a:pt x="327" y="211"/>
                  </a:cubicBezTo>
                  <a:cubicBezTo>
                    <a:pt x="292" y="215"/>
                    <a:pt x="289" y="275"/>
                    <a:pt x="289" y="302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362" y="429"/>
                    <a:pt x="362" y="429"/>
                    <a:pt x="362" y="429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0" y="429"/>
                    <a:pt x="0" y="429"/>
                    <a:pt x="0" y="429"/>
                  </a:cubicBezTo>
                  <a:lnTo>
                    <a:pt x="78" y="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46B3B0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35" name="Freeform 362">
              <a:extLst>
                <a:ext uri="{FF2B5EF4-FFF2-40B4-BE49-F238E27FC236}">
                  <a16:creationId xmlns:a16="http://schemas.microsoft.com/office/drawing/2014/main" id="{19DF5E6A-EF15-4B24-9D84-CEE2F27BA0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3938" y="2453005"/>
              <a:ext cx="180975" cy="190500"/>
            </a:xfrm>
            <a:custGeom>
              <a:avLst/>
              <a:gdLst>
                <a:gd name="T0" fmla="*/ 68 w 68"/>
                <a:gd name="T1" fmla="*/ 36 h 71"/>
                <a:gd name="T2" fmla="*/ 34 w 68"/>
                <a:gd name="T3" fmla="*/ 71 h 71"/>
                <a:gd name="T4" fmla="*/ 0 w 68"/>
                <a:gd name="T5" fmla="*/ 36 h 71"/>
                <a:gd name="T6" fmla="*/ 34 w 68"/>
                <a:gd name="T7" fmla="*/ 0 h 71"/>
                <a:gd name="T8" fmla="*/ 68 w 68"/>
                <a:gd name="T9" fmla="*/ 36 h 71"/>
                <a:gd name="T10" fmla="*/ 12 w 68"/>
                <a:gd name="T11" fmla="*/ 36 h 71"/>
                <a:gd name="T12" fmla="*/ 34 w 68"/>
                <a:gd name="T13" fmla="*/ 59 h 71"/>
                <a:gd name="T14" fmla="*/ 56 w 68"/>
                <a:gd name="T15" fmla="*/ 36 h 71"/>
                <a:gd name="T16" fmla="*/ 34 w 68"/>
                <a:gd name="T17" fmla="*/ 12 h 71"/>
                <a:gd name="T18" fmla="*/ 12 w 68"/>
                <a:gd name="T19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71">
                  <a:moveTo>
                    <a:pt x="68" y="36"/>
                  </a:moveTo>
                  <a:cubicBezTo>
                    <a:pt x="68" y="53"/>
                    <a:pt x="57" y="71"/>
                    <a:pt x="34" y="71"/>
                  </a:cubicBezTo>
                  <a:cubicBezTo>
                    <a:pt x="10" y="71"/>
                    <a:pt x="0" y="53"/>
                    <a:pt x="0" y="36"/>
                  </a:cubicBezTo>
                  <a:cubicBezTo>
                    <a:pt x="0" y="18"/>
                    <a:pt x="11" y="0"/>
                    <a:pt x="34" y="0"/>
                  </a:cubicBezTo>
                  <a:cubicBezTo>
                    <a:pt x="57" y="0"/>
                    <a:pt x="68" y="18"/>
                    <a:pt x="68" y="36"/>
                  </a:cubicBezTo>
                  <a:close/>
                  <a:moveTo>
                    <a:pt x="12" y="36"/>
                  </a:moveTo>
                  <a:cubicBezTo>
                    <a:pt x="12" y="47"/>
                    <a:pt x="18" y="59"/>
                    <a:pt x="34" y="59"/>
                  </a:cubicBezTo>
                  <a:cubicBezTo>
                    <a:pt x="49" y="59"/>
                    <a:pt x="55" y="47"/>
                    <a:pt x="56" y="36"/>
                  </a:cubicBezTo>
                  <a:cubicBezTo>
                    <a:pt x="56" y="25"/>
                    <a:pt x="49" y="12"/>
                    <a:pt x="34" y="12"/>
                  </a:cubicBezTo>
                  <a:cubicBezTo>
                    <a:pt x="18" y="12"/>
                    <a:pt x="12" y="25"/>
                    <a:pt x="1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46B3B0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36" name="Freeform 363">
              <a:extLst>
                <a:ext uri="{FF2B5EF4-FFF2-40B4-BE49-F238E27FC236}">
                  <a16:creationId xmlns:a16="http://schemas.microsoft.com/office/drawing/2014/main" id="{1BA80CE6-5565-46BB-AC9E-70AADDBCED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91425" y="2459355"/>
              <a:ext cx="171450" cy="177800"/>
            </a:xfrm>
            <a:custGeom>
              <a:avLst/>
              <a:gdLst>
                <a:gd name="T0" fmla="*/ 31 w 64"/>
                <a:gd name="T1" fmla="*/ 47 h 67"/>
                <a:gd name="T2" fmla="*/ 12 w 64"/>
                <a:gd name="T3" fmla="*/ 47 h 67"/>
                <a:gd name="T4" fmla="*/ 12 w 64"/>
                <a:gd name="T5" fmla="*/ 67 h 67"/>
                <a:gd name="T6" fmla="*/ 0 w 64"/>
                <a:gd name="T7" fmla="*/ 67 h 67"/>
                <a:gd name="T8" fmla="*/ 0 w 64"/>
                <a:gd name="T9" fmla="*/ 0 h 67"/>
                <a:gd name="T10" fmla="*/ 31 w 64"/>
                <a:gd name="T11" fmla="*/ 0 h 67"/>
                <a:gd name="T12" fmla="*/ 31 w 64"/>
                <a:gd name="T13" fmla="*/ 47 h 67"/>
                <a:gd name="T14" fmla="*/ 12 w 64"/>
                <a:gd name="T15" fmla="*/ 36 h 67"/>
                <a:gd name="T16" fmla="*/ 31 w 64"/>
                <a:gd name="T17" fmla="*/ 36 h 67"/>
                <a:gd name="T18" fmla="*/ 31 w 64"/>
                <a:gd name="T19" fmla="*/ 12 h 67"/>
                <a:gd name="T20" fmla="*/ 12 w 64"/>
                <a:gd name="T21" fmla="*/ 12 h 67"/>
                <a:gd name="T22" fmla="*/ 12 w 64"/>
                <a:gd name="T23" fmla="*/ 3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67">
                  <a:moveTo>
                    <a:pt x="31" y="47"/>
                  </a:moveTo>
                  <a:cubicBezTo>
                    <a:pt x="12" y="47"/>
                    <a:pt x="12" y="47"/>
                    <a:pt x="12" y="4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21" y="0"/>
                    <a:pt x="31" y="0"/>
                  </a:cubicBezTo>
                  <a:cubicBezTo>
                    <a:pt x="64" y="0"/>
                    <a:pt x="64" y="47"/>
                    <a:pt x="31" y="47"/>
                  </a:cubicBezTo>
                  <a:close/>
                  <a:moveTo>
                    <a:pt x="12" y="36"/>
                  </a:moveTo>
                  <a:cubicBezTo>
                    <a:pt x="31" y="36"/>
                    <a:pt x="31" y="36"/>
                    <a:pt x="31" y="36"/>
                  </a:cubicBezTo>
                  <a:cubicBezTo>
                    <a:pt x="47" y="36"/>
                    <a:pt x="47" y="12"/>
                    <a:pt x="31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46B3B0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37" name="Freeform 364">
              <a:extLst>
                <a:ext uri="{FF2B5EF4-FFF2-40B4-BE49-F238E27FC236}">
                  <a16:creationId xmlns:a16="http://schemas.microsoft.com/office/drawing/2014/main" id="{8694B7EC-FE76-43AC-99DA-D61CBEA9C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6050" y="2459355"/>
              <a:ext cx="146050" cy="177800"/>
            </a:xfrm>
            <a:custGeom>
              <a:avLst/>
              <a:gdLst>
                <a:gd name="T0" fmla="*/ 21 w 55"/>
                <a:gd name="T1" fmla="*/ 11 h 67"/>
                <a:gd name="T2" fmla="*/ 0 w 55"/>
                <a:gd name="T3" fmla="*/ 11 h 67"/>
                <a:gd name="T4" fmla="*/ 0 w 55"/>
                <a:gd name="T5" fmla="*/ 0 h 67"/>
                <a:gd name="T6" fmla="*/ 55 w 55"/>
                <a:gd name="T7" fmla="*/ 0 h 67"/>
                <a:gd name="T8" fmla="*/ 55 w 55"/>
                <a:gd name="T9" fmla="*/ 11 h 67"/>
                <a:gd name="T10" fmla="*/ 34 w 55"/>
                <a:gd name="T11" fmla="*/ 11 h 67"/>
                <a:gd name="T12" fmla="*/ 34 w 55"/>
                <a:gd name="T13" fmla="*/ 67 h 67"/>
                <a:gd name="T14" fmla="*/ 21 w 55"/>
                <a:gd name="T15" fmla="*/ 67 h 67"/>
                <a:gd name="T16" fmla="*/ 21 w 55"/>
                <a:gd name="T17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7">
                  <a:moveTo>
                    <a:pt x="21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35" y="0"/>
                    <a:pt x="55" y="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21" y="67"/>
                    <a:pt x="21" y="67"/>
                    <a:pt x="21" y="67"/>
                  </a:cubicBezTo>
                  <a:lnTo>
                    <a:pt x="2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46B3B0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38" name="Rectangle 365">
              <a:extLst>
                <a:ext uri="{FF2B5EF4-FFF2-40B4-BE49-F238E27FC236}">
                  <a16:creationId xmlns:a16="http://schemas.microsoft.com/office/drawing/2014/main" id="{FA4DDD34-BFFB-4BA6-BEF2-5F5AA820B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3850" y="2459355"/>
              <a:ext cx="34925" cy="177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46B3B0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39" name="Freeform 366">
              <a:extLst>
                <a:ext uri="{FF2B5EF4-FFF2-40B4-BE49-F238E27FC236}">
                  <a16:creationId xmlns:a16="http://schemas.microsoft.com/office/drawing/2014/main" id="{C67604CF-A588-4DEA-B1F9-CABBC9DE97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8463" y="2453005"/>
              <a:ext cx="184150" cy="190500"/>
            </a:xfrm>
            <a:custGeom>
              <a:avLst/>
              <a:gdLst>
                <a:gd name="T0" fmla="*/ 68 w 69"/>
                <a:gd name="T1" fmla="*/ 36 h 71"/>
                <a:gd name="T2" fmla="*/ 34 w 69"/>
                <a:gd name="T3" fmla="*/ 71 h 71"/>
                <a:gd name="T4" fmla="*/ 0 w 69"/>
                <a:gd name="T5" fmla="*/ 36 h 71"/>
                <a:gd name="T6" fmla="*/ 34 w 69"/>
                <a:gd name="T7" fmla="*/ 0 h 71"/>
                <a:gd name="T8" fmla="*/ 68 w 69"/>
                <a:gd name="T9" fmla="*/ 36 h 71"/>
                <a:gd name="T10" fmla="*/ 12 w 69"/>
                <a:gd name="T11" fmla="*/ 36 h 71"/>
                <a:gd name="T12" fmla="*/ 34 w 69"/>
                <a:gd name="T13" fmla="*/ 59 h 71"/>
                <a:gd name="T14" fmla="*/ 56 w 69"/>
                <a:gd name="T15" fmla="*/ 36 h 71"/>
                <a:gd name="T16" fmla="*/ 34 w 69"/>
                <a:gd name="T17" fmla="*/ 12 h 71"/>
                <a:gd name="T18" fmla="*/ 12 w 69"/>
                <a:gd name="T19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1">
                  <a:moveTo>
                    <a:pt x="68" y="36"/>
                  </a:moveTo>
                  <a:cubicBezTo>
                    <a:pt x="68" y="53"/>
                    <a:pt x="58" y="71"/>
                    <a:pt x="34" y="71"/>
                  </a:cubicBezTo>
                  <a:cubicBezTo>
                    <a:pt x="11" y="71"/>
                    <a:pt x="0" y="53"/>
                    <a:pt x="0" y="36"/>
                  </a:cubicBezTo>
                  <a:cubicBezTo>
                    <a:pt x="0" y="18"/>
                    <a:pt x="11" y="0"/>
                    <a:pt x="34" y="0"/>
                  </a:cubicBezTo>
                  <a:cubicBezTo>
                    <a:pt x="57" y="0"/>
                    <a:pt x="69" y="18"/>
                    <a:pt x="68" y="36"/>
                  </a:cubicBezTo>
                  <a:close/>
                  <a:moveTo>
                    <a:pt x="12" y="36"/>
                  </a:moveTo>
                  <a:cubicBezTo>
                    <a:pt x="13" y="47"/>
                    <a:pt x="19" y="59"/>
                    <a:pt x="34" y="59"/>
                  </a:cubicBezTo>
                  <a:cubicBezTo>
                    <a:pt x="50" y="59"/>
                    <a:pt x="56" y="47"/>
                    <a:pt x="56" y="36"/>
                  </a:cubicBezTo>
                  <a:cubicBezTo>
                    <a:pt x="56" y="25"/>
                    <a:pt x="50" y="12"/>
                    <a:pt x="34" y="12"/>
                  </a:cubicBezTo>
                  <a:cubicBezTo>
                    <a:pt x="19" y="12"/>
                    <a:pt x="12" y="25"/>
                    <a:pt x="1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46B3B0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0" name="Freeform 367">
              <a:extLst>
                <a:ext uri="{FF2B5EF4-FFF2-40B4-BE49-F238E27FC236}">
                  <a16:creationId xmlns:a16="http://schemas.microsoft.com/office/drawing/2014/main" id="{11831A2E-9F78-4298-A5F1-99AAA038E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125" y="2459355"/>
              <a:ext cx="149225" cy="177800"/>
            </a:xfrm>
            <a:custGeom>
              <a:avLst/>
              <a:gdLst>
                <a:gd name="T0" fmla="*/ 72 w 94"/>
                <a:gd name="T1" fmla="*/ 0 h 112"/>
                <a:gd name="T2" fmla="*/ 94 w 94"/>
                <a:gd name="T3" fmla="*/ 0 h 112"/>
                <a:gd name="T4" fmla="*/ 94 w 94"/>
                <a:gd name="T5" fmla="*/ 112 h 112"/>
                <a:gd name="T6" fmla="*/ 81 w 94"/>
                <a:gd name="T7" fmla="*/ 112 h 112"/>
                <a:gd name="T8" fmla="*/ 81 w 94"/>
                <a:gd name="T9" fmla="*/ 112 h 112"/>
                <a:gd name="T10" fmla="*/ 22 w 94"/>
                <a:gd name="T11" fmla="*/ 37 h 112"/>
                <a:gd name="T12" fmla="*/ 22 w 94"/>
                <a:gd name="T13" fmla="*/ 112 h 112"/>
                <a:gd name="T14" fmla="*/ 0 w 94"/>
                <a:gd name="T15" fmla="*/ 112 h 112"/>
                <a:gd name="T16" fmla="*/ 0 w 94"/>
                <a:gd name="T17" fmla="*/ 0 h 112"/>
                <a:gd name="T18" fmla="*/ 17 w 94"/>
                <a:gd name="T19" fmla="*/ 0 h 112"/>
                <a:gd name="T20" fmla="*/ 72 w 94"/>
                <a:gd name="T21" fmla="*/ 69 h 112"/>
                <a:gd name="T22" fmla="*/ 72 w 94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12">
                  <a:moveTo>
                    <a:pt x="72" y="0"/>
                  </a:moveTo>
                  <a:lnTo>
                    <a:pt x="94" y="0"/>
                  </a:lnTo>
                  <a:lnTo>
                    <a:pt x="94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7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2" y="69"/>
                  </a:lnTo>
                  <a:lnTo>
                    <a:pt x="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46B3B0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1" name="Freeform 368">
              <a:extLst>
                <a:ext uri="{FF2B5EF4-FFF2-40B4-BE49-F238E27FC236}">
                  <a16:creationId xmlns:a16="http://schemas.microsoft.com/office/drawing/2014/main" id="{8820E1C4-4EFE-4B41-AF63-1F499E548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3125" y="2456180"/>
              <a:ext cx="142875" cy="180975"/>
            </a:xfrm>
            <a:custGeom>
              <a:avLst/>
              <a:gdLst>
                <a:gd name="T0" fmla="*/ 0 w 54"/>
                <a:gd name="T1" fmla="*/ 20 h 68"/>
                <a:gd name="T2" fmla="*/ 26 w 54"/>
                <a:gd name="T3" fmla="*/ 0 h 68"/>
                <a:gd name="T4" fmla="*/ 53 w 54"/>
                <a:gd name="T5" fmla="*/ 21 h 68"/>
                <a:gd name="T6" fmla="*/ 27 w 54"/>
                <a:gd name="T7" fmla="*/ 42 h 68"/>
                <a:gd name="T8" fmla="*/ 12 w 54"/>
                <a:gd name="T9" fmla="*/ 50 h 68"/>
                <a:gd name="T10" fmla="*/ 12 w 54"/>
                <a:gd name="T11" fmla="*/ 56 h 68"/>
                <a:gd name="T12" fmla="*/ 54 w 54"/>
                <a:gd name="T13" fmla="*/ 56 h 68"/>
                <a:gd name="T14" fmla="*/ 54 w 54"/>
                <a:gd name="T15" fmla="*/ 68 h 68"/>
                <a:gd name="T16" fmla="*/ 0 w 54"/>
                <a:gd name="T17" fmla="*/ 68 h 68"/>
                <a:gd name="T18" fmla="*/ 0 w 54"/>
                <a:gd name="T19" fmla="*/ 50 h 68"/>
                <a:gd name="T20" fmla="*/ 27 w 54"/>
                <a:gd name="T21" fmla="*/ 30 h 68"/>
                <a:gd name="T22" fmla="*/ 41 w 54"/>
                <a:gd name="T23" fmla="*/ 22 h 68"/>
                <a:gd name="T24" fmla="*/ 26 w 54"/>
                <a:gd name="T25" fmla="*/ 11 h 68"/>
                <a:gd name="T26" fmla="*/ 12 w 54"/>
                <a:gd name="T27" fmla="*/ 20 h 68"/>
                <a:gd name="T28" fmla="*/ 0 w 54"/>
                <a:gd name="T29" fmla="*/ 2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68">
                  <a:moveTo>
                    <a:pt x="0" y="20"/>
                  </a:moveTo>
                  <a:cubicBezTo>
                    <a:pt x="0" y="6"/>
                    <a:pt x="13" y="0"/>
                    <a:pt x="26" y="0"/>
                  </a:cubicBezTo>
                  <a:cubicBezTo>
                    <a:pt x="39" y="0"/>
                    <a:pt x="53" y="5"/>
                    <a:pt x="53" y="21"/>
                  </a:cubicBezTo>
                  <a:cubicBezTo>
                    <a:pt x="53" y="38"/>
                    <a:pt x="41" y="42"/>
                    <a:pt x="27" y="42"/>
                  </a:cubicBezTo>
                  <a:cubicBezTo>
                    <a:pt x="21" y="42"/>
                    <a:pt x="12" y="43"/>
                    <a:pt x="12" y="50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2"/>
                    <a:pt x="0" y="56"/>
                    <a:pt x="0" y="50"/>
                  </a:cubicBezTo>
                  <a:cubicBezTo>
                    <a:pt x="0" y="35"/>
                    <a:pt x="14" y="30"/>
                    <a:pt x="27" y="30"/>
                  </a:cubicBezTo>
                  <a:cubicBezTo>
                    <a:pt x="32" y="30"/>
                    <a:pt x="41" y="29"/>
                    <a:pt x="41" y="22"/>
                  </a:cubicBezTo>
                  <a:cubicBezTo>
                    <a:pt x="41" y="14"/>
                    <a:pt x="34" y="11"/>
                    <a:pt x="26" y="11"/>
                  </a:cubicBezTo>
                  <a:cubicBezTo>
                    <a:pt x="19" y="11"/>
                    <a:pt x="12" y="14"/>
                    <a:pt x="12" y="20"/>
                  </a:cubicBez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46B3B0"/>
                </a:solidFill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0" name="Picture 2" descr="Chế biến mủ cao 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2" y="2219642"/>
            <a:ext cx="3618036" cy="28876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Sản xuất cao su th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33" y="2259647"/>
            <a:ext cx="3620280" cy="28686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960438" y="5694680"/>
            <a:ext cx="3581400" cy="523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mủ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62850" y="5758180"/>
            <a:ext cx="3657600" cy="523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32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52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4">
            <a:extLst>
              <a:ext uri="{FF2B5EF4-FFF2-40B4-BE49-F238E27FC236}">
                <a16:creationId xmlns:a16="http://schemas.microsoft.com/office/drawing/2014/main" id="{57A0CC54-EF3C-4F84-A884-88E0B6B4FA3D}"/>
              </a:ext>
            </a:extLst>
          </p:cNvPr>
          <p:cNvGrpSpPr/>
          <p:nvPr/>
        </p:nvGrpSpPr>
        <p:grpSpPr>
          <a:xfrm>
            <a:off x="1316515" y="3974574"/>
            <a:ext cx="946439" cy="947229"/>
            <a:chOff x="1245350" y="3178283"/>
            <a:chExt cx="843049" cy="843755"/>
          </a:xfrm>
        </p:grpSpPr>
        <p:sp>
          <p:nvSpPr>
            <p:cNvPr id="3" name="Oval 76">
              <a:extLst>
                <a:ext uri="{FF2B5EF4-FFF2-40B4-BE49-F238E27FC236}">
                  <a16:creationId xmlns:a16="http://schemas.microsoft.com/office/drawing/2014/main" id="{869557F4-FC39-40FC-8090-833DD5A334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5350" y="3178283"/>
              <a:ext cx="843049" cy="84375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600" dirty="0">
                <a:solidFill>
                  <a:schemeClr val="bg1">
                    <a:lumMod val="50000"/>
                  </a:schemeClr>
                </a:solidFill>
                <a:latin typeface="inpin heiti" charset="-122"/>
                <a:ea typeface="inpin heiti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Freeform 78">
              <a:extLst>
                <a:ext uri="{FF2B5EF4-FFF2-40B4-BE49-F238E27FC236}">
                  <a16:creationId xmlns:a16="http://schemas.microsoft.com/office/drawing/2014/main" id="{CB022BAD-4C4D-4365-9AE2-18EE183DB7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8737" y="3383239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en-US" sz="1600" dirty="0">
                <a:solidFill>
                  <a:schemeClr val="bg1">
                    <a:lumMod val="50000"/>
                  </a:schemeClr>
                </a:solidFill>
                <a:latin typeface="inpin heiti" charset="-122"/>
                <a:ea typeface="inpin heiti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88">
            <a:extLst>
              <a:ext uri="{FF2B5EF4-FFF2-40B4-BE49-F238E27FC236}">
                <a16:creationId xmlns:a16="http://schemas.microsoft.com/office/drawing/2014/main" id="{358B1FFF-3F0F-44D6-8982-4222E444F484}"/>
              </a:ext>
            </a:extLst>
          </p:cNvPr>
          <p:cNvGrpSpPr/>
          <p:nvPr/>
        </p:nvGrpSpPr>
        <p:grpSpPr>
          <a:xfrm>
            <a:off x="4364348" y="3769152"/>
            <a:ext cx="1356932" cy="1358071"/>
            <a:chOff x="3584844" y="2915264"/>
            <a:chExt cx="843049" cy="843755"/>
          </a:xfrm>
        </p:grpSpPr>
        <p:sp>
          <p:nvSpPr>
            <p:cNvPr id="6" name="Oval 57">
              <a:extLst>
                <a:ext uri="{FF2B5EF4-FFF2-40B4-BE49-F238E27FC236}">
                  <a16:creationId xmlns:a16="http://schemas.microsoft.com/office/drawing/2014/main" id="{337C3D27-7BB8-452C-A4DB-92372C6BA9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4844" y="2915264"/>
              <a:ext cx="843049" cy="84375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600" dirty="0">
                <a:solidFill>
                  <a:schemeClr val="bg1">
                    <a:lumMod val="50000"/>
                  </a:schemeClr>
                </a:solidFill>
                <a:latin typeface="inpin heiti" charset="-122"/>
                <a:ea typeface="inpin heiti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83">
              <a:extLst>
                <a:ext uri="{FF2B5EF4-FFF2-40B4-BE49-F238E27FC236}">
                  <a16:creationId xmlns:a16="http://schemas.microsoft.com/office/drawing/2014/main" id="{AE9A12FF-94CE-4EAF-8595-C681B9B24B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7109" y="3188253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en-US" sz="1600" dirty="0">
                <a:solidFill>
                  <a:schemeClr val="bg1">
                    <a:lumMod val="50000"/>
                  </a:schemeClr>
                </a:solidFill>
                <a:latin typeface="inpin heiti" charset="-122"/>
                <a:ea typeface="inpin heiti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90">
            <a:extLst>
              <a:ext uri="{FF2B5EF4-FFF2-40B4-BE49-F238E27FC236}">
                <a16:creationId xmlns:a16="http://schemas.microsoft.com/office/drawing/2014/main" id="{B7735A48-68AB-42A1-9969-4034BBE6A34C}"/>
              </a:ext>
            </a:extLst>
          </p:cNvPr>
          <p:cNvGrpSpPr/>
          <p:nvPr/>
        </p:nvGrpSpPr>
        <p:grpSpPr>
          <a:xfrm>
            <a:off x="9792369" y="2571155"/>
            <a:ext cx="962136" cy="962943"/>
            <a:chOff x="7203324" y="1921403"/>
            <a:chExt cx="843049" cy="843755"/>
          </a:xfrm>
        </p:grpSpPr>
        <p:sp>
          <p:nvSpPr>
            <p:cNvPr id="9" name="Oval 73">
              <a:extLst>
                <a:ext uri="{FF2B5EF4-FFF2-40B4-BE49-F238E27FC236}">
                  <a16:creationId xmlns:a16="http://schemas.microsoft.com/office/drawing/2014/main" id="{D071FB81-D3F1-4208-810A-4D39CE175C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3324" y="1921403"/>
              <a:ext cx="843049" cy="843755"/>
            </a:xfrm>
            <a:prstGeom prst="ellipse">
              <a:avLst/>
            </a:prstGeom>
            <a:solidFill>
              <a:srgbClr val="9ED8D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600" dirty="0">
                <a:solidFill>
                  <a:schemeClr val="bg1">
                    <a:lumMod val="50000"/>
                  </a:schemeClr>
                </a:solidFill>
                <a:latin typeface="inpin heiti" charset="-122"/>
                <a:ea typeface="inpin heiti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37">
              <a:extLst>
                <a:ext uri="{FF2B5EF4-FFF2-40B4-BE49-F238E27FC236}">
                  <a16:creationId xmlns:a16="http://schemas.microsoft.com/office/drawing/2014/main" id="{240F489B-08B3-4198-98B5-AC8E4CA99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0025" y="2174501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en-US" sz="1600" dirty="0">
                <a:solidFill>
                  <a:schemeClr val="bg1">
                    <a:lumMod val="50000"/>
                  </a:schemeClr>
                </a:solidFill>
                <a:latin typeface="inpin heiti" charset="-122"/>
                <a:ea typeface="inpin heiti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87">
            <a:extLst>
              <a:ext uri="{FF2B5EF4-FFF2-40B4-BE49-F238E27FC236}">
                <a16:creationId xmlns:a16="http://schemas.microsoft.com/office/drawing/2014/main" id="{2809B54D-55D1-41D3-A952-BD81756006BD}"/>
              </a:ext>
            </a:extLst>
          </p:cNvPr>
          <p:cNvGrpSpPr/>
          <p:nvPr/>
        </p:nvGrpSpPr>
        <p:grpSpPr>
          <a:xfrm>
            <a:off x="6181747" y="2465144"/>
            <a:ext cx="1444535" cy="1445743"/>
            <a:chOff x="4592738" y="1758620"/>
            <a:chExt cx="843049" cy="843755"/>
          </a:xfrm>
        </p:grpSpPr>
        <p:sp>
          <p:nvSpPr>
            <p:cNvPr id="12" name="Oval 64">
              <a:extLst>
                <a:ext uri="{FF2B5EF4-FFF2-40B4-BE49-F238E27FC236}">
                  <a16:creationId xmlns:a16="http://schemas.microsoft.com/office/drawing/2014/main" id="{2A8FBBDE-EE7C-4E0D-9606-A35426F96C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92738" y="1758620"/>
              <a:ext cx="843049" cy="843755"/>
            </a:xfrm>
            <a:prstGeom prst="ellipse">
              <a:avLst/>
            </a:prstGeom>
            <a:solidFill>
              <a:srgbClr val="9ED8D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600" dirty="0">
                <a:solidFill>
                  <a:schemeClr val="bg1">
                    <a:lumMod val="50000"/>
                  </a:schemeClr>
                </a:solidFill>
                <a:latin typeface="inpin heiti" charset="-122"/>
                <a:ea typeface="inpin heiti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53">
              <a:extLst>
                <a:ext uri="{FF2B5EF4-FFF2-40B4-BE49-F238E27FC236}">
                  <a16:creationId xmlns:a16="http://schemas.microsoft.com/office/drawing/2014/main" id="{10078E72-5687-417E-8EED-87EF0C62D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943" y="2032612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en-US" sz="1600" dirty="0">
                <a:solidFill>
                  <a:schemeClr val="bg1">
                    <a:lumMod val="50000"/>
                  </a:schemeClr>
                </a:solidFill>
                <a:latin typeface="inpin heiti" charset="-122"/>
                <a:ea typeface="inpin heiti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89">
            <a:extLst>
              <a:ext uri="{FF2B5EF4-FFF2-40B4-BE49-F238E27FC236}">
                <a16:creationId xmlns:a16="http://schemas.microsoft.com/office/drawing/2014/main" id="{28A8AA19-9E3C-4C0C-9957-ED3DF1B6F5EB}"/>
              </a:ext>
            </a:extLst>
          </p:cNvPr>
          <p:cNvGrpSpPr/>
          <p:nvPr/>
        </p:nvGrpSpPr>
        <p:grpSpPr>
          <a:xfrm>
            <a:off x="8131789" y="3769177"/>
            <a:ext cx="1356885" cy="1358021"/>
            <a:chOff x="5696894" y="2915264"/>
            <a:chExt cx="843049" cy="843755"/>
          </a:xfrm>
        </p:grpSpPr>
        <p:sp>
          <p:nvSpPr>
            <p:cNvPr id="15" name="Oval 69">
              <a:extLst>
                <a:ext uri="{FF2B5EF4-FFF2-40B4-BE49-F238E27FC236}">
                  <a16:creationId xmlns:a16="http://schemas.microsoft.com/office/drawing/2014/main" id="{81FA5D9D-0EE5-4251-AC53-8357ABE1EB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96894" y="2915264"/>
              <a:ext cx="843049" cy="84375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600" dirty="0">
                <a:solidFill>
                  <a:schemeClr val="bg1">
                    <a:lumMod val="50000"/>
                  </a:schemeClr>
                </a:solidFill>
                <a:latin typeface="inpin heiti" charset="-122"/>
                <a:ea typeface="inpin heiti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57">
              <a:extLst>
                <a:ext uri="{FF2B5EF4-FFF2-40B4-BE49-F238E27FC236}">
                  <a16:creationId xmlns:a16="http://schemas.microsoft.com/office/drawing/2014/main" id="{BB988720-2B6E-4E56-A0AD-C78B7C274F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2842" y="3208084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en-US" sz="1600" dirty="0">
                <a:solidFill>
                  <a:schemeClr val="bg1">
                    <a:lumMod val="50000"/>
                  </a:schemeClr>
                </a:solidFill>
                <a:latin typeface="inpin heiti" charset="-122"/>
                <a:ea typeface="inpin heiti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85">
            <a:extLst>
              <a:ext uri="{FF2B5EF4-FFF2-40B4-BE49-F238E27FC236}">
                <a16:creationId xmlns:a16="http://schemas.microsoft.com/office/drawing/2014/main" id="{7A8AEC67-83B8-42CF-9304-94565EF68F8A}"/>
              </a:ext>
            </a:extLst>
          </p:cNvPr>
          <p:cNvGrpSpPr/>
          <p:nvPr/>
        </p:nvGrpSpPr>
        <p:grpSpPr>
          <a:xfrm>
            <a:off x="2749596" y="2465144"/>
            <a:ext cx="1124004" cy="1124945"/>
            <a:chOff x="2347176" y="2092666"/>
            <a:chExt cx="843049" cy="843755"/>
          </a:xfrm>
        </p:grpSpPr>
        <p:sp>
          <p:nvSpPr>
            <p:cNvPr id="18" name="Oval 48">
              <a:extLst>
                <a:ext uri="{FF2B5EF4-FFF2-40B4-BE49-F238E27FC236}">
                  <a16:creationId xmlns:a16="http://schemas.microsoft.com/office/drawing/2014/main" id="{3865C1EC-338A-4604-A86D-218C74B6DB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7176" y="2092666"/>
              <a:ext cx="843049" cy="843755"/>
            </a:xfrm>
            <a:prstGeom prst="ellipse">
              <a:avLst/>
            </a:prstGeom>
            <a:solidFill>
              <a:srgbClr val="9ED8D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600" dirty="0">
                <a:solidFill>
                  <a:schemeClr val="bg1">
                    <a:lumMod val="50000"/>
                  </a:schemeClr>
                </a:solidFill>
                <a:latin typeface="inpin heiti" charset="-122"/>
                <a:ea typeface="inpin heiti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65">
              <a:extLst>
                <a:ext uri="{FF2B5EF4-FFF2-40B4-BE49-F238E27FC236}">
                  <a16:creationId xmlns:a16="http://schemas.microsoft.com/office/drawing/2014/main" id="{6415D55D-2EDD-417D-B39B-AF532A71D4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5919" y="2347985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en-US" sz="1600" dirty="0">
                <a:solidFill>
                  <a:schemeClr val="bg1">
                    <a:lumMod val="50000"/>
                  </a:schemeClr>
                </a:solidFill>
                <a:latin typeface="inpin heiti" charset="-122"/>
                <a:ea typeface="inpin heiti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20" name="Straight Connector 109">
            <a:extLst>
              <a:ext uri="{FF2B5EF4-FFF2-40B4-BE49-F238E27FC236}">
                <a16:creationId xmlns:a16="http://schemas.microsoft.com/office/drawing/2014/main" id="{B978D48D-B9D3-4A80-83C4-81D2F1D7018A}"/>
              </a:ext>
            </a:extLst>
          </p:cNvPr>
          <p:cNvCxnSpPr/>
          <p:nvPr/>
        </p:nvCxnSpPr>
        <p:spPr>
          <a:xfrm rot="5400000" flipH="1" flipV="1">
            <a:off x="2263593" y="3523637"/>
            <a:ext cx="488061" cy="483947"/>
          </a:xfrm>
          <a:prstGeom prst="line">
            <a:avLst/>
          </a:prstGeom>
          <a:ln w="19050" cap="rnd">
            <a:solidFill>
              <a:schemeClr val="tx2">
                <a:lumMod val="25000"/>
                <a:lumOff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1">
            <a:extLst>
              <a:ext uri="{FF2B5EF4-FFF2-40B4-BE49-F238E27FC236}">
                <a16:creationId xmlns:a16="http://schemas.microsoft.com/office/drawing/2014/main" id="{4622CE81-2256-42DA-B478-C073F0337E65}"/>
              </a:ext>
            </a:extLst>
          </p:cNvPr>
          <p:cNvCxnSpPr/>
          <p:nvPr/>
        </p:nvCxnSpPr>
        <p:spPr>
          <a:xfrm rot="5400000" flipH="1" flipV="1">
            <a:off x="5675233" y="3523637"/>
            <a:ext cx="488061" cy="483947"/>
          </a:xfrm>
          <a:prstGeom prst="line">
            <a:avLst/>
          </a:prstGeom>
          <a:ln w="19050" cap="rnd">
            <a:solidFill>
              <a:schemeClr val="tx2">
                <a:lumMod val="25000"/>
                <a:lumOff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12">
            <a:extLst>
              <a:ext uri="{FF2B5EF4-FFF2-40B4-BE49-F238E27FC236}">
                <a16:creationId xmlns:a16="http://schemas.microsoft.com/office/drawing/2014/main" id="{CC00D43A-7911-4DC7-AD30-7818FDCC0421}"/>
              </a:ext>
            </a:extLst>
          </p:cNvPr>
          <p:cNvCxnSpPr/>
          <p:nvPr/>
        </p:nvCxnSpPr>
        <p:spPr>
          <a:xfrm rot="5400000" flipH="1" flipV="1">
            <a:off x="9415993" y="3470631"/>
            <a:ext cx="488061" cy="483947"/>
          </a:xfrm>
          <a:prstGeom prst="line">
            <a:avLst/>
          </a:prstGeom>
          <a:ln w="19050" cap="rnd">
            <a:solidFill>
              <a:schemeClr val="tx2">
                <a:lumMod val="25000"/>
                <a:lumOff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13">
            <a:extLst>
              <a:ext uri="{FF2B5EF4-FFF2-40B4-BE49-F238E27FC236}">
                <a16:creationId xmlns:a16="http://schemas.microsoft.com/office/drawing/2014/main" id="{B42050EE-2FA1-4928-B3CC-03EA4D363A1E}"/>
              </a:ext>
            </a:extLst>
          </p:cNvPr>
          <p:cNvCxnSpPr/>
          <p:nvPr/>
        </p:nvCxnSpPr>
        <p:spPr>
          <a:xfrm rot="16200000" flipH="1">
            <a:off x="7697149" y="3523639"/>
            <a:ext cx="488061" cy="483947"/>
          </a:xfrm>
          <a:prstGeom prst="line">
            <a:avLst/>
          </a:prstGeom>
          <a:ln w="19050" cap="rnd">
            <a:solidFill>
              <a:schemeClr val="tx2">
                <a:lumMod val="25000"/>
                <a:lumOff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14">
            <a:extLst>
              <a:ext uri="{FF2B5EF4-FFF2-40B4-BE49-F238E27FC236}">
                <a16:creationId xmlns:a16="http://schemas.microsoft.com/office/drawing/2014/main" id="{56A44690-D517-4681-8B7B-02834771F0C1}"/>
              </a:ext>
            </a:extLst>
          </p:cNvPr>
          <p:cNvCxnSpPr/>
          <p:nvPr/>
        </p:nvCxnSpPr>
        <p:spPr>
          <a:xfrm rot="16200000" flipH="1">
            <a:off x="3852297" y="3523639"/>
            <a:ext cx="488061" cy="483947"/>
          </a:xfrm>
          <a:prstGeom prst="line">
            <a:avLst/>
          </a:prstGeom>
          <a:ln w="19050" cap="rnd">
            <a:solidFill>
              <a:schemeClr val="tx2">
                <a:lumMod val="25000"/>
                <a:lumOff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 noChangeArrowheads="1"/>
          </p:cNvSpPr>
          <p:nvPr/>
        </p:nvSpPr>
        <p:spPr>
          <a:xfrm>
            <a:off x="1623430" y="3414866"/>
            <a:ext cx="9067800" cy="602740"/>
          </a:xfrm>
          <a:prstGeom prst="rect">
            <a:avLst/>
          </a:prstGeom>
          <a:solidFill>
            <a:srgbClr val="9ED8D8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j-cs"/>
              </a:defRPr>
            </a:lvl1pPr>
          </a:lstStyle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991149" y="1496817"/>
            <a:ext cx="4153507" cy="1077912"/>
          </a:xfrm>
          <a:prstGeom prst="rect">
            <a:avLst/>
          </a:prstGeom>
        </p:spPr>
        <p:txBody>
          <a:bodyPr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3" name="Content Placeholder 4"/>
          <p:cNvSpPr txBox="1">
            <a:spLocks/>
          </p:cNvSpPr>
          <p:nvPr/>
        </p:nvSpPr>
        <p:spPr>
          <a:xfrm>
            <a:off x="5203330" y="1313829"/>
            <a:ext cx="5959646" cy="12985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endParaRPr lang="en-US" sz="2600" dirty="0"/>
          </a:p>
        </p:txBody>
      </p:sp>
      <p:sp>
        <p:nvSpPr>
          <p:cNvPr id="34" name="Content Placeholder 5"/>
          <p:cNvSpPr txBox="1">
            <a:spLocks noChangeArrowheads="1"/>
          </p:cNvSpPr>
          <p:nvPr/>
        </p:nvSpPr>
        <p:spPr>
          <a:xfrm>
            <a:off x="6715905" y="5080759"/>
            <a:ext cx="4038600" cy="800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38668" y="5108862"/>
            <a:ext cx="513862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606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build="p"/>
      <p:bldP spid="33" grpId="0" build="p"/>
      <p:bldP spid="34" grpId="0" build="p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7">
            <a:extLst>
              <a:ext uri="{FF2B5EF4-FFF2-40B4-BE49-F238E27FC236}">
                <a16:creationId xmlns:a16="http://schemas.microsoft.com/office/drawing/2014/main" id="{8E62E50A-2809-452A-BB4E-0E9C35B0F127}"/>
              </a:ext>
            </a:extLst>
          </p:cNvPr>
          <p:cNvGrpSpPr/>
          <p:nvPr/>
        </p:nvGrpSpPr>
        <p:grpSpPr>
          <a:xfrm>
            <a:off x="1869839" y="3386663"/>
            <a:ext cx="1022420" cy="1028392"/>
            <a:chOff x="3362253" y="2517137"/>
            <a:chExt cx="1112458" cy="771294"/>
          </a:xfrm>
        </p:grpSpPr>
        <p:sp>
          <p:nvSpPr>
            <p:cNvPr id="3" name="Round Diagonal Corner Rectangle 78">
              <a:extLst>
                <a:ext uri="{FF2B5EF4-FFF2-40B4-BE49-F238E27FC236}">
                  <a16:creationId xmlns:a16="http://schemas.microsoft.com/office/drawing/2014/main" id="{537CC905-2CB7-4291-92B0-F169C270F2A4}"/>
                </a:ext>
              </a:extLst>
            </p:cNvPr>
            <p:cNvSpPr/>
            <p:nvPr/>
          </p:nvSpPr>
          <p:spPr>
            <a:xfrm rot="10800000" flipH="1" flipV="1">
              <a:off x="3364530" y="2542534"/>
              <a:ext cx="1110181" cy="745897"/>
            </a:xfrm>
            <a:prstGeom prst="teardrop">
              <a:avLst/>
            </a:prstGeom>
            <a:solidFill>
              <a:srgbClr val="46B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inpin heiti" charset="-122"/>
              </a:endParaRPr>
            </a:p>
          </p:txBody>
        </p:sp>
        <p:sp>
          <p:nvSpPr>
            <p:cNvPr id="4" name="Round Diagonal Corner Rectangle 79">
              <a:extLst>
                <a:ext uri="{FF2B5EF4-FFF2-40B4-BE49-F238E27FC236}">
                  <a16:creationId xmlns:a16="http://schemas.microsoft.com/office/drawing/2014/main" id="{B34C3461-10A2-4B40-95C1-D26D5D652A00}"/>
                </a:ext>
              </a:extLst>
            </p:cNvPr>
            <p:cNvSpPr/>
            <p:nvPr/>
          </p:nvSpPr>
          <p:spPr>
            <a:xfrm rot="10800000" flipH="1" flipV="1">
              <a:off x="3362253" y="2517137"/>
              <a:ext cx="1110181" cy="745897"/>
            </a:xfrm>
            <a:prstGeom prst="teardrop">
              <a:avLst/>
            </a:prstGeom>
            <a:solidFill>
              <a:srgbClr val="9E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inpin heiti" charset="-122"/>
              </a:endParaRPr>
            </a:p>
          </p:txBody>
        </p:sp>
      </p:grpSp>
      <p:grpSp>
        <p:nvGrpSpPr>
          <p:cNvPr id="5" name="Group 80">
            <a:extLst>
              <a:ext uri="{FF2B5EF4-FFF2-40B4-BE49-F238E27FC236}">
                <a16:creationId xmlns:a16="http://schemas.microsoft.com/office/drawing/2014/main" id="{1BEA5785-39B5-4BF8-91AA-00D95095064C}"/>
              </a:ext>
            </a:extLst>
          </p:cNvPr>
          <p:cNvGrpSpPr/>
          <p:nvPr/>
        </p:nvGrpSpPr>
        <p:grpSpPr>
          <a:xfrm>
            <a:off x="3111310" y="3402990"/>
            <a:ext cx="1216431" cy="1252669"/>
            <a:chOff x="4638997" y="2552242"/>
            <a:chExt cx="1314128" cy="939502"/>
          </a:xfrm>
        </p:grpSpPr>
        <p:sp>
          <p:nvSpPr>
            <p:cNvPr id="6" name="Round Diagonal Corner Rectangle 81">
              <a:extLst>
                <a:ext uri="{FF2B5EF4-FFF2-40B4-BE49-F238E27FC236}">
                  <a16:creationId xmlns:a16="http://schemas.microsoft.com/office/drawing/2014/main" id="{BCC2FB06-015D-45D3-9583-C4C7D1599BC7}"/>
                </a:ext>
              </a:extLst>
            </p:cNvPr>
            <p:cNvSpPr/>
            <p:nvPr/>
          </p:nvSpPr>
          <p:spPr>
            <a:xfrm rot="10800000" flipV="1">
              <a:off x="4638997" y="2577119"/>
              <a:ext cx="1314124" cy="914625"/>
            </a:xfrm>
            <a:prstGeom prst="teardrop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inpin heiti" charset="-122"/>
              </a:endParaRPr>
            </a:p>
          </p:txBody>
        </p:sp>
        <p:sp>
          <p:nvSpPr>
            <p:cNvPr id="7" name="Round Diagonal Corner Rectangle 82">
              <a:extLst>
                <a:ext uri="{FF2B5EF4-FFF2-40B4-BE49-F238E27FC236}">
                  <a16:creationId xmlns:a16="http://schemas.microsoft.com/office/drawing/2014/main" id="{657E695D-D68B-41BE-A779-89B92624B00D}"/>
                </a:ext>
              </a:extLst>
            </p:cNvPr>
            <p:cNvSpPr/>
            <p:nvPr/>
          </p:nvSpPr>
          <p:spPr>
            <a:xfrm rot="10800000" flipV="1">
              <a:off x="4639001" y="2552242"/>
              <a:ext cx="1314124" cy="914625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inpin heiti" charset="-122"/>
              </a:endParaRPr>
            </a:p>
          </p:txBody>
        </p:sp>
      </p:grpSp>
      <p:grpSp>
        <p:nvGrpSpPr>
          <p:cNvPr id="8" name="Group 83">
            <a:extLst>
              <a:ext uri="{FF2B5EF4-FFF2-40B4-BE49-F238E27FC236}">
                <a16:creationId xmlns:a16="http://schemas.microsoft.com/office/drawing/2014/main" id="{E18E721A-7F26-40F3-8C64-AAF506367A4B}"/>
              </a:ext>
            </a:extLst>
          </p:cNvPr>
          <p:cNvGrpSpPr/>
          <p:nvPr/>
        </p:nvGrpSpPr>
        <p:grpSpPr>
          <a:xfrm>
            <a:off x="2993868" y="2016843"/>
            <a:ext cx="1333872" cy="1326647"/>
            <a:chOff x="4550915" y="1512632"/>
            <a:chExt cx="1402210" cy="994985"/>
          </a:xfrm>
        </p:grpSpPr>
        <p:sp>
          <p:nvSpPr>
            <p:cNvPr id="9" name="Round Diagonal Corner Rectangle 84">
              <a:extLst>
                <a:ext uri="{FF2B5EF4-FFF2-40B4-BE49-F238E27FC236}">
                  <a16:creationId xmlns:a16="http://schemas.microsoft.com/office/drawing/2014/main" id="{76B22A1B-DB90-4B50-8996-F6DCE4801633}"/>
                </a:ext>
              </a:extLst>
            </p:cNvPr>
            <p:cNvSpPr/>
            <p:nvPr/>
          </p:nvSpPr>
          <p:spPr>
            <a:xfrm rot="10800000">
              <a:off x="4550915" y="1531687"/>
              <a:ext cx="1402206" cy="975930"/>
            </a:xfrm>
            <a:prstGeom prst="teardrop">
              <a:avLst/>
            </a:prstGeom>
            <a:solidFill>
              <a:srgbClr val="46B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inpin heiti" charset="-122"/>
              </a:endParaRPr>
            </a:p>
          </p:txBody>
        </p:sp>
        <p:sp>
          <p:nvSpPr>
            <p:cNvPr id="10" name="Round Diagonal Corner Rectangle 85">
              <a:extLst>
                <a:ext uri="{FF2B5EF4-FFF2-40B4-BE49-F238E27FC236}">
                  <a16:creationId xmlns:a16="http://schemas.microsoft.com/office/drawing/2014/main" id="{0572BCB9-5ED1-424A-A1C2-148BADA9583A}"/>
                </a:ext>
              </a:extLst>
            </p:cNvPr>
            <p:cNvSpPr/>
            <p:nvPr/>
          </p:nvSpPr>
          <p:spPr>
            <a:xfrm rot="10800000">
              <a:off x="4550919" y="1512632"/>
              <a:ext cx="1402206" cy="975930"/>
            </a:xfrm>
            <a:prstGeom prst="teardrop">
              <a:avLst/>
            </a:prstGeom>
            <a:solidFill>
              <a:srgbClr val="9E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inpin heiti" charset="-122"/>
              </a:endParaRPr>
            </a:p>
          </p:txBody>
        </p:sp>
      </p:grpSp>
      <p:grpSp>
        <p:nvGrpSpPr>
          <p:cNvPr id="11" name="Group 86">
            <a:extLst>
              <a:ext uri="{FF2B5EF4-FFF2-40B4-BE49-F238E27FC236}">
                <a16:creationId xmlns:a16="http://schemas.microsoft.com/office/drawing/2014/main" id="{4A5C6DC1-F889-44A1-9E9B-76CCEDB3F20A}"/>
              </a:ext>
            </a:extLst>
          </p:cNvPr>
          <p:cNvGrpSpPr/>
          <p:nvPr/>
        </p:nvGrpSpPr>
        <p:grpSpPr>
          <a:xfrm>
            <a:off x="949774" y="1414523"/>
            <a:ext cx="1907699" cy="1813136"/>
            <a:chOff x="2607465" y="1060892"/>
            <a:chExt cx="1841155" cy="1359852"/>
          </a:xfrm>
        </p:grpSpPr>
        <p:sp>
          <p:nvSpPr>
            <p:cNvPr id="12" name="Round Diagonal Corner Rectangle 87">
              <a:extLst>
                <a:ext uri="{FF2B5EF4-FFF2-40B4-BE49-F238E27FC236}">
                  <a16:creationId xmlns:a16="http://schemas.microsoft.com/office/drawing/2014/main" id="{B6166C5F-872D-4867-AB92-7368EF668515}"/>
                </a:ext>
              </a:extLst>
            </p:cNvPr>
            <p:cNvSpPr/>
            <p:nvPr/>
          </p:nvSpPr>
          <p:spPr>
            <a:xfrm rot="10800000" flipH="1">
              <a:off x="2609055" y="1082809"/>
              <a:ext cx="1839565" cy="1337935"/>
            </a:xfrm>
            <a:prstGeom prst="teardrop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inpin heiti" charset="-122"/>
              </a:endParaRPr>
            </a:p>
          </p:txBody>
        </p:sp>
        <p:sp>
          <p:nvSpPr>
            <p:cNvPr id="13" name="Round Diagonal Corner Rectangle 88">
              <a:extLst>
                <a:ext uri="{FF2B5EF4-FFF2-40B4-BE49-F238E27FC236}">
                  <a16:creationId xmlns:a16="http://schemas.microsoft.com/office/drawing/2014/main" id="{42BFB7D0-542E-4DE2-BDF0-B77CE61F7A74}"/>
                </a:ext>
              </a:extLst>
            </p:cNvPr>
            <p:cNvSpPr/>
            <p:nvPr/>
          </p:nvSpPr>
          <p:spPr>
            <a:xfrm rot="10800000" flipH="1">
              <a:off x="2607467" y="1060892"/>
              <a:ext cx="1839565" cy="1337935"/>
            </a:xfrm>
            <a:prstGeom prst="teardrop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inpin heiti" charset="-122"/>
              </a:endParaRPr>
            </a:p>
          </p:txBody>
        </p:sp>
      </p:grpSp>
      <p:sp>
        <p:nvSpPr>
          <p:cNvPr id="14" name="Oval 76">
            <a:extLst>
              <a:ext uri="{FF2B5EF4-FFF2-40B4-BE49-F238E27FC236}">
                <a16:creationId xmlns:a16="http://schemas.microsoft.com/office/drawing/2014/main" id="{0A6804D1-458D-46EA-9923-B648F7DAD130}"/>
              </a:ext>
            </a:extLst>
          </p:cNvPr>
          <p:cNvSpPr/>
          <p:nvPr/>
        </p:nvSpPr>
        <p:spPr>
          <a:xfrm>
            <a:off x="2411195" y="2746585"/>
            <a:ext cx="1165355" cy="1165347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inpin heiti" charset="-122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D4D1D265-D5D2-4189-8AC9-DFF8BBCE632D}"/>
              </a:ext>
            </a:extLst>
          </p:cNvPr>
          <p:cNvSpPr>
            <a:spLocks/>
          </p:cNvSpPr>
          <p:nvPr/>
        </p:nvSpPr>
        <p:spPr bwMode="auto">
          <a:xfrm>
            <a:off x="2467415" y="3318083"/>
            <a:ext cx="1109133" cy="2686901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110" y="585"/>
              </a:cxn>
              <a:cxn ang="0">
                <a:pos x="110" y="586"/>
              </a:cxn>
              <a:cxn ang="0">
                <a:pos x="116" y="619"/>
              </a:cxn>
              <a:cxn ang="0">
                <a:pos x="121" y="629"/>
              </a:cxn>
              <a:cxn ang="0">
                <a:pos x="147" y="656"/>
              </a:cxn>
              <a:cxn ang="0">
                <a:pos x="203" y="676"/>
              </a:cxn>
              <a:cxn ang="0">
                <a:pos x="0" y="676"/>
              </a:cxn>
              <a:cxn ang="0">
                <a:pos x="62" y="650"/>
              </a:cxn>
              <a:cxn ang="0">
                <a:pos x="78" y="629"/>
              </a:cxn>
              <a:cxn ang="0">
                <a:pos x="82" y="619"/>
              </a:cxn>
              <a:cxn ang="0">
                <a:pos x="88" y="586"/>
              </a:cxn>
              <a:cxn ang="0">
                <a:pos x="88" y="585"/>
              </a:cxn>
              <a:cxn ang="0">
                <a:pos x="88" y="0"/>
              </a:cxn>
              <a:cxn ang="0">
                <a:pos x="109" y="0"/>
              </a:cxn>
            </a:cxnLst>
            <a:rect l="0" t="0" r="r" b="b"/>
            <a:pathLst>
              <a:path w="203" h="676">
                <a:moveTo>
                  <a:pt x="109" y="0"/>
                </a:moveTo>
                <a:cubicBezTo>
                  <a:pt x="110" y="585"/>
                  <a:pt x="110" y="585"/>
                  <a:pt x="110" y="585"/>
                </a:cubicBezTo>
                <a:cubicBezTo>
                  <a:pt x="110" y="586"/>
                  <a:pt x="110" y="586"/>
                  <a:pt x="110" y="586"/>
                </a:cubicBezTo>
                <a:cubicBezTo>
                  <a:pt x="110" y="598"/>
                  <a:pt x="112" y="609"/>
                  <a:pt x="116" y="619"/>
                </a:cubicBezTo>
                <a:cubicBezTo>
                  <a:pt x="117" y="622"/>
                  <a:pt x="119" y="626"/>
                  <a:pt x="121" y="629"/>
                </a:cubicBezTo>
                <a:cubicBezTo>
                  <a:pt x="127" y="637"/>
                  <a:pt x="136" y="646"/>
                  <a:pt x="147" y="656"/>
                </a:cubicBezTo>
                <a:cubicBezTo>
                  <a:pt x="164" y="669"/>
                  <a:pt x="182" y="676"/>
                  <a:pt x="203" y="676"/>
                </a:cubicBezTo>
                <a:cubicBezTo>
                  <a:pt x="0" y="676"/>
                  <a:pt x="0" y="676"/>
                  <a:pt x="0" y="676"/>
                </a:cubicBezTo>
                <a:cubicBezTo>
                  <a:pt x="24" y="676"/>
                  <a:pt x="45" y="667"/>
                  <a:pt x="62" y="650"/>
                </a:cubicBezTo>
                <a:cubicBezTo>
                  <a:pt x="68" y="643"/>
                  <a:pt x="74" y="636"/>
                  <a:pt x="78" y="629"/>
                </a:cubicBezTo>
                <a:cubicBezTo>
                  <a:pt x="79" y="626"/>
                  <a:pt x="81" y="622"/>
                  <a:pt x="82" y="619"/>
                </a:cubicBezTo>
                <a:cubicBezTo>
                  <a:pt x="86" y="609"/>
                  <a:pt x="88" y="598"/>
                  <a:pt x="88" y="586"/>
                </a:cubicBezTo>
                <a:cubicBezTo>
                  <a:pt x="88" y="586"/>
                  <a:pt x="88" y="586"/>
                  <a:pt x="88" y="585"/>
                </a:cubicBezTo>
                <a:cubicBezTo>
                  <a:pt x="88" y="0"/>
                  <a:pt x="88" y="0"/>
                  <a:pt x="88" y="0"/>
                </a:cubicBezTo>
                <a:lnTo>
                  <a:pt x="10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inpin heiti" charset="-122"/>
            </a:endParaRPr>
          </a:p>
        </p:txBody>
      </p:sp>
      <p:sp>
        <p:nvSpPr>
          <p:cNvPr id="16" name="Oval 62">
            <a:extLst>
              <a:ext uri="{FF2B5EF4-FFF2-40B4-BE49-F238E27FC236}">
                <a16:creationId xmlns:a16="http://schemas.microsoft.com/office/drawing/2014/main" id="{66E70C98-9A1D-46F7-8E3A-95C3570D16C0}"/>
              </a:ext>
            </a:extLst>
          </p:cNvPr>
          <p:cNvSpPr/>
          <p:nvPr/>
        </p:nvSpPr>
        <p:spPr>
          <a:xfrm>
            <a:off x="2813026" y="3126059"/>
            <a:ext cx="384047" cy="38404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inpin heiti" charset="-122"/>
            </a:endParaRPr>
          </a:p>
        </p:txBody>
      </p:sp>
      <p:grpSp>
        <p:nvGrpSpPr>
          <p:cNvPr id="17" name="Group 89">
            <a:extLst>
              <a:ext uri="{FF2B5EF4-FFF2-40B4-BE49-F238E27FC236}">
                <a16:creationId xmlns:a16="http://schemas.microsoft.com/office/drawing/2014/main" id="{4F6E91D3-FB98-41CF-ADFF-90ED89877D91}"/>
              </a:ext>
            </a:extLst>
          </p:cNvPr>
          <p:cNvGrpSpPr/>
          <p:nvPr/>
        </p:nvGrpSpPr>
        <p:grpSpPr>
          <a:xfrm>
            <a:off x="2100269" y="4581141"/>
            <a:ext cx="801588" cy="786239"/>
            <a:chOff x="3360240" y="2517137"/>
            <a:chExt cx="1112194" cy="774844"/>
          </a:xfrm>
        </p:grpSpPr>
        <p:sp>
          <p:nvSpPr>
            <p:cNvPr id="18" name="Round Diagonal Corner Rectangle 90">
              <a:extLst>
                <a:ext uri="{FF2B5EF4-FFF2-40B4-BE49-F238E27FC236}">
                  <a16:creationId xmlns:a16="http://schemas.microsoft.com/office/drawing/2014/main" id="{CFF99F99-EB5B-4E51-9783-1BC496E14C16}"/>
                </a:ext>
              </a:extLst>
            </p:cNvPr>
            <p:cNvSpPr/>
            <p:nvPr/>
          </p:nvSpPr>
          <p:spPr>
            <a:xfrm rot="10800000" flipH="1" flipV="1">
              <a:off x="3360240" y="2546083"/>
              <a:ext cx="1110180" cy="745898"/>
            </a:xfrm>
            <a:prstGeom prst="teardrop">
              <a:avLst/>
            </a:prstGeom>
            <a:solidFill>
              <a:srgbClr val="46B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inpin heiti" charset="-122"/>
              </a:endParaRPr>
            </a:p>
          </p:txBody>
        </p:sp>
        <p:sp>
          <p:nvSpPr>
            <p:cNvPr id="19" name="Round Diagonal Corner Rectangle 91">
              <a:extLst>
                <a:ext uri="{FF2B5EF4-FFF2-40B4-BE49-F238E27FC236}">
                  <a16:creationId xmlns:a16="http://schemas.microsoft.com/office/drawing/2014/main" id="{9A59B99E-714E-4D17-B92B-6F086C22A2B8}"/>
                </a:ext>
              </a:extLst>
            </p:cNvPr>
            <p:cNvSpPr/>
            <p:nvPr/>
          </p:nvSpPr>
          <p:spPr>
            <a:xfrm rot="10800000" flipH="1" flipV="1">
              <a:off x="3362253" y="2517137"/>
              <a:ext cx="1110181" cy="745897"/>
            </a:xfrm>
            <a:prstGeom prst="teardrop">
              <a:avLst/>
            </a:prstGeom>
            <a:solidFill>
              <a:srgbClr val="9E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inpin heiti" charset="-122"/>
              </a:endParaRPr>
            </a:p>
          </p:txBody>
        </p:sp>
      </p:grpSp>
      <p:sp>
        <p:nvSpPr>
          <p:cNvPr id="20" name="Oval 120">
            <a:extLst>
              <a:ext uri="{FF2B5EF4-FFF2-40B4-BE49-F238E27FC236}">
                <a16:creationId xmlns:a16="http://schemas.microsoft.com/office/drawing/2014/main" id="{F2B126F3-0954-40D1-8008-B3533E123CA6}"/>
              </a:ext>
            </a:extLst>
          </p:cNvPr>
          <p:cNvSpPr/>
          <p:nvPr/>
        </p:nvSpPr>
        <p:spPr>
          <a:xfrm>
            <a:off x="2884837" y="4493802"/>
            <a:ext cx="240424" cy="24042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inpin heiti" charset="-122"/>
            </a:endParaRPr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3EF0ADF2-950D-4BB8-9D88-0A75B3C2A108}"/>
              </a:ext>
            </a:extLst>
          </p:cNvPr>
          <p:cNvSpPr>
            <a:spLocks noEditPoints="1"/>
          </p:cNvSpPr>
          <p:nvPr/>
        </p:nvSpPr>
        <p:spPr bwMode="auto">
          <a:xfrm>
            <a:off x="3340100" y="2315468"/>
            <a:ext cx="664189" cy="664189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inpin heiti" charset="-122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5886AF69-8CDA-45D8-9E07-64E4E866B044}"/>
              </a:ext>
            </a:extLst>
          </p:cNvPr>
          <p:cNvSpPr>
            <a:spLocks noEditPoints="1"/>
          </p:cNvSpPr>
          <p:nvPr/>
        </p:nvSpPr>
        <p:spPr bwMode="auto">
          <a:xfrm>
            <a:off x="3487648" y="3779750"/>
            <a:ext cx="427741" cy="464501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inpin heiti" charset="-122"/>
            </a:endParaRPr>
          </a:p>
        </p:txBody>
      </p:sp>
      <p:sp>
        <p:nvSpPr>
          <p:cNvPr id="38" name="Freeform 103">
            <a:extLst>
              <a:ext uri="{FF2B5EF4-FFF2-40B4-BE49-F238E27FC236}">
                <a16:creationId xmlns:a16="http://schemas.microsoft.com/office/drawing/2014/main" id="{1DFBAD9C-7E24-4D43-81BA-9FD078996369}"/>
              </a:ext>
            </a:extLst>
          </p:cNvPr>
          <p:cNvSpPr>
            <a:spLocks noEditPoints="1"/>
          </p:cNvSpPr>
          <p:nvPr/>
        </p:nvSpPr>
        <p:spPr bwMode="auto">
          <a:xfrm>
            <a:off x="2199317" y="3672129"/>
            <a:ext cx="324745" cy="478193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inpin heiti" charset="-122"/>
            </a:endParaRPr>
          </a:p>
        </p:txBody>
      </p:sp>
      <p:sp>
        <p:nvSpPr>
          <p:cNvPr id="39" name="Freeform 13">
            <a:extLst>
              <a:ext uri="{FF2B5EF4-FFF2-40B4-BE49-F238E27FC236}">
                <a16:creationId xmlns:a16="http://schemas.microsoft.com/office/drawing/2014/main" id="{521DC862-AB47-49F2-9C22-716825FB645B}"/>
              </a:ext>
            </a:extLst>
          </p:cNvPr>
          <p:cNvSpPr>
            <a:spLocks noEditPoints="1"/>
          </p:cNvSpPr>
          <p:nvPr/>
        </p:nvSpPr>
        <p:spPr bwMode="auto">
          <a:xfrm>
            <a:off x="2325468" y="4821729"/>
            <a:ext cx="334433" cy="251884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8" y="0"/>
              </a:cxn>
              <a:cxn ang="0">
                <a:pos x="8" y="108"/>
              </a:cxn>
              <a:cxn ang="0">
                <a:pos x="158" y="108"/>
              </a:cxn>
              <a:cxn ang="0">
                <a:pos x="158" y="119"/>
              </a:cxn>
              <a:cxn ang="0">
                <a:pos x="147" y="98"/>
              </a:cxn>
              <a:cxn ang="0">
                <a:pos x="19" y="98"/>
              </a:cxn>
              <a:cxn ang="0">
                <a:pos x="19" y="54"/>
              </a:cxn>
              <a:cxn ang="0">
                <a:pos x="54" y="9"/>
              </a:cxn>
              <a:cxn ang="0">
                <a:pos x="97" y="54"/>
              </a:cxn>
              <a:cxn ang="0">
                <a:pos x="127" y="28"/>
              </a:cxn>
              <a:cxn ang="0">
                <a:pos x="147" y="98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8" y="0"/>
                </a:lnTo>
                <a:lnTo>
                  <a:pt x="8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147" y="98"/>
                </a:moveTo>
                <a:lnTo>
                  <a:pt x="19" y="98"/>
                </a:lnTo>
                <a:lnTo>
                  <a:pt x="19" y="54"/>
                </a:lnTo>
                <a:lnTo>
                  <a:pt x="54" y="9"/>
                </a:lnTo>
                <a:lnTo>
                  <a:pt x="97" y="54"/>
                </a:lnTo>
                <a:lnTo>
                  <a:pt x="127" y="28"/>
                </a:lnTo>
                <a:lnTo>
                  <a:pt x="147" y="9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inpin heiti" charset="-122"/>
            </a:endParaRPr>
          </a:p>
        </p:txBody>
      </p:sp>
      <p:sp>
        <p:nvSpPr>
          <p:cNvPr id="40" name="Freeform 145">
            <a:extLst>
              <a:ext uri="{FF2B5EF4-FFF2-40B4-BE49-F238E27FC236}">
                <a16:creationId xmlns:a16="http://schemas.microsoft.com/office/drawing/2014/main" id="{1D82B98D-C89C-4EFD-9A98-7069D5ACB7EB}"/>
              </a:ext>
            </a:extLst>
          </p:cNvPr>
          <p:cNvSpPr>
            <a:spLocks/>
          </p:cNvSpPr>
          <p:nvPr/>
        </p:nvSpPr>
        <p:spPr bwMode="auto">
          <a:xfrm>
            <a:off x="1630684" y="2054943"/>
            <a:ext cx="668017" cy="576045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inpin heiti" charset="-122"/>
            </a:endParaRPr>
          </a:p>
        </p:txBody>
      </p:sp>
      <p:grpSp>
        <p:nvGrpSpPr>
          <p:cNvPr id="51" name="Group 2"/>
          <p:cNvGrpSpPr>
            <a:grpSpLocks/>
          </p:cNvGrpSpPr>
          <p:nvPr/>
        </p:nvGrpSpPr>
        <p:grpSpPr bwMode="auto">
          <a:xfrm>
            <a:off x="8326113" y="1129261"/>
            <a:ext cx="3451637" cy="3560352"/>
            <a:chOff x="144" y="384"/>
            <a:chExt cx="2736" cy="1920"/>
          </a:xfrm>
        </p:grpSpPr>
        <p:pic>
          <p:nvPicPr>
            <p:cNvPr id="52" name="Picture 3" descr="songha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"/>
              <a:ext cx="2736" cy="192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Rectangle 4"/>
            <p:cNvSpPr>
              <a:spLocks noChangeArrowheads="1"/>
            </p:cNvSpPr>
            <p:nvPr/>
          </p:nvSpPr>
          <p:spPr bwMode="auto">
            <a:xfrm>
              <a:off x="192" y="1863"/>
              <a:ext cx="2688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vi-VN" altLang="en-US" sz="2800" b="1">
                <a:solidFill>
                  <a:srgbClr val="FF33CC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4136526" y="2061959"/>
            <a:ext cx="4505204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55" name="Picture 7" descr="Dong Nai co 4.500 diem xa nuoc thai ra s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964" y="2989480"/>
            <a:ext cx="3466580" cy="35824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74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219200" y="1825625"/>
            <a:ext cx="97917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Ngành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lâm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nghiệp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?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? 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219200" y="3430588"/>
            <a:ext cx="100203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Ngành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lâm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nghiệp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khai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thác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gỗ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lâm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du</a:t>
            </a:r>
          </a:p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54">
            <a:extLst>
              <a:ext uri="{FF2B5EF4-FFF2-40B4-BE49-F238E27FC236}">
                <a16:creationId xmlns:a16="http://schemas.microsoft.com/office/drawing/2014/main" id="{FE62BF1C-34AE-42FB-B990-C57B29E95D46}"/>
              </a:ext>
            </a:extLst>
          </p:cNvPr>
          <p:cNvGrpSpPr/>
          <p:nvPr/>
        </p:nvGrpSpPr>
        <p:grpSpPr>
          <a:xfrm>
            <a:off x="1945218" y="3721102"/>
            <a:ext cx="1119717" cy="2406649"/>
            <a:chOff x="3802063" y="2776538"/>
            <a:chExt cx="839788" cy="1804987"/>
          </a:xfrm>
          <a:solidFill>
            <a:schemeClr val="bg1"/>
          </a:solidFill>
        </p:grpSpPr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E715CAF2-D17F-43A3-B1BE-BF1BB419E7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3813" y="2776538"/>
              <a:ext cx="425450" cy="425450"/>
            </a:xfrm>
            <a:custGeom>
              <a:avLst/>
              <a:gdLst/>
              <a:ahLst/>
              <a:cxnLst>
                <a:cxn ang="0">
                  <a:pos x="96" y="193"/>
                </a:cxn>
                <a:cxn ang="0">
                  <a:pos x="193" y="96"/>
                </a:cxn>
                <a:cxn ang="0">
                  <a:pos x="96" y="0"/>
                </a:cxn>
                <a:cxn ang="0">
                  <a:pos x="0" y="96"/>
                </a:cxn>
                <a:cxn ang="0">
                  <a:pos x="96" y="193"/>
                </a:cxn>
                <a:cxn ang="0">
                  <a:pos x="96" y="193"/>
                </a:cxn>
                <a:cxn ang="0">
                  <a:pos x="96" y="193"/>
                </a:cxn>
              </a:cxnLst>
              <a:rect l="0" t="0" r="r" b="b"/>
              <a:pathLst>
                <a:path w="193" h="193">
                  <a:moveTo>
                    <a:pt x="96" y="193"/>
                  </a:moveTo>
                  <a:cubicBezTo>
                    <a:pt x="150" y="193"/>
                    <a:pt x="193" y="150"/>
                    <a:pt x="193" y="96"/>
                  </a:cubicBezTo>
                  <a:cubicBezTo>
                    <a:pt x="193" y="43"/>
                    <a:pt x="150" y="0"/>
                    <a:pt x="96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0" y="150"/>
                    <a:pt x="43" y="193"/>
                    <a:pt x="96" y="193"/>
                  </a:cubicBezTo>
                  <a:close/>
                  <a:moveTo>
                    <a:pt x="96" y="193"/>
                  </a:moveTo>
                  <a:cubicBezTo>
                    <a:pt x="96" y="193"/>
                    <a:pt x="96" y="193"/>
                    <a:pt x="96" y="19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inpin heiti" charset="-122"/>
              </a:endParaRPr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41FC9C2C-EF80-4628-B2CB-4E4831D40F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2063" y="3208338"/>
              <a:ext cx="839788" cy="1373187"/>
            </a:xfrm>
            <a:custGeom>
              <a:avLst/>
              <a:gdLst/>
              <a:ahLst/>
              <a:cxnLst>
                <a:cxn ang="0">
                  <a:pos x="298" y="315"/>
                </a:cxn>
                <a:cxn ang="0">
                  <a:pos x="254" y="276"/>
                </a:cxn>
                <a:cxn ang="0">
                  <a:pos x="254" y="276"/>
                </a:cxn>
                <a:cxn ang="0">
                  <a:pos x="177" y="276"/>
                </a:cxn>
                <a:cxn ang="0">
                  <a:pos x="177" y="170"/>
                </a:cxn>
                <a:cxn ang="0">
                  <a:pos x="270" y="207"/>
                </a:cxn>
                <a:cxn ang="0">
                  <a:pos x="351" y="190"/>
                </a:cxn>
                <a:cxn ang="0">
                  <a:pos x="372" y="141"/>
                </a:cxn>
                <a:cxn ang="0">
                  <a:pos x="324" y="120"/>
                </a:cxn>
                <a:cxn ang="0">
                  <a:pos x="167" y="42"/>
                </a:cxn>
                <a:cxn ang="0">
                  <a:pos x="167" y="41"/>
                </a:cxn>
                <a:cxn ang="0">
                  <a:pos x="110" y="3"/>
                </a:cxn>
                <a:cxn ang="0">
                  <a:pos x="89" y="0"/>
                </a:cxn>
                <a:cxn ang="0">
                  <a:pos x="67" y="3"/>
                </a:cxn>
                <a:cxn ang="0">
                  <a:pos x="67" y="3"/>
                </a:cxn>
                <a:cxn ang="0">
                  <a:pos x="0" y="77"/>
                </a:cxn>
                <a:cxn ang="0">
                  <a:pos x="0" y="290"/>
                </a:cxn>
                <a:cxn ang="0">
                  <a:pos x="89" y="365"/>
                </a:cxn>
                <a:cxn ang="0">
                  <a:pos x="96" y="364"/>
                </a:cxn>
                <a:cxn ang="0">
                  <a:pos x="215" y="364"/>
                </a:cxn>
                <a:cxn ang="0">
                  <a:pos x="240" y="583"/>
                </a:cxn>
                <a:cxn ang="0">
                  <a:pos x="284" y="622"/>
                </a:cxn>
                <a:cxn ang="0">
                  <a:pos x="289" y="622"/>
                </a:cxn>
                <a:cxn ang="0">
                  <a:pos x="328" y="573"/>
                </a:cxn>
                <a:cxn ang="0">
                  <a:pos x="298" y="315"/>
                </a:cxn>
                <a:cxn ang="0">
                  <a:pos x="298" y="315"/>
                </a:cxn>
                <a:cxn ang="0">
                  <a:pos x="298" y="315"/>
                </a:cxn>
              </a:cxnLst>
              <a:rect l="0" t="0" r="r" b="b"/>
              <a:pathLst>
                <a:path w="380" h="622">
                  <a:moveTo>
                    <a:pt x="298" y="315"/>
                  </a:moveTo>
                  <a:cubicBezTo>
                    <a:pt x="295" y="292"/>
                    <a:pt x="276" y="276"/>
                    <a:pt x="254" y="276"/>
                  </a:cubicBezTo>
                  <a:cubicBezTo>
                    <a:pt x="254" y="276"/>
                    <a:pt x="254" y="276"/>
                    <a:pt x="254" y="276"/>
                  </a:cubicBezTo>
                  <a:cubicBezTo>
                    <a:pt x="177" y="276"/>
                    <a:pt x="177" y="276"/>
                    <a:pt x="177" y="276"/>
                  </a:cubicBezTo>
                  <a:cubicBezTo>
                    <a:pt x="177" y="170"/>
                    <a:pt x="177" y="170"/>
                    <a:pt x="177" y="170"/>
                  </a:cubicBezTo>
                  <a:cubicBezTo>
                    <a:pt x="203" y="193"/>
                    <a:pt x="232" y="207"/>
                    <a:pt x="270" y="207"/>
                  </a:cubicBezTo>
                  <a:cubicBezTo>
                    <a:pt x="293" y="207"/>
                    <a:pt x="320" y="202"/>
                    <a:pt x="351" y="190"/>
                  </a:cubicBezTo>
                  <a:cubicBezTo>
                    <a:pt x="370" y="182"/>
                    <a:pt x="380" y="161"/>
                    <a:pt x="372" y="141"/>
                  </a:cubicBezTo>
                  <a:cubicBezTo>
                    <a:pt x="365" y="122"/>
                    <a:pt x="343" y="113"/>
                    <a:pt x="324" y="120"/>
                  </a:cubicBezTo>
                  <a:cubicBezTo>
                    <a:pt x="248" y="149"/>
                    <a:pt x="233" y="133"/>
                    <a:pt x="167" y="42"/>
                  </a:cubicBezTo>
                  <a:cubicBezTo>
                    <a:pt x="167" y="42"/>
                    <a:pt x="167" y="42"/>
                    <a:pt x="167" y="41"/>
                  </a:cubicBezTo>
                  <a:cubicBezTo>
                    <a:pt x="154" y="22"/>
                    <a:pt x="132" y="8"/>
                    <a:pt x="110" y="3"/>
                  </a:cubicBezTo>
                  <a:cubicBezTo>
                    <a:pt x="110" y="3"/>
                    <a:pt x="100" y="0"/>
                    <a:pt x="89" y="0"/>
                  </a:cubicBezTo>
                  <a:cubicBezTo>
                    <a:pt x="79" y="0"/>
                    <a:pt x="67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35" y="11"/>
                    <a:pt x="0" y="37"/>
                    <a:pt x="0" y="77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336"/>
                    <a:pt x="46" y="365"/>
                    <a:pt x="89" y="365"/>
                  </a:cubicBezTo>
                  <a:cubicBezTo>
                    <a:pt x="91" y="365"/>
                    <a:pt x="93" y="364"/>
                    <a:pt x="96" y="364"/>
                  </a:cubicBezTo>
                  <a:cubicBezTo>
                    <a:pt x="215" y="364"/>
                    <a:pt x="215" y="364"/>
                    <a:pt x="215" y="364"/>
                  </a:cubicBezTo>
                  <a:cubicBezTo>
                    <a:pt x="240" y="583"/>
                    <a:pt x="240" y="583"/>
                    <a:pt x="240" y="583"/>
                  </a:cubicBezTo>
                  <a:cubicBezTo>
                    <a:pt x="242" y="605"/>
                    <a:pt x="262" y="622"/>
                    <a:pt x="284" y="622"/>
                  </a:cubicBezTo>
                  <a:cubicBezTo>
                    <a:pt x="285" y="622"/>
                    <a:pt x="287" y="622"/>
                    <a:pt x="289" y="622"/>
                  </a:cubicBezTo>
                  <a:cubicBezTo>
                    <a:pt x="313" y="619"/>
                    <a:pt x="331" y="597"/>
                    <a:pt x="328" y="573"/>
                  </a:cubicBezTo>
                  <a:lnTo>
                    <a:pt x="298" y="315"/>
                  </a:lnTo>
                  <a:close/>
                  <a:moveTo>
                    <a:pt x="298" y="315"/>
                  </a:moveTo>
                  <a:cubicBezTo>
                    <a:pt x="298" y="315"/>
                    <a:pt x="298" y="315"/>
                    <a:pt x="298" y="3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inpin heiti" charset="-122"/>
              </a:endParaRPr>
            </a:p>
          </p:txBody>
        </p:sp>
      </p:grpSp>
      <p:sp>
        <p:nvSpPr>
          <p:cNvPr id="35" name="Freeform 33">
            <a:extLst>
              <a:ext uri="{FF2B5EF4-FFF2-40B4-BE49-F238E27FC236}">
                <a16:creationId xmlns:a16="http://schemas.microsoft.com/office/drawing/2014/main" id="{49940A7E-B0EB-45C8-AD35-DF331D7D7418}"/>
              </a:ext>
            </a:extLst>
          </p:cNvPr>
          <p:cNvSpPr>
            <a:spLocks noEditPoints="1"/>
          </p:cNvSpPr>
          <p:nvPr/>
        </p:nvSpPr>
        <p:spPr bwMode="auto">
          <a:xfrm>
            <a:off x="1665818" y="4419601"/>
            <a:ext cx="878417" cy="1718733"/>
          </a:xfrm>
          <a:custGeom>
            <a:avLst/>
            <a:gdLst/>
            <a:ahLst/>
            <a:cxnLst>
              <a:cxn ang="0">
                <a:pos x="298" y="372"/>
              </a:cxn>
              <a:cxn ang="0">
                <a:pos x="260" y="335"/>
              </a:cxn>
              <a:cxn ang="0">
                <a:pos x="75" y="335"/>
              </a:cxn>
              <a:cxn ang="0">
                <a:pos x="75" y="38"/>
              </a:cxn>
              <a:cxn ang="0">
                <a:pos x="38" y="0"/>
              </a:cxn>
              <a:cxn ang="0">
                <a:pos x="0" y="38"/>
              </a:cxn>
              <a:cxn ang="0">
                <a:pos x="0" y="372"/>
              </a:cxn>
              <a:cxn ang="0">
                <a:pos x="19" y="405"/>
              </a:cxn>
              <a:cxn ang="0">
                <a:pos x="8" y="448"/>
              </a:cxn>
              <a:cxn ang="0">
                <a:pos x="8" y="552"/>
              </a:cxn>
              <a:cxn ang="0">
                <a:pos x="39" y="584"/>
              </a:cxn>
              <a:cxn ang="0">
                <a:pos x="70" y="552"/>
              </a:cxn>
              <a:cxn ang="0">
                <a:pos x="70" y="448"/>
              </a:cxn>
              <a:cxn ang="0">
                <a:pos x="96" y="422"/>
              </a:cxn>
              <a:cxn ang="0">
                <a:pos x="201" y="422"/>
              </a:cxn>
              <a:cxn ang="0">
                <a:pos x="226" y="448"/>
              </a:cxn>
              <a:cxn ang="0">
                <a:pos x="226" y="552"/>
              </a:cxn>
              <a:cxn ang="0">
                <a:pos x="258" y="584"/>
              </a:cxn>
              <a:cxn ang="0">
                <a:pos x="289" y="552"/>
              </a:cxn>
              <a:cxn ang="0">
                <a:pos x="289" y="448"/>
              </a:cxn>
              <a:cxn ang="0">
                <a:pos x="278" y="405"/>
              </a:cxn>
              <a:cxn ang="0">
                <a:pos x="298" y="372"/>
              </a:cxn>
              <a:cxn ang="0">
                <a:pos x="298" y="372"/>
              </a:cxn>
              <a:cxn ang="0">
                <a:pos x="298" y="372"/>
              </a:cxn>
            </a:cxnLst>
            <a:rect l="0" t="0" r="r" b="b"/>
            <a:pathLst>
              <a:path w="298" h="584">
                <a:moveTo>
                  <a:pt x="298" y="372"/>
                </a:moveTo>
                <a:cubicBezTo>
                  <a:pt x="298" y="352"/>
                  <a:pt x="281" y="335"/>
                  <a:pt x="260" y="335"/>
                </a:cubicBezTo>
                <a:cubicBezTo>
                  <a:pt x="75" y="335"/>
                  <a:pt x="75" y="335"/>
                  <a:pt x="75" y="335"/>
                </a:cubicBezTo>
                <a:cubicBezTo>
                  <a:pt x="75" y="38"/>
                  <a:pt x="75" y="38"/>
                  <a:pt x="75" y="38"/>
                </a:cubicBezTo>
                <a:cubicBezTo>
                  <a:pt x="75" y="17"/>
                  <a:pt x="59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6"/>
                  <a:pt x="8" y="398"/>
                  <a:pt x="19" y="405"/>
                </a:cubicBezTo>
                <a:cubicBezTo>
                  <a:pt x="12" y="417"/>
                  <a:pt x="8" y="432"/>
                  <a:pt x="8" y="448"/>
                </a:cubicBezTo>
                <a:cubicBezTo>
                  <a:pt x="8" y="552"/>
                  <a:pt x="8" y="552"/>
                  <a:pt x="8" y="552"/>
                </a:cubicBezTo>
                <a:cubicBezTo>
                  <a:pt x="8" y="570"/>
                  <a:pt x="22" y="584"/>
                  <a:pt x="39" y="584"/>
                </a:cubicBezTo>
                <a:cubicBezTo>
                  <a:pt x="56" y="584"/>
                  <a:pt x="70" y="570"/>
                  <a:pt x="70" y="552"/>
                </a:cubicBezTo>
                <a:cubicBezTo>
                  <a:pt x="70" y="448"/>
                  <a:pt x="70" y="448"/>
                  <a:pt x="70" y="448"/>
                </a:cubicBezTo>
                <a:cubicBezTo>
                  <a:pt x="70" y="433"/>
                  <a:pt x="82" y="422"/>
                  <a:pt x="96" y="422"/>
                </a:cubicBezTo>
                <a:cubicBezTo>
                  <a:pt x="201" y="422"/>
                  <a:pt x="201" y="422"/>
                  <a:pt x="201" y="422"/>
                </a:cubicBezTo>
                <a:cubicBezTo>
                  <a:pt x="215" y="422"/>
                  <a:pt x="226" y="433"/>
                  <a:pt x="226" y="448"/>
                </a:cubicBezTo>
                <a:cubicBezTo>
                  <a:pt x="226" y="552"/>
                  <a:pt x="226" y="552"/>
                  <a:pt x="226" y="552"/>
                </a:cubicBezTo>
                <a:cubicBezTo>
                  <a:pt x="226" y="570"/>
                  <a:pt x="240" y="584"/>
                  <a:pt x="258" y="584"/>
                </a:cubicBezTo>
                <a:cubicBezTo>
                  <a:pt x="275" y="584"/>
                  <a:pt x="289" y="570"/>
                  <a:pt x="289" y="552"/>
                </a:cubicBezTo>
                <a:cubicBezTo>
                  <a:pt x="289" y="448"/>
                  <a:pt x="289" y="448"/>
                  <a:pt x="289" y="448"/>
                </a:cubicBezTo>
                <a:cubicBezTo>
                  <a:pt x="289" y="432"/>
                  <a:pt x="285" y="418"/>
                  <a:pt x="278" y="405"/>
                </a:cubicBezTo>
                <a:cubicBezTo>
                  <a:pt x="290" y="399"/>
                  <a:pt x="298" y="387"/>
                  <a:pt x="298" y="372"/>
                </a:cubicBezTo>
                <a:close/>
                <a:moveTo>
                  <a:pt x="298" y="372"/>
                </a:moveTo>
                <a:cubicBezTo>
                  <a:pt x="298" y="372"/>
                  <a:pt x="298" y="372"/>
                  <a:pt x="298" y="372"/>
                </a:cubicBezTo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inpin heiti" charset="-122"/>
            </a:endParaRPr>
          </a:p>
        </p:txBody>
      </p:sp>
      <p:sp>
        <p:nvSpPr>
          <p:cNvPr id="36" name="Freeform 34">
            <a:extLst>
              <a:ext uri="{FF2B5EF4-FFF2-40B4-BE49-F238E27FC236}">
                <a16:creationId xmlns:a16="http://schemas.microsoft.com/office/drawing/2014/main" id="{04A5297A-AC82-4902-93C4-199CE3B194A0}"/>
              </a:ext>
            </a:extLst>
          </p:cNvPr>
          <p:cNvSpPr>
            <a:spLocks noEditPoints="1"/>
          </p:cNvSpPr>
          <p:nvPr/>
        </p:nvSpPr>
        <p:spPr bwMode="auto">
          <a:xfrm>
            <a:off x="2764369" y="4929718"/>
            <a:ext cx="1437217" cy="1147233"/>
          </a:xfrm>
          <a:custGeom>
            <a:avLst/>
            <a:gdLst/>
            <a:ahLst/>
            <a:cxnLst>
              <a:cxn ang="0">
                <a:pos x="452" y="0"/>
              </a:cxn>
              <a:cxn ang="0">
                <a:pos x="36" y="0"/>
              </a:cxn>
              <a:cxn ang="0">
                <a:pos x="0" y="36"/>
              </a:cxn>
              <a:cxn ang="0">
                <a:pos x="36" y="72"/>
              </a:cxn>
              <a:cxn ang="0">
                <a:pos x="85" y="72"/>
              </a:cxn>
              <a:cxn ang="0">
                <a:pos x="85" y="390"/>
              </a:cxn>
              <a:cxn ang="0">
                <a:pos x="403" y="390"/>
              </a:cxn>
              <a:cxn ang="0">
                <a:pos x="403" y="72"/>
              </a:cxn>
              <a:cxn ang="0">
                <a:pos x="452" y="72"/>
              </a:cxn>
              <a:cxn ang="0">
                <a:pos x="488" y="36"/>
              </a:cxn>
              <a:cxn ang="0">
                <a:pos x="452" y="0"/>
              </a:cxn>
              <a:cxn ang="0">
                <a:pos x="452" y="0"/>
              </a:cxn>
              <a:cxn ang="0">
                <a:pos x="452" y="0"/>
              </a:cxn>
            </a:cxnLst>
            <a:rect l="0" t="0" r="r" b="b"/>
            <a:pathLst>
              <a:path w="488" h="390">
                <a:moveTo>
                  <a:pt x="45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56"/>
                  <a:pt x="16" y="72"/>
                  <a:pt x="36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5" y="390"/>
                  <a:pt x="85" y="390"/>
                  <a:pt x="85" y="390"/>
                </a:cubicBezTo>
                <a:cubicBezTo>
                  <a:pt x="403" y="390"/>
                  <a:pt x="403" y="390"/>
                  <a:pt x="403" y="390"/>
                </a:cubicBezTo>
                <a:cubicBezTo>
                  <a:pt x="403" y="72"/>
                  <a:pt x="403" y="72"/>
                  <a:pt x="403" y="72"/>
                </a:cubicBezTo>
                <a:cubicBezTo>
                  <a:pt x="452" y="72"/>
                  <a:pt x="452" y="72"/>
                  <a:pt x="452" y="72"/>
                </a:cubicBezTo>
                <a:cubicBezTo>
                  <a:pt x="472" y="72"/>
                  <a:pt x="488" y="56"/>
                  <a:pt x="488" y="36"/>
                </a:cubicBezTo>
                <a:cubicBezTo>
                  <a:pt x="488" y="16"/>
                  <a:pt x="472" y="0"/>
                  <a:pt x="452" y="0"/>
                </a:cubicBezTo>
                <a:close/>
                <a:moveTo>
                  <a:pt x="452" y="0"/>
                </a:moveTo>
                <a:cubicBezTo>
                  <a:pt x="452" y="0"/>
                  <a:pt x="452" y="0"/>
                  <a:pt x="452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inpin heiti" charset="-122"/>
            </a:endParaRPr>
          </a:p>
        </p:txBody>
      </p:sp>
      <p:sp>
        <p:nvSpPr>
          <p:cNvPr id="37" name="Freeform 35">
            <a:extLst>
              <a:ext uri="{FF2B5EF4-FFF2-40B4-BE49-F238E27FC236}">
                <a16:creationId xmlns:a16="http://schemas.microsoft.com/office/drawing/2014/main" id="{1C2D0FD0-29E5-4375-881A-676A502851DF}"/>
              </a:ext>
            </a:extLst>
          </p:cNvPr>
          <p:cNvSpPr>
            <a:spLocks noEditPoints="1"/>
          </p:cNvSpPr>
          <p:nvPr/>
        </p:nvSpPr>
        <p:spPr bwMode="auto">
          <a:xfrm>
            <a:off x="3132669" y="4108450"/>
            <a:ext cx="994833" cy="785283"/>
          </a:xfrm>
          <a:custGeom>
            <a:avLst/>
            <a:gdLst/>
            <a:ahLst/>
            <a:cxnLst>
              <a:cxn ang="0">
                <a:pos x="264" y="145"/>
              </a:cxn>
              <a:cxn ang="0">
                <a:pos x="236" y="236"/>
              </a:cxn>
              <a:cxn ang="0">
                <a:pos x="16" y="236"/>
              </a:cxn>
              <a:cxn ang="0">
                <a:pos x="0" y="252"/>
              </a:cxn>
              <a:cxn ang="0">
                <a:pos x="16" y="267"/>
              </a:cxn>
              <a:cxn ang="0">
                <a:pos x="248" y="267"/>
              </a:cxn>
              <a:cxn ang="0">
                <a:pos x="262" y="256"/>
              </a:cxn>
              <a:cxn ang="0">
                <a:pos x="335" y="22"/>
              </a:cxn>
              <a:cxn ang="0">
                <a:pos x="325" y="3"/>
              </a:cxn>
              <a:cxn ang="0">
                <a:pos x="305" y="13"/>
              </a:cxn>
              <a:cxn ang="0">
                <a:pos x="264" y="145"/>
              </a:cxn>
              <a:cxn ang="0">
                <a:pos x="281" y="92"/>
              </a:cxn>
              <a:cxn ang="0">
                <a:pos x="274" y="114"/>
              </a:cxn>
            </a:cxnLst>
            <a:rect l="0" t="0" r="r" b="b"/>
            <a:pathLst>
              <a:path w="338" h="267">
                <a:moveTo>
                  <a:pt x="264" y="145"/>
                </a:moveTo>
                <a:cubicBezTo>
                  <a:pt x="236" y="236"/>
                  <a:pt x="236" y="236"/>
                  <a:pt x="236" y="23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7" y="236"/>
                  <a:pt x="0" y="243"/>
                  <a:pt x="0" y="252"/>
                </a:cubicBezTo>
                <a:cubicBezTo>
                  <a:pt x="0" y="260"/>
                  <a:pt x="7" y="267"/>
                  <a:pt x="16" y="267"/>
                </a:cubicBezTo>
                <a:cubicBezTo>
                  <a:pt x="248" y="267"/>
                  <a:pt x="248" y="267"/>
                  <a:pt x="248" y="267"/>
                </a:cubicBezTo>
                <a:cubicBezTo>
                  <a:pt x="254" y="267"/>
                  <a:pt x="260" y="263"/>
                  <a:pt x="262" y="256"/>
                </a:cubicBezTo>
                <a:cubicBezTo>
                  <a:pt x="335" y="22"/>
                  <a:pt x="335" y="22"/>
                  <a:pt x="335" y="22"/>
                </a:cubicBezTo>
                <a:cubicBezTo>
                  <a:pt x="338" y="14"/>
                  <a:pt x="333" y="5"/>
                  <a:pt x="325" y="3"/>
                </a:cubicBezTo>
                <a:cubicBezTo>
                  <a:pt x="317" y="0"/>
                  <a:pt x="308" y="5"/>
                  <a:pt x="305" y="13"/>
                </a:cubicBezTo>
                <a:cubicBezTo>
                  <a:pt x="264" y="145"/>
                  <a:pt x="264" y="145"/>
                  <a:pt x="264" y="145"/>
                </a:cubicBezTo>
                <a:moveTo>
                  <a:pt x="281" y="92"/>
                </a:moveTo>
                <a:cubicBezTo>
                  <a:pt x="274" y="114"/>
                  <a:pt x="274" y="114"/>
                  <a:pt x="274" y="114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inpin heiti" charset="-122"/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364069" y="2435164"/>
            <a:ext cx="480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</a:rPr>
              <a:t>Ô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nhiễm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môi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trường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45" name="Pentagon 44"/>
          <p:cNvSpPr/>
          <p:nvPr/>
        </p:nvSpPr>
        <p:spPr>
          <a:xfrm rot="10800000">
            <a:off x="4800604" y="1419164"/>
            <a:ext cx="3295648" cy="2647950"/>
          </a:xfrm>
          <a:prstGeom prst="homePlat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entagon 45"/>
          <p:cNvSpPr/>
          <p:nvPr/>
        </p:nvSpPr>
        <p:spPr>
          <a:xfrm>
            <a:off x="8115302" y="1419164"/>
            <a:ext cx="3295648" cy="2647950"/>
          </a:xfrm>
          <a:prstGeom prst="homePlat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iamond 48"/>
          <p:cNvSpPr/>
          <p:nvPr/>
        </p:nvSpPr>
        <p:spPr>
          <a:xfrm>
            <a:off x="6296027" y="2713567"/>
            <a:ext cx="3600450" cy="3575048"/>
          </a:xfrm>
          <a:prstGeom prst="diamond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6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44" grpId="0"/>
      <p:bldP spid="45" grpId="0" animBg="1"/>
      <p:bldP spid="46" grpId="0" animBg="1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64">
            <a:extLst>
              <a:ext uri="{FF2B5EF4-FFF2-40B4-BE49-F238E27FC236}">
                <a16:creationId xmlns:a16="http://schemas.microsoft.com/office/drawing/2014/main" id="{4E986667-1776-4108-B0E2-C8981F5DDA93}"/>
              </a:ext>
            </a:extLst>
          </p:cNvPr>
          <p:cNvGrpSpPr>
            <a:grpSpLocks/>
          </p:cNvGrpSpPr>
          <p:nvPr/>
        </p:nvGrpSpPr>
        <p:grpSpPr bwMode="auto">
          <a:xfrm>
            <a:off x="6281162" y="2035175"/>
            <a:ext cx="1536700" cy="1328738"/>
            <a:chOff x="6685148" y="1930674"/>
            <a:chExt cx="1535923" cy="132800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94D9234-E89D-46F7-A688-B687D78FC6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63843" y="2475576"/>
              <a:ext cx="257315" cy="257315"/>
            </a:xfrm>
            <a:custGeom>
              <a:avLst/>
              <a:gdLst>
                <a:gd name="T0" fmla="*/ 2147483646 w 121"/>
                <a:gd name="T1" fmla="*/ 2147483646 h 121"/>
                <a:gd name="T2" fmla="*/ 2147483646 w 121"/>
                <a:gd name="T3" fmla="*/ 2147483646 h 121"/>
                <a:gd name="T4" fmla="*/ 2147483646 w 121"/>
                <a:gd name="T5" fmla="*/ 2147483646 h 121"/>
                <a:gd name="T6" fmla="*/ 2147483646 w 121"/>
                <a:gd name="T7" fmla="*/ 2147483646 h 121"/>
                <a:gd name="T8" fmla="*/ 2147483646 w 121"/>
                <a:gd name="T9" fmla="*/ 2147483646 h 121"/>
                <a:gd name="T10" fmla="*/ 2147483646 w 121"/>
                <a:gd name="T11" fmla="*/ 2147483646 h 121"/>
                <a:gd name="T12" fmla="*/ 2147483646 w 121"/>
                <a:gd name="T13" fmla="*/ 2147483646 h 121"/>
                <a:gd name="T14" fmla="*/ 2147483646 w 121"/>
                <a:gd name="T15" fmla="*/ 2147483646 h 121"/>
                <a:gd name="T16" fmla="*/ 2147483646 w 121"/>
                <a:gd name="T17" fmla="*/ 2147483646 h 121"/>
                <a:gd name="T18" fmla="*/ 2147483646 w 121"/>
                <a:gd name="T19" fmla="*/ 2147483646 h 121"/>
                <a:gd name="T20" fmla="*/ 2147483646 w 121"/>
                <a:gd name="T21" fmla="*/ 2147483646 h 121"/>
                <a:gd name="T22" fmla="*/ 2147483646 w 121"/>
                <a:gd name="T23" fmla="*/ 2147483646 h 121"/>
                <a:gd name="T24" fmla="*/ 2147483646 w 121"/>
                <a:gd name="T25" fmla="*/ 0 h 121"/>
                <a:gd name="T26" fmla="*/ 2147483646 w 121"/>
                <a:gd name="T27" fmla="*/ 2147483646 h 121"/>
                <a:gd name="T28" fmla="*/ 2147483646 w 121"/>
                <a:gd name="T29" fmla="*/ 2147483646 h 121"/>
                <a:gd name="T30" fmla="*/ 2147483646 w 121"/>
                <a:gd name="T31" fmla="*/ 2147483646 h 121"/>
                <a:gd name="T32" fmla="*/ 2147483646 w 121"/>
                <a:gd name="T33" fmla="*/ 2147483646 h 121"/>
                <a:gd name="T34" fmla="*/ 2147483646 w 121"/>
                <a:gd name="T35" fmla="*/ 2147483646 h 121"/>
                <a:gd name="T36" fmla="*/ 2147483646 w 121"/>
                <a:gd name="T37" fmla="*/ 2147483646 h 121"/>
                <a:gd name="T38" fmla="*/ 2147483646 w 121"/>
                <a:gd name="T39" fmla="*/ 2147483646 h 121"/>
                <a:gd name="T40" fmla="*/ 0 w 121"/>
                <a:gd name="T41" fmla="*/ 2147483646 h 121"/>
                <a:gd name="T42" fmla="*/ 2147483646 w 121"/>
                <a:gd name="T43" fmla="*/ 2147483646 h 121"/>
                <a:gd name="T44" fmla="*/ 2147483646 w 121"/>
                <a:gd name="T45" fmla="*/ 2147483646 h 121"/>
                <a:gd name="T46" fmla="*/ 2147483646 w 121"/>
                <a:gd name="T47" fmla="*/ 2147483646 h 121"/>
                <a:gd name="T48" fmla="*/ 2147483646 w 121"/>
                <a:gd name="T49" fmla="*/ 2147483646 h 121"/>
                <a:gd name="T50" fmla="*/ 2147483646 w 121"/>
                <a:gd name="T51" fmla="*/ 2147483646 h 121"/>
                <a:gd name="T52" fmla="*/ 2147483646 w 121"/>
                <a:gd name="T53" fmla="*/ 2147483646 h 121"/>
                <a:gd name="T54" fmla="*/ 2147483646 w 121"/>
                <a:gd name="T55" fmla="*/ 2147483646 h 121"/>
                <a:gd name="T56" fmla="*/ 2147483646 w 121"/>
                <a:gd name="T57" fmla="*/ 2147483646 h 121"/>
                <a:gd name="T58" fmla="*/ 2147483646 w 121"/>
                <a:gd name="T59" fmla="*/ 2147483646 h 121"/>
                <a:gd name="T60" fmla="*/ 2147483646 w 121"/>
                <a:gd name="T61" fmla="*/ 2147483646 h 121"/>
                <a:gd name="T62" fmla="*/ 2147483646 w 121"/>
                <a:gd name="T63" fmla="*/ 2147483646 h 121"/>
                <a:gd name="T64" fmla="*/ 2147483646 w 121"/>
                <a:gd name="T65" fmla="*/ 2147483646 h 121"/>
                <a:gd name="T66" fmla="*/ 2147483646 w 121"/>
                <a:gd name="T67" fmla="*/ 2147483646 h 121"/>
                <a:gd name="T68" fmla="*/ 2147483646 w 121"/>
                <a:gd name="T69" fmla="*/ 2147483646 h 121"/>
                <a:gd name="T70" fmla="*/ 2147483646 w 121"/>
                <a:gd name="T71" fmla="*/ 2147483646 h 121"/>
                <a:gd name="T72" fmla="*/ 2147483646 w 121"/>
                <a:gd name="T73" fmla="*/ 2147483646 h 121"/>
                <a:gd name="T74" fmla="*/ 2147483646 w 121"/>
                <a:gd name="T75" fmla="*/ 2147483646 h 1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1" h="121">
                  <a:moveTo>
                    <a:pt x="104" y="101"/>
                  </a:moveTo>
                  <a:cubicBezTo>
                    <a:pt x="114" y="87"/>
                    <a:pt x="114" y="87"/>
                    <a:pt x="114" y="87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102" y="72"/>
                    <a:pt x="103" y="67"/>
                    <a:pt x="103" y="62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98" y="40"/>
                    <a:pt x="95" y="35"/>
                    <a:pt x="91" y="31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2" y="19"/>
                    <a:pt x="67" y="17"/>
                    <a:pt x="61" y="1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39" y="22"/>
                    <a:pt x="35" y="25"/>
                    <a:pt x="31" y="2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19" y="48"/>
                    <a:pt x="17" y="54"/>
                    <a:pt x="17" y="6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3" y="81"/>
                    <a:pt x="25" y="86"/>
                    <a:pt x="29" y="90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8" y="102"/>
                    <a:pt x="54" y="103"/>
                    <a:pt x="59" y="103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81" y="98"/>
                    <a:pt x="86" y="95"/>
                    <a:pt x="90" y="91"/>
                  </a:cubicBezTo>
                  <a:lnTo>
                    <a:pt x="104" y="101"/>
                  </a:lnTo>
                  <a:close/>
                  <a:moveTo>
                    <a:pt x="46" y="81"/>
                  </a:moveTo>
                  <a:cubicBezTo>
                    <a:pt x="34" y="73"/>
                    <a:pt x="31" y="57"/>
                    <a:pt x="39" y="45"/>
                  </a:cubicBezTo>
                  <a:cubicBezTo>
                    <a:pt x="47" y="34"/>
                    <a:pt x="63" y="31"/>
                    <a:pt x="75" y="39"/>
                  </a:cubicBezTo>
                  <a:cubicBezTo>
                    <a:pt x="87" y="47"/>
                    <a:pt x="89" y="63"/>
                    <a:pt x="81" y="75"/>
                  </a:cubicBezTo>
                  <a:cubicBezTo>
                    <a:pt x="73" y="86"/>
                    <a:pt x="57" y="89"/>
                    <a:pt x="46" y="81"/>
                  </a:cubicBezTo>
                  <a:close/>
                </a:path>
              </a:pathLst>
            </a:custGeom>
            <a:noFill/>
            <a:ln w="349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7742B20-AB55-494D-8A94-82E05FAF2C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25647" y="2669160"/>
              <a:ext cx="342555" cy="342555"/>
            </a:xfrm>
            <a:custGeom>
              <a:avLst/>
              <a:gdLst>
                <a:gd name="T0" fmla="*/ 2147483646 w 161"/>
                <a:gd name="T1" fmla="*/ 2147483646 h 161"/>
                <a:gd name="T2" fmla="*/ 2147483646 w 161"/>
                <a:gd name="T3" fmla="*/ 2147483646 h 161"/>
                <a:gd name="T4" fmla="*/ 2147483646 w 161"/>
                <a:gd name="T5" fmla="*/ 2147483646 h 161"/>
                <a:gd name="T6" fmla="*/ 2147483646 w 161"/>
                <a:gd name="T7" fmla="*/ 2147483646 h 161"/>
                <a:gd name="T8" fmla="*/ 2147483646 w 161"/>
                <a:gd name="T9" fmla="*/ 2147483646 h 161"/>
                <a:gd name="T10" fmla="*/ 2147483646 w 161"/>
                <a:gd name="T11" fmla="*/ 0 h 161"/>
                <a:gd name="T12" fmla="*/ 2147483646 w 161"/>
                <a:gd name="T13" fmla="*/ 2147483646 h 161"/>
                <a:gd name="T14" fmla="*/ 2147483646 w 161"/>
                <a:gd name="T15" fmla="*/ 2147483646 h 161"/>
                <a:gd name="T16" fmla="*/ 2147483646 w 161"/>
                <a:gd name="T17" fmla="*/ 2147483646 h 161"/>
                <a:gd name="T18" fmla="*/ 2147483646 w 161"/>
                <a:gd name="T19" fmla="*/ 2147483646 h 161"/>
                <a:gd name="T20" fmla="*/ 2147483646 w 161"/>
                <a:gd name="T21" fmla="*/ 2147483646 h 161"/>
                <a:gd name="T22" fmla="*/ 2147483646 w 161"/>
                <a:gd name="T23" fmla="*/ 2147483646 h 161"/>
                <a:gd name="T24" fmla="*/ 2147483646 w 161"/>
                <a:gd name="T25" fmla="*/ 2147483646 h 161"/>
                <a:gd name="T26" fmla="*/ 0 w 161"/>
                <a:gd name="T27" fmla="*/ 2147483646 h 161"/>
                <a:gd name="T28" fmla="*/ 2147483646 w 161"/>
                <a:gd name="T29" fmla="*/ 2147483646 h 161"/>
                <a:gd name="T30" fmla="*/ 2147483646 w 161"/>
                <a:gd name="T31" fmla="*/ 2147483646 h 161"/>
                <a:gd name="T32" fmla="*/ 2147483646 w 161"/>
                <a:gd name="T33" fmla="*/ 2147483646 h 161"/>
                <a:gd name="T34" fmla="*/ 2147483646 w 161"/>
                <a:gd name="T35" fmla="*/ 2147483646 h 161"/>
                <a:gd name="T36" fmla="*/ 2147483646 w 161"/>
                <a:gd name="T37" fmla="*/ 2147483646 h 161"/>
                <a:gd name="T38" fmla="*/ 2147483646 w 161"/>
                <a:gd name="T39" fmla="*/ 2147483646 h 161"/>
                <a:gd name="T40" fmla="*/ 2147483646 w 161"/>
                <a:gd name="T41" fmla="*/ 2147483646 h 161"/>
                <a:gd name="T42" fmla="*/ 2147483646 w 161"/>
                <a:gd name="T43" fmla="*/ 2147483646 h 161"/>
                <a:gd name="T44" fmla="*/ 2147483646 w 161"/>
                <a:gd name="T45" fmla="*/ 2147483646 h 161"/>
                <a:gd name="T46" fmla="*/ 2147483646 w 161"/>
                <a:gd name="T47" fmla="*/ 2147483646 h 161"/>
                <a:gd name="T48" fmla="*/ 2147483646 w 161"/>
                <a:gd name="T49" fmla="*/ 2147483646 h 161"/>
                <a:gd name="T50" fmla="*/ 2147483646 w 161"/>
                <a:gd name="T51" fmla="*/ 2147483646 h 161"/>
                <a:gd name="T52" fmla="*/ 2147483646 w 161"/>
                <a:gd name="T53" fmla="*/ 2147483646 h 161"/>
                <a:gd name="T54" fmla="*/ 2147483646 w 161"/>
                <a:gd name="T55" fmla="*/ 2147483646 h 161"/>
                <a:gd name="T56" fmla="*/ 2147483646 w 161"/>
                <a:gd name="T57" fmla="*/ 2147483646 h 161"/>
                <a:gd name="T58" fmla="*/ 2147483646 w 161"/>
                <a:gd name="T59" fmla="*/ 2147483646 h 161"/>
                <a:gd name="T60" fmla="*/ 2147483646 w 161"/>
                <a:gd name="T61" fmla="*/ 2147483646 h 161"/>
                <a:gd name="T62" fmla="*/ 2147483646 w 161"/>
                <a:gd name="T63" fmla="*/ 2147483646 h 161"/>
                <a:gd name="T64" fmla="*/ 2147483646 w 161"/>
                <a:gd name="T65" fmla="*/ 2147483646 h 161"/>
                <a:gd name="T66" fmla="*/ 2147483646 w 161"/>
                <a:gd name="T67" fmla="*/ 2147483646 h 161"/>
                <a:gd name="T68" fmla="*/ 2147483646 w 161"/>
                <a:gd name="T69" fmla="*/ 2147483646 h 161"/>
                <a:gd name="T70" fmla="*/ 2147483646 w 161"/>
                <a:gd name="T71" fmla="*/ 2147483646 h 161"/>
                <a:gd name="T72" fmla="*/ 2147483646 w 161"/>
                <a:gd name="T73" fmla="*/ 2147483646 h 161"/>
                <a:gd name="T74" fmla="*/ 2147483646 w 161"/>
                <a:gd name="T75" fmla="*/ 2147483646 h 1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1" h="161">
                  <a:moveTo>
                    <a:pt x="159" y="57"/>
                  </a:moveTo>
                  <a:cubicBezTo>
                    <a:pt x="149" y="36"/>
                    <a:pt x="149" y="36"/>
                    <a:pt x="149" y="36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23" y="40"/>
                    <a:pt x="117" y="35"/>
                    <a:pt x="112" y="31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82" y="21"/>
                    <a:pt x="75" y="22"/>
                    <a:pt x="67" y="23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0" y="37"/>
                    <a:pt x="34" y="43"/>
                    <a:pt x="31" y="4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1" y="78"/>
                    <a:pt x="21" y="86"/>
                    <a:pt x="23" y="93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7" y="121"/>
                    <a:pt x="43" y="126"/>
                    <a:pt x="50" y="130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79" y="139"/>
                    <a:pt x="86" y="138"/>
                    <a:pt x="93" y="137"/>
                  </a:cubicBezTo>
                  <a:cubicBezTo>
                    <a:pt x="103" y="159"/>
                    <a:pt x="103" y="159"/>
                    <a:pt x="103" y="159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20" y="123"/>
                    <a:pt x="125" y="117"/>
                    <a:pt x="129" y="111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9" y="82"/>
                    <a:pt x="138" y="74"/>
                    <a:pt x="137" y="67"/>
                  </a:cubicBezTo>
                  <a:lnTo>
                    <a:pt x="159" y="57"/>
                  </a:lnTo>
                  <a:close/>
                  <a:moveTo>
                    <a:pt x="94" y="112"/>
                  </a:moveTo>
                  <a:cubicBezTo>
                    <a:pt x="77" y="120"/>
                    <a:pt x="56" y="112"/>
                    <a:pt x="48" y="94"/>
                  </a:cubicBezTo>
                  <a:cubicBezTo>
                    <a:pt x="40" y="77"/>
                    <a:pt x="48" y="56"/>
                    <a:pt x="65" y="48"/>
                  </a:cubicBezTo>
                  <a:cubicBezTo>
                    <a:pt x="83" y="40"/>
                    <a:pt x="104" y="48"/>
                    <a:pt x="112" y="66"/>
                  </a:cubicBezTo>
                  <a:cubicBezTo>
                    <a:pt x="120" y="83"/>
                    <a:pt x="112" y="104"/>
                    <a:pt x="94" y="112"/>
                  </a:cubicBezTo>
                  <a:close/>
                </a:path>
              </a:pathLst>
            </a:custGeom>
            <a:noFill/>
            <a:ln w="349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BA1311F-533B-4D61-B732-E9D70BF6D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5062" y="2176039"/>
              <a:ext cx="480374" cy="480374"/>
            </a:xfrm>
            <a:custGeom>
              <a:avLst/>
              <a:gdLst>
                <a:gd name="T0" fmla="*/ 2147483646 w 226"/>
                <a:gd name="T1" fmla="*/ 2147483646 h 226"/>
                <a:gd name="T2" fmla="*/ 2147483646 w 226"/>
                <a:gd name="T3" fmla="*/ 2147483646 h 226"/>
                <a:gd name="T4" fmla="*/ 2147483646 w 226"/>
                <a:gd name="T5" fmla="*/ 2147483646 h 226"/>
                <a:gd name="T6" fmla="*/ 2147483646 w 226"/>
                <a:gd name="T7" fmla="*/ 2147483646 h 226"/>
                <a:gd name="T8" fmla="*/ 2147483646 w 226"/>
                <a:gd name="T9" fmla="*/ 2147483646 h 226"/>
                <a:gd name="T10" fmla="*/ 0 w 226"/>
                <a:gd name="T11" fmla="*/ 2147483646 h 226"/>
                <a:gd name="T12" fmla="*/ 2147483646 w 226"/>
                <a:gd name="T13" fmla="*/ 2147483646 h 226"/>
                <a:gd name="T14" fmla="*/ 2147483646 w 226"/>
                <a:gd name="T15" fmla="*/ 2147483646 h 226"/>
                <a:gd name="T16" fmla="*/ 2147483646 w 226"/>
                <a:gd name="T17" fmla="*/ 2147483646 h 226"/>
                <a:gd name="T18" fmla="*/ 2147483646 w 226"/>
                <a:gd name="T19" fmla="*/ 2147483646 h 226"/>
                <a:gd name="T20" fmla="*/ 2147483646 w 226"/>
                <a:gd name="T21" fmla="*/ 2147483646 h 226"/>
                <a:gd name="T22" fmla="*/ 2147483646 w 226"/>
                <a:gd name="T23" fmla="*/ 2147483646 h 226"/>
                <a:gd name="T24" fmla="*/ 2147483646 w 226"/>
                <a:gd name="T25" fmla="*/ 2147483646 h 226"/>
                <a:gd name="T26" fmla="*/ 2147483646 w 226"/>
                <a:gd name="T27" fmla="*/ 2147483646 h 226"/>
                <a:gd name="T28" fmla="*/ 2147483646 w 226"/>
                <a:gd name="T29" fmla="*/ 2147483646 h 226"/>
                <a:gd name="T30" fmla="*/ 2147483646 w 226"/>
                <a:gd name="T31" fmla="*/ 2147483646 h 226"/>
                <a:gd name="T32" fmla="*/ 2147483646 w 226"/>
                <a:gd name="T33" fmla="*/ 2147483646 h 226"/>
                <a:gd name="T34" fmla="*/ 2147483646 w 226"/>
                <a:gd name="T35" fmla="*/ 2147483646 h 226"/>
                <a:gd name="T36" fmla="*/ 2147483646 w 226"/>
                <a:gd name="T37" fmla="*/ 2147483646 h 226"/>
                <a:gd name="T38" fmla="*/ 2147483646 w 226"/>
                <a:gd name="T39" fmla="*/ 2147483646 h 226"/>
                <a:gd name="T40" fmla="*/ 2147483646 w 226"/>
                <a:gd name="T41" fmla="*/ 2147483646 h 226"/>
                <a:gd name="T42" fmla="*/ 2147483646 w 226"/>
                <a:gd name="T43" fmla="*/ 2147483646 h 226"/>
                <a:gd name="T44" fmla="*/ 2147483646 w 226"/>
                <a:gd name="T45" fmla="*/ 2147483646 h 226"/>
                <a:gd name="T46" fmla="*/ 2147483646 w 226"/>
                <a:gd name="T47" fmla="*/ 2147483646 h 226"/>
                <a:gd name="T48" fmla="*/ 2147483646 w 226"/>
                <a:gd name="T49" fmla="*/ 2147483646 h 226"/>
                <a:gd name="T50" fmla="*/ 2147483646 w 226"/>
                <a:gd name="T51" fmla="*/ 2147483646 h 226"/>
                <a:gd name="T52" fmla="*/ 2147483646 w 226"/>
                <a:gd name="T53" fmla="*/ 2147483646 h 226"/>
                <a:gd name="T54" fmla="*/ 2147483646 w 226"/>
                <a:gd name="T55" fmla="*/ 2147483646 h 226"/>
                <a:gd name="T56" fmla="*/ 2147483646 w 226"/>
                <a:gd name="T57" fmla="*/ 2147483646 h 226"/>
                <a:gd name="T58" fmla="*/ 2147483646 w 226"/>
                <a:gd name="T59" fmla="*/ 2147483646 h 226"/>
                <a:gd name="T60" fmla="*/ 2147483646 w 226"/>
                <a:gd name="T61" fmla="*/ 2147483646 h 226"/>
                <a:gd name="T62" fmla="*/ 2147483646 w 226"/>
                <a:gd name="T63" fmla="*/ 2147483646 h 226"/>
                <a:gd name="T64" fmla="*/ 2147483646 w 226"/>
                <a:gd name="T65" fmla="*/ 2147483646 h 226"/>
                <a:gd name="T66" fmla="*/ 2147483646 w 226"/>
                <a:gd name="T67" fmla="*/ 2147483646 h 226"/>
                <a:gd name="T68" fmla="*/ 2147483646 w 226"/>
                <a:gd name="T69" fmla="*/ 2147483646 h 226"/>
                <a:gd name="T70" fmla="*/ 2147483646 w 226"/>
                <a:gd name="T71" fmla="*/ 2147483646 h 226"/>
                <a:gd name="T72" fmla="*/ 2147483646 w 226"/>
                <a:gd name="T73" fmla="*/ 2147483646 h 226"/>
                <a:gd name="T74" fmla="*/ 2147483646 w 226"/>
                <a:gd name="T75" fmla="*/ 2147483646 h 226"/>
                <a:gd name="T76" fmla="*/ 2147483646 w 226"/>
                <a:gd name="T77" fmla="*/ 2147483646 h 226"/>
                <a:gd name="T78" fmla="*/ 2147483646 w 226"/>
                <a:gd name="T79" fmla="*/ 2147483646 h 226"/>
                <a:gd name="T80" fmla="*/ 2147483646 w 226"/>
                <a:gd name="T81" fmla="*/ 2147483646 h 226"/>
                <a:gd name="T82" fmla="*/ 2147483646 w 226"/>
                <a:gd name="T83" fmla="*/ 0 h 226"/>
                <a:gd name="T84" fmla="*/ 2147483646 w 226"/>
                <a:gd name="T85" fmla="*/ 2147483646 h 226"/>
                <a:gd name="T86" fmla="*/ 2147483646 w 226"/>
                <a:gd name="T87" fmla="*/ 2147483646 h 226"/>
                <a:gd name="T88" fmla="*/ 2147483646 w 226"/>
                <a:gd name="T89" fmla="*/ 2147483646 h 226"/>
                <a:gd name="T90" fmla="*/ 2147483646 w 226"/>
                <a:gd name="T91" fmla="*/ 2147483646 h 226"/>
                <a:gd name="T92" fmla="*/ 2147483646 w 226"/>
                <a:gd name="T93" fmla="*/ 2147483646 h 226"/>
                <a:gd name="T94" fmla="*/ 2147483646 w 226"/>
                <a:gd name="T95" fmla="*/ 2147483646 h 226"/>
                <a:gd name="T96" fmla="*/ 2147483646 w 226"/>
                <a:gd name="T97" fmla="*/ 2147483646 h 226"/>
                <a:gd name="T98" fmla="*/ 2147483646 w 226"/>
                <a:gd name="T99" fmla="*/ 2147483646 h 226"/>
                <a:gd name="T100" fmla="*/ 2147483646 w 226"/>
                <a:gd name="T101" fmla="*/ 2147483646 h 2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26" h="226">
                  <a:moveTo>
                    <a:pt x="40" y="57"/>
                  </a:moveTo>
                  <a:cubicBezTo>
                    <a:pt x="37" y="61"/>
                    <a:pt x="35" y="65"/>
                    <a:pt x="33" y="69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6"/>
                    <a:pt x="21" y="110"/>
                    <a:pt x="22" y="115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6" y="149"/>
                    <a:pt x="6" y="149"/>
                    <a:pt x="6" y="149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30" y="152"/>
                    <a:pt x="33" y="157"/>
                    <a:pt x="35" y="160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19" y="175"/>
                    <a:pt x="19" y="175"/>
                    <a:pt x="19" y="175"/>
                  </a:cubicBezTo>
                  <a:cubicBezTo>
                    <a:pt x="21" y="178"/>
                    <a:pt x="21" y="178"/>
                    <a:pt x="21" y="178"/>
                  </a:cubicBezTo>
                  <a:cubicBezTo>
                    <a:pt x="39" y="198"/>
                    <a:pt x="39" y="198"/>
                    <a:pt x="39" y="198"/>
                  </a:cubicBezTo>
                  <a:cubicBezTo>
                    <a:pt x="41" y="201"/>
                    <a:pt x="41" y="201"/>
                    <a:pt x="41" y="201"/>
                  </a:cubicBezTo>
                  <a:cubicBezTo>
                    <a:pt x="44" y="198"/>
                    <a:pt x="44" y="198"/>
                    <a:pt x="44" y="198"/>
                  </a:cubicBezTo>
                  <a:cubicBezTo>
                    <a:pt x="58" y="186"/>
                    <a:pt x="58" y="186"/>
                    <a:pt x="58" y="186"/>
                  </a:cubicBezTo>
                  <a:cubicBezTo>
                    <a:pt x="61" y="188"/>
                    <a:pt x="65" y="191"/>
                    <a:pt x="69" y="193"/>
                  </a:cubicBezTo>
                  <a:cubicBezTo>
                    <a:pt x="64" y="211"/>
                    <a:pt x="64" y="211"/>
                    <a:pt x="64" y="211"/>
                  </a:cubicBezTo>
                  <a:cubicBezTo>
                    <a:pt x="62" y="214"/>
                    <a:pt x="62" y="214"/>
                    <a:pt x="62" y="214"/>
                  </a:cubicBezTo>
                  <a:cubicBezTo>
                    <a:pt x="66" y="215"/>
                    <a:pt x="66" y="215"/>
                    <a:pt x="66" y="215"/>
                  </a:cubicBezTo>
                  <a:cubicBezTo>
                    <a:pt x="92" y="224"/>
                    <a:pt x="92" y="224"/>
                    <a:pt x="92" y="224"/>
                  </a:cubicBezTo>
                  <a:cubicBezTo>
                    <a:pt x="95" y="225"/>
                    <a:pt x="95" y="225"/>
                    <a:pt x="95" y="225"/>
                  </a:cubicBezTo>
                  <a:cubicBezTo>
                    <a:pt x="96" y="221"/>
                    <a:pt x="96" y="221"/>
                    <a:pt x="96" y="221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106" y="204"/>
                    <a:pt x="111" y="205"/>
                    <a:pt x="115" y="204"/>
                  </a:cubicBezTo>
                  <a:cubicBezTo>
                    <a:pt x="119" y="223"/>
                    <a:pt x="119" y="223"/>
                    <a:pt x="119" y="223"/>
                  </a:cubicBezTo>
                  <a:cubicBezTo>
                    <a:pt x="120" y="226"/>
                    <a:pt x="120" y="226"/>
                    <a:pt x="120" y="226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50" y="220"/>
                    <a:pt x="150" y="220"/>
                    <a:pt x="150" y="220"/>
                  </a:cubicBezTo>
                  <a:cubicBezTo>
                    <a:pt x="153" y="219"/>
                    <a:pt x="153" y="219"/>
                    <a:pt x="153" y="219"/>
                  </a:cubicBezTo>
                  <a:cubicBezTo>
                    <a:pt x="153" y="215"/>
                    <a:pt x="153" y="215"/>
                    <a:pt x="153" y="215"/>
                  </a:cubicBezTo>
                  <a:cubicBezTo>
                    <a:pt x="149" y="197"/>
                    <a:pt x="149" y="197"/>
                    <a:pt x="149" y="197"/>
                  </a:cubicBezTo>
                  <a:cubicBezTo>
                    <a:pt x="153" y="196"/>
                    <a:pt x="157" y="193"/>
                    <a:pt x="161" y="191"/>
                  </a:cubicBezTo>
                  <a:cubicBezTo>
                    <a:pt x="173" y="205"/>
                    <a:pt x="173" y="205"/>
                    <a:pt x="173" y="205"/>
                  </a:cubicBezTo>
                  <a:cubicBezTo>
                    <a:pt x="176" y="207"/>
                    <a:pt x="176" y="207"/>
                    <a:pt x="176" y="207"/>
                  </a:cubicBezTo>
                  <a:cubicBezTo>
                    <a:pt x="178" y="205"/>
                    <a:pt x="178" y="205"/>
                    <a:pt x="178" y="205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199" y="182"/>
                    <a:pt x="199" y="182"/>
                    <a:pt x="199" y="182"/>
                  </a:cubicBezTo>
                  <a:cubicBezTo>
                    <a:pt x="186" y="168"/>
                    <a:pt x="186" y="168"/>
                    <a:pt x="186" y="168"/>
                  </a:cubicBezTo>
                  <a:cubicBezTo>
                    <a:pt x="189" y="165"/>
                    <a:pt x="191" y="161"/>
                    <a:pt x="194" y="157"/>
                  </a:cubicBezTo>
                  <a:cubicBezTo>
                    <a:pt x="211" y="163"/>
                    <a:pt x="211" y="163"/>
                    <a:pt x="211" y="163"/>
                  </a:cubicBezTo>
                  <a:cubicBezTo>
                    <a:pt x="215" y="164"/>
                    <a:pt x="215" y="164"/>
                    <a:pt x="215" y="164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24" y="134"/>
                    <a:pt x="224" y="134"/>
                    <a:pt x="224" y="134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04" y="124"/>
                    <a:pt x="204" y="124"/>
                    <a:pt x="204" y="124"/>
                  </a:cubicBezTo>
                  <a:cubicBezTo>
                    <a:pt x="205" y="120"/>
                    <a:pt x="205" y="115"/>
                    <a:pt x="205" y="111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6" y="106"/>
                    <a:pt x="226" y="106"/>
                    <a:pt x="226" y="106"/>
                  </a:cubicBezTo>
                  <a:cubicBezTo>
                    <a:pt x="226" y="103"/>
                    <a:pt x="226" y="103"/>
                    <a:pt x="226" y="103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19" y="73"/>
                    <a:pt x="219" y="73"/>
                    <a:pt x="219" y="73"/>
                  </a:cubicBezTo>
                  <a:cubicBezTo>
                    <a:pt x="216" y="73"/>
                    <a:pt x="216" y="73"/>
                    <a:pt x="216" y="73"/>
                  </a:cubicBezTo>
                  <a:cubicBezTo>
                    <a:pt x="198" y="77"/>
                    <a:pt x="198" y="77"/>
                    <a:pt x="198" y="77"/>
                  </a:cubicBezTo>
                  <a:cubicBezTo>
                    <a:pt x="196" y="73"/>
                    <a:pt x="194" y="69"/>
                    <a:pt x="191" y="65"/>
                  </a:cubicBezTo>
                  <a:cubicBezTo>
                    <a:pt x="205" y="53"/>
                    <a:pt x="205" y="53"/>
                    <a:pt x="205" y="53"/>
                  </a:cubicBezTo>
                  <a:cubicBezTo>
                    <a:pt x="208" y="50"/>
                    <a:pt x="208" y="50"/>
                    <a:pt x="208" y="50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85" y="25"/>
                    <a:pt x="185" y="25"/>
                    <a:pt x="185" y="25"/>
                  </a:cubicBezTo>
                  <a:cubicBezTo>
                    <a:pt x="182" y="27"/>
                    <a:pt x="182" y="27"/>
                    <a:pt x="182" y="27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5" y="37"/>
                    <a:pt x="161" y="35"/>
                    <a:pt x="157" y="32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64" y="11"/>
                    <a:pt x="164" y="11"/>
                    <a:pt x="164" y="11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0" y="21"/>
                    <a:pt x="116" y="21"/>
                    <a:pt x="111" y="21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4" y="30"/>
                    <a:pt x="70" y="32"/>
                    <a:pt x="66" y="35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8" y="44"/>
                    <a:pt x="28" y="44"/>
                    <a:pt x="28" y="44"/>
                  </a:cubicBezTo>
                  <a:lnTo>
                    <a:pt x="40" y="57"/>
                  </a:lnTo>
                  <a:close/>
                  <a:moveTo>
                    <a:pt x="89" y="85"/>
                  </a:moveTo>
                  <a:cubicBezTo>
                    <a:pt x="104" y="72"/>
                    <a:pt x="127" y="73"/>
                    <a:pt x="141" y="88"/>
                  </a:cubicBezTo>
                  <a:cubicBezTo>
                    <a:pt x="154" y="103"/>
                    <a:pt x="153" y="127"/>
                    <a:pt x="138" y="140"/>
                  </a:cubicBezTo>
                  <a:cubicBezTo>
                    <a:pt x="123" y="154"/>
                    <a:pt x="99" y="153"/>
                    <a:pt x="86" y="137"/>
                  </a:cubicBezTo>
                  <a:cubicBezTo>
                    <a:pt x="72" y="122"/>
                    <a:pt x="73" y="99"/>
                    <a:pt x="89" y="85"/>
                  </a:cubicBezTo>
                  <a:close/>
                </a:path>
              </a:pathLst>
            </a:custGeom>
            <a:noFill/>
            <a:ln w="349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FAB75A4-8168-4B93-9FEB-A999EA015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148" y="1930674"/>
              <a:ext cx="1535923" cy="1328000"/>
            </a:xfrm>
            <a:custGeom>
              <a:avLst/>
              <a:gdLst>
                <a:gd name="T0" fmla="*/ 2147483646 w 1928"/>
                <a:gd name="T1" fmla="*/ 2147483646 h 1667"/>
                <a:gd name="T2" fmla="*/ 0 w 1928"/>
                <a:gd name="T3" fmla="*/ 2147483646 h 1667"/>
                <a:gd name="T4" fmla="*/ 2147483646 w 1928"/>
                <a:gd name="T5" fmla="*/ 0 h 1667"/>
                <a:gd name="T6" fmla="*/ 2147483646 w 1928"/>
                <a:gd name="T7" fmla="*/ 0 h 1667"/>
                <a:gd name="T8" fmla="*/ 2147483646 w 1928"/>
                <a:gd name="T9" fmla="*/ 2147483646 h 1667"/>
                <a:gd name="T10" fmla="*/ 2147483646 w 1928"/>
                <a:gd name="T11" fmla="*/ 2147483646 h 1667"/>
                <a:gd name="T12" fmla="*/ 2147483646 w 1928"/>
                <a:gd name="T13" fmla="*/ 2147483646 h 1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8" h="1667">
                  <a:moveTo>
                    <a:pt x="483" y="1667"/>
                  </a:moveTo>
                  <a:lnTo>
                    <a:pt x="0" y="834"/>
                  </a:lnTo>
                  <a:lnTo>
                    <a:pt x="483" y="0"/>
                  </a:lnTo>
                  <a:lnTo>
                    <a:pt x="1445" y="0"/>
                  </a:lnTo>
                  <a:lnTo>
                    <a:pt x="1928" y="834"/>
                  </a:lnTo>
                  <a:lnTo>
                    <a:pt x="1445" y="1667"/>
                  </a:lnTo>
                  <a:lnTo>
                    <a:pt x="483" y="1667"/>
                  </a:lnTo>
                  <a:close/>
                </a:path>
              </a:pathLst>
            </a:custGeom>
            <a:noFill/>
            <a:ln w="349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1" name="组合 66">
            <a:extLst>
              <a:ext uri="{FF2B5EF4-FFF2-40B4-BE49-F238E27FC236}">
                <a16:creationId xmlns:a16="http://schemas.microsoft.com/office/drawing/2014/main" id="{5BC57349-A2C9-47A1-B320-00E2D9BD61D9}"/>
              </a:ext>
            </a:extLst>
          </p:cNvPr>
          <p:cNvGrpSpPr>
            <a:grpSpLocks/>
          </p:cNvGrpSpPr>
          <p:nvPr/>
        </p:nvGrpSpPr>
        <p:grpSpPr bwMode="auto">
          <a:xfrm>
            <a:off x="6243062" y="3909118"/>
            <a:ext cx="1536700" cy="1328738"/>
            <a:chOff x="6646910" y="4883820"/>
            <a:chExt cx="1535923" cy="1328000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C3E0B513-6397-4416-853E-555B6D5F6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910" y="4883820"/>
              <a:ext cx="1535923" cy="1328000"/>
            </a:xfrm>
            <a:custGeom>
              <a:avLst/>
              <a:gdLst>
                <a:gd name="T0" fmla="*/ 2147483646 w 1928"/>
                <a:gd name="T1" fmla="*/ 2147483646 h 1667"/>
                <a:gd name="T2" fmla="*/ 0 w 1928"/>
                <a:gd name="T3" fmla="*/ 2147483646 h 1667"/>
                <a:gd name="T4" fmla="*/ 2147483646 w 1928"/>
                <a:gd name="T5" fmla="*/ 0 h 1667"/>
                <a:gd name="T6" fmla="*/ 2147483646 w 1928"/>
                <a:gd name="T7" fmla="*/ 0 h 1667"/>
                <a:gd name="T8" fmla="*/ 2147483646 w 1928"/>
                <a:gd name="T9" fmla="*/ 2147483646 h 1667"/>
                <a:gd name="T10" fmla="*/ 2147483646 w 1928"/>
                <a:gd name="T11" fmla="*/ 2147483646 h 1667"/>
                <a:gd name="T12" fmla="*/ 2147483646 w 1928"/>
                <a:gd name="T13" fmla="*/ 2147483646 h 1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8" h="1667">
                  <a:moveTo>
                    <a:pt x="483" y="1667"/>
                  </a:moveTo>
                  <a:lnTo>
                    <a:pt x="0" y="833"/>
                  </a:lnTo>
                  <a:lnTo>
                    <a:pt x="483" y="0"/>
                  </a:lnTo>
                  <a:lnTo>
                    <a:pt x="1444" y="0"/>
                  </a:lnTo>
                  <a:lnTo>
                    <a:pt x="1928" y="833"/>
                  </a:lnTo>
                  <a:lnTo>
                    <a:pt x="1444" y="1667"/>
                  </a:lnTo>
                  <a:lnTo>
                    <a:pt x="483" y="1667"/>
                  </a:lnTo>
                  <a:close/>
                </a:path>
              </a:pathLst>
            </a:custGeom>
            <a:noFill/>
            <a:ln w="349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4DD33FE-4C02-4ED2-977E-905F450B5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0824" y="5120422"/>
              <a:ext cx="355302" cy="867542"/>
            </a:xfrm>
            <a:custGeom>
              <a:avLst/>
              <a:gdLst>
                <a:gd name="T0" fmla="*/ 2147483646 w 167"/>
                <a:gd name="T1" fmla="*/ 0 h 408"/>
                <a:gd name="T2" fmla="*/ 2147483646 w 167"/>
                <a:gd name="T3" fmla="*/ 2147483646 h 408"/>
                <a:gd name="T4" fmla="*/ 2147483646 w 167"/>
                <a:gd name="T5" fmla="*/ 2147483646 h 408"/>
                <a:gd name="T6" fmla="*/ 2147483646 w 167"/>
                <a:gd name="T7" fmla="*/ 2147483646 h 408"/>
                <a:gd name="T8" fmla="*/ 0 w 167"/>
                <a:gd name="T9" fmla="*/ 2147483646 h 408"/>
                <a:gd name="T10" fmla="*/ 2147483646 w 167"/>
                <a:gd name="T11" fmla="*/ 2147483646 h 408"/>
                <a:gd name="T12" fmla="*/ 2147483646 w 167"/>
                <a:gd name="T13" fmla="*/ 0 h 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408">
                  <a:moveTo>
                    <a:pt x="26" y="0"/>
                  </a:moveTo>
                  <a:cubicBezTo>
                    <a:pt x="24" y="33"/>
                    <a:pt x="24" y="33"/>
                    <a:pt x="24" y="33"/>
                  </a:cubicBezTo>
                  <a:cubicBezTo>
                    <a:pt x="91" y="64"/>
                    <a:pt x="135" y="134"/>
                    <a:pt x="130" y="211"/>
                  </a:cubicBezTo>
                  <a:cubicBezTo>
                    <a:pt x="125" y="289"/>
                    <a:pt x="72" y="353"/>
                    <a:pt x="2" y="375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88" y="385"/>
                    <a:pt x="155" y="308"/>
                    <a:pt x="161" y="213"/>
                  </a:cubicBezTo>
                  <a:cubicBezTo>
                    <a:pt x="167" y="118"/>
                    <a:pt x="110" y="34"/>
                    <a:pt x="26" y="0"/>
                  </a:cubicBezTo>
                  <a:close/>
                </a:path>
              </a:pathLst>
            </a:custGeom>
            <a:noFill/>
            <a:ln w="349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DD117FB2-9B39-48C0-B33E-A00D4D3CE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3005" y="5862891"/>
              <a:ext cx="146582" cy="169685"/>
            </a:xfrm>
            <a:custGeom>
              <a:avLst/>
              <a:gdLst>
                <a:gd name="T0" fmla="*/ 0 w 184"/>
                <a:gd name="T1" fmla="*/ 2147483646 h 213"/>
                <a:gd name="T2" fmla="*/ 2147483646 w 184"/>
                <a:gd name="T3" fmla="*/ 2147483646 h 213"/>
                <a:gd name="T4" fmla="*/ 2147483646 w 184"/>
                <a:gd name="T5" fmla="*/ 0 h 213"/>
                <a:gd name="T6" fmla="*/ 2147483646 w 184"/>
                <a:gd name="T7" fmla="*/ 2147483646 h 213"/>
                <a:gd name="T8" fmla="*/ 2147483646 w 184"/>
                <a:gd name="T9" fmla="*/ 2147483646 h 213"/>
                <a:gd name="T10" fmla="*/ 2147483646 w 184"/>
                <a:gd name="T11" fmla="*/ 2147483646 h 213"/>
                <a:gd name="T12" fmla="*/ 0 w 184"/>
                <a:gd name="T13" fmla="*/ 2147483646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" h="213">
                  <a:moveTo>
                    <a:pt x="0" y="96"/>
                  </a:moveTo>
                  <a:lnTo>
                    <a:pt x="90" y="48"/>
                  </a:lnTo>
                  <a:lnTo>
                    <a:pt x="184" y="0"/>
                  </a:lnTo>
                  <a:lnTo>
                    <a:pt x="179" y="106"/>
                  </a:lnTo>
                  <a:lnTo>
                    <a:pt x="171" y="213"/>
                  </a:lnTo>
                  <a:lnTo>
                    <a:pt x="85" y="154"/>
                  </a:lnTo>
                  <a:lnTo>
                    <a:pt x="0" y="96"/>
                  </a:lnTo>
                  <a:close/>
                </a:path>
              </a:pathLst>
            </a:custGeom>
            <a:noFill/>
            <a:ln w="349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1BDF3F65-50FD-4D7D-8ED0-BE99A676C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583" y="5105286"/>
              <a:ext cx="321046" cy="867542"/>
            </a:xfrm>
            <a:custGeom>
              <a:avLst/>
              <a:gdLst>
                <a:gd name="T0" fmla="*/ 2147483646 w 151"/>
                <a:gd name="T1" fmla="*/ 2147483646 h 408"/>
                <a:gd name="T2" fmla="*/ 2147483646 w 151"/>
                <a:gd name="T3" fmla="*/ 2147483646 h 408"/>
                <a:gd name="T4" fmla="*/ 2147483646 w 151"/>
                <a:gd name="T5" fmla="*/ 2147483646 h 408"/>
                <a:gd name="T6" fmla="*/ 2147483646 w 151"/>
                <a:gd name="T7" fmla="*/ 2147483646 h 408"/>
                <a:gd name="T8" fmla="*/ 2147483646 w 151"/>
                <a:gd name="T9" fmla="*/ 0 h 408"/>
                <a:gd name="T10" fmla="*/ 2147483646 w 151"/>
                <a:gd name="T11" fmla="*/ 2147483646 h 408"/>
                <a:gd name="T12" fmla="*/ 2147483646 w 151"/>
                <a:gd name="T13" fmla="*/ 2147483646 h 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1" h="408">
                  <a:moveTo>
                    <a:pt x="148" y="408"/>
                  </a:moveTo>
                  <a:cubicBezTo>
                    <a:pt x="148" y="375"/>
                    <a:pt x="148" y="375"/>
                    <a:pt x="148" y="375"/>
                  </a:cubicBezTo>
                  <a:cubicBezTo>
                    <a:pt x="80" y="348"/>
                    <a:pt x="32" y="281"/>
                    <a:pt x="32" y="203"/>
                  </a:cubicBezTo>
                  <a:cubicBezTo>
                    <a:pt x="33" y="125"/>
                    <a:pt x="82" y="59"/>
                    <a:pt x="151" y="33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65" y="27"/>
                    <a:pt x="2" y="107"/>
                    <a:pt x="1" y="203"/>
                  </a:cubicBezTo>
                  <a:cubicBezTo>
                    <a:pt x="0" y="298"/>
                    <a:pt x="62" y="379"/>
                    <a:pt x="148" y="408"/>
                  </a:cubicBezTo>
                  <a:close/>
                </a:path>
              </a:pathLst>
            </a:custGeom>
            <a:noFill/>
            <a:ln w="349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A1A1F929-19F6-422D-8201-3E3FFE88A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6612" y="5060674"/>
              <a:ext cx="142599" cy="169685"/>
            </a:xfrm>
            <a:custGeom>
              <a:avLst/>
              <a:gdLst>
                <a:gd name="T0" fmla="*/ 2147483646 w 179"/>
                <a:gd name="T1" fmla="*/ 2147483646 h 213"/>
                <a:gd name="T2" fmla="*/ 2147483646 w 179"/>
                <a:gd name="T3" fmla="*/ 2147483646 h 213"/>
                <a:gd name="T4" fmla="*/ 0 w 179"/>
                <a:gd name="T5" fmla="*/ 2147483646 h 213"/>
                <a:gd name="T6" fmla="*/ 0 w 179"/>
                <a:gd name="T7" fmla="*/ 2147483646 h 213"/>
                <a:gd name="T8" fmla="*/ 0 w 179"/>
                <a:gd name="T9" fmla="*/ 0 h 213"/>
                <a:gd name="T10" fmla="*/ 2147483646 w 179"/>
                <a:gd name="T11" fmla="*/ 2147483646 h 213"/>
                <a:gd name="T12" fmla="*/ 2147483646 w 179"/>
                <a:gd name="T13" fmla="*/ 2147483646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" h="213">
                  <a:moveTo>
                    <a:pt x="179" y="107"/>
                  </a:moveTo>
                  <a:lnTo>
                    <a:pt x="91" y="160"/>
                  </a:lnTo>
                  <a:lnTo>
                    <a:pt x="0" y="213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91" y="53"/>
                  </a:lnTo>
                  <a:lnTo>
                    <a:pt x="179" y="107"/>
                  </a:lnTo>
                  <a:close/>
                </a:path>
              </a:pathLst>
            </a:custGeom>
            <a:noFill/>
            <a:ln w="349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E15C47D-FE85-436D-A270-7694099F78FA}"/>
              </a:ext>
            </a:extLst>
          </p:cNvPr>
          <p:cNvGrpSpPr>
            <a:grpSpLocks/>
          </p:cNvGrpSpPr>
          <p:nvPr/>
        </p:nvGrpSpPr>
        <p:grpSpPr bwMode="auto">
          <a:xfrm>
            <a:off x="4438650" y="3934518"/>
            <a:ext cx="1536700" cy="1328738"/>
            <a:chOff x="4019550" y="4613275"/>
            <a:chExt cx="1536700" cy="1328738"/>
          </a:xfrm>
        </p:grpSpPr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16C8252B-191E-41C8-A69F-D33C66126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550" y="4613275"/>
              <a:ext cx="1536700" cy="1328738"/>
            </a:xfrm>
            <a:custGeom>
              <a:avLst/>
              <a:gdLst>
                <a:gd name="T0" fmla="*/ 385574 w 1929"/>
                <a:gd name="T1" fmla="*/ 1328000 h 1667"/>
                <a:gd name="T2" fmla="*/ 0 w 1929"/>
                <a:gd name="T3" fmla="*/ 663602 h 1667"/>
                <a:gd name="T4" fmla="*/ 385574 w 1929"/>
                <a:gd name="T5" fmla="*/ 0 h 1667"/>
                <a:gd name="T6" fmla="*/ 1151145 w 1929"/>
                <a:gd name="T7" fmla="*/ 0 h 1667"/>
                <a:gd name="T8" fmla="*/ 1536719 w 1929"/>
                <a:gd name="T9" fmla="*/ 663602 h 1667"/>
                <a:gd name="T10" fmla="*/ 1151145 w 1929"/>
                <a:gd name="T11" fmla="*/ 1328000 h 1667"/>
                <a:gd name="T12" fmla="*/ 385574 w 1929"/>
                <a:gd name="T13" fmla="*/ 1328000 h 1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9" h="1667">
                  <a:moveTo>
                    <a:pt x="484" y="1667"/>
                  </a:moveTo>
                  <a:lnTo>
                    <a:pt x="0" y="833"/>
                  </a:lnTo>
                  <a:lnTo>
                    <a:pt x="484" y="0"/>
                  </a:lnTo>
                  <a:lnTo>
                    <a:pt x="1445" y="0"/>
                  </a:lnTo>
                  <a:lnTo>
                    <a:pt x="1929" y="833"/>
                  </a:lnTo>
                  <a:lnTo>
                    <a:pt x="1445" y="1667"/>
                  </a:lnTo>
                  <a:lnTo>
                    <a:pt x="484" y="1667"/>
                  </a:lnTo>
                  <a:close/>
                </a:path>
              </a:pathLst>
            </a:custGeom>
            <a:noFill/>
            <a:ln w="349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grpSp>
          <p:nvGrpSpPr>
            <p:cNvPr id="19" name="组合 60">
              <a:extLst>
                <a:ext uri="{FF2B5EF4-FFF2-40B4-BE49-F238E27FC236}">
                  <a16:creationId xmlns:a16="http://schemas.microsoft.com/office/drawing/2014/main" id="{2F3CD5DA-4376-4A30-B504-21AC50F0EF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8338" y="4876800"/>
              <a:ext cx="612775" cy="809625"/>
              <a:chOff x="4478455" y="5173001"/>
              <a:chExt cx="612617" cy="808590"/>
            </a:xfrm>
          </p:grpSpPr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3CF25214-6CE0-4444-AB21-D2DD3DF31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455" y="5173001"/>
                <a:ext cx="612617" cy="808590"/>
              </a:xfrm>
              <a:custGeom>
                <a:avLst/>
                <a:gdLst>
                  <a:gd name="T0" fmla="*/ 612617 w 288"/>
                  <a:gd name="T1" fmla="*/ 783056 h 380"/>
                  <a:gd name="T2" fmla="*/ 587091 w 288"/>
                  <a:gd name="T3" fmla="*/ 808590 h 380"/>
                  <a:gd name="T4" fmla="*/ 25526 w 288"/>
                  <a:gd name="T5" fmla="*/ 808590 h 380"/>
                  <a:gd name="T6" fmla="*/ 0 w 288"/>
                  <a:gd name="T7" fmla="*/ 783056 h 380"/>
                  <a:gd name="T8" fmla="*/ 0 w 288"/>
                  <a:gd name="T9" fmla="*/ 25534 h 380"/>
                  <a:gd name="T10" fmla="*/ 25526 w 288"/>
                  <a:gd name="T11" fmla="*/ 0 h 380"/>
                  <a:gd name="T12" fmla="*/ 587091 w 288"/>
                  <a:gd name="T13" fmla="*/ 0 h 380"/>
                  <a:gd name="T14" fmla="*/ 612617 w 288"/>
                  <a:gd name="T15" fmla="*/ 25534 h 380"/>
                  <a:gd name="T16" fmla="*/ 612617 w 288"/>
                  <a:gd name="T17" fmla="*/ 783056 h 3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8" h="380">
                    <a:moveTo>
                      <a:pt x="288" y="368"/>
                    </a:moveTo>
                    <a:cubicBezTo>
                      <a:pt x="288" y="375"/>
                      <a:pt x="283" y="380"/>
                      <a:pt x="276" y="380"/>
                    </a:cubicBezTo>
                    <a:cubicBezTo>
                      <a:pt x="12" y="380"/>
                      <a:pt x="12" y="380"/>
                      <a:pt x="12" y="380"/>
                    </a:cubicBezTo>
                    <a:cubicBezTo>
                      <a:pt x="5" y="380"/>
                      <a:pt x="0" y="375"/>
                      <a:pt x="0" y="36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83" y="0"/>
                      <a:pt x="288" y="5"/>
                      <a:pt x="288" y="12"/>
                    </a:cubicBezTo>
                    <a:lnTo>
                      <a:pt x="288" y="368"/>
                    </a:lnTo>
                    <a:close/>
                  </a:path>
                </a:pathLst>
              </a:custGeom>
              <a:noFill/>
              <a:ln w="3492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" name="Line 16">
                <a:extLst>
                  <a:ext uri="{FF2B5EF4-FFF2-40B4-BE49-F238E27FC236}">
                    <a16:creationId xmlns:a16="http://schemas.microsoft.com/office/drawing/2014/main" id="{DA0A157C-05CA-4B5F-A4E9-8746589491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5732" y="5377527"/>
                <a:ext cx="247586" cy="0"/>
              </a:xfrm>
              <a:prstGeom prst="line">
                <a:avLst/>
              </a:prstGeom>
              <a:noFill/>
              <a:ln w="349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:a16="http://schemas.microsoft.com/office/drawing/2014/main" id="{9B1FC267-E039-4A62-AE45-8172677DB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4635" y="5496437"/>
                <a:ext cx="468191" cy="0"/>
              </a:xfrm>
              <a:prstGeom prst="line">
                <a:avLst/>
              </a:prstGeom>
              <a:noFill/>
              <a:ln w="349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:a16="http://schemas.microsoft.com/office/drawing/2014/main" id="{3D0C5B65-FC62-47F3-92DF-9CD4E48BD0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4635" y="5547172"/>
                <a:ext cx="417404" cy="0"/>
              </a:xfrm>
              <a:prstGeom prst="line">
                <a:avLst/>
              </a:prstGeom>
              <a:noFill/>
              <a:ln w="349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" name="Line 19">
                <a:extLst>
                  <a:ext uri="{FF2B5EF4-FFF2-40B4-BE49-F238E27FC236}">
                    <a16:creationId xmlns:a16="http://schemas.microsoft.com/office/drawing/2014/main" id="{270DA512-D3DF-4363-826D-AA9FC004B5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4635" y="5607420"/>
                <a:ext cx="374553" cy="0"/>
              </a:xfrm>
              <a:prstGeom prst="line">
                <a:avLst/>
              </a:prstGeom>
              <a:noFill/>
              <a:ln w="349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" name="Line 20">
                <a:extLst>
                  <a:ext uri="{FF2B5EF4-FFF2-40B4-BE49-F238E27FC236}">
                    <a16:creationId xmlns:a16="http://schemas.microsoft.com/office/drawing/2014/main" id="{A013B473-145D-4828-A0B0-B701931DFE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4635" y="5667668"/>
                <a:ext cx="468191" cy="0"/>
              </a:xfrm>
              <a:prstGeom prst="line">
                <a:avLst/>
              </a:prstGeom>
              <a:noFill/>
              <a:ln w="349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" name="Line 21">
                <a:extLst>
                  <a:ext uri="{FF2B5EF4-FFF2-40B4-BE49-F238E27FC236}">
                    <a16:creationId xmlns:a16="http://schemas.microsoft.com/office/drawing/2014/main" id="{62FDC342-7A81-409F-9629-9BFA85933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4635" y="5726331"/>
                <a:ext cx="426927" cy="0"/>
              </a:xfrm>
              <a:prstGeom prst="line">
                <a:avLst/>
              </a:prstGeom>
              <a:noFill/>
              <a:ln w="349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" name="Line 22">
                <a:extLst>
                  <a:ext uri="{FF2B5EF4-FFF2-40B4-BE49-F238E27FC236}">
                    <a16:creationId xmlns:a16="http://schemas.microsoft.com/office/drawing/2014/main" id="{9BAD08CD-70B2-46EA-8AE8-F19403B25C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4635" y="5777066"/>
                <a:ext cx="468191" cy="0"/>
              </a:xfrm>
              <a:prstGeom prst="line">
                <a:avLst/>
              </a:prstGeom>
              <a:noFill/>
              <a:ln w="349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" name="Line 23">
                <a:extLst>
                  <a:ext uri="{FF2B5EF4-FFF2-40B4-BE49-F238E27FC236}">
                    <a16:creationId xmlns:a16="http://schemas.microsoft.com/office/drawing/2014/main" id="{E586E4DA-B919-4D4B-90C6-A06AC6D082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5732" y="5895976"/>
                <a:ext cx="247586" cy="0"/>
              </a:xfrm>
              <a:prstGeom prst="line">
                <a:avLst/>
              </a:prstGeom>
              <a:noFill/>
              <a:ln w="349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</p:grpSp>
      <p:grpSp>
        <p:nvGrpSpPr>
          <p:cNvPr id="29" name="组合 65">
            <a:extLst>
              <a:ext uri="{FF2B5EF4-FFF2-40B4-BE49-F238E27FC236}">
                <a16:creationId xmlns:a16="http://schemas.microsoft.com/office/drawing/2014/main" id="{CF560F71-F952-4A24-A2DB-FB5E9A4A7947}"/>
              </a:ext>
            </a:extLst>
          </p:cNvPr>
          <p:cNvGrpSpPr>
            <a:grpSpLocks/>
          </p:cNvGrpSpPr>
          <p:nvPr/>
        </p:nvGrpSpPr>
        <p:grpSpPr bwMode="auto">
          <a:xfrm>
            <a:off x="4430713" y="2035175"/>
            <a:ext cx="1533525" cy="1328738"/>
            <a:chOff x="4010827" y="1930674"/>
            <a:chExt cx="1533533" cy="1328000"/>
          </a:xfrm>
        </p:grpSpPr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C8DF8F63-1D2D-466B-B148-3F20E91BA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827" y="1930674"/>
              <a:ext cx="1533533" cy="1328000"/>
            </a:xfrm>
            <a:custGeom>
              <a:avLst/>
              <a:gdLst>
                <a:gd name="T0" fmla="*/ 2147483646 w 1925"/>
                <a:gd name="T1" fmla="*/ 2147483646 h 1667"/>
                <a:gd name="T2" fmla="*/ 0 w 1925"/>
                <a:gd name="T3" fmla="*/ 2147483646 h 1667"/>
                <a:gd name="T4" fmla="*/ 2147483646 w 1925"/>
                <a:gd name="T5" fmla="*/ 0 h 1667"/>
                <a:gd name="T6" fmla="*/ 2147483646 w 1925"/>
                <a:gd name="T7" fmla="*/ 0 h 1667"/>
                <a:gd name="T8" fmla="*/ 2147483646 w 1925"/>
                <a:gd name="T9" fmla="*/ 2147483646 h 1667"/>
                <a:gd name="T10" fmla="*/ 2147483646 w 1925"/>
                <a:gd name="T11" fmla="*/ 2147483646 h 1667"/>
                <a:gd name="T12" fmla="*/ 2147483646 w 1925"/>
                <a:gd name="T13" fmla="*/ 2147483646 h 1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5" h="1667">
                  <a:moveTo>
                    <a:pt x="480" y="1667"/>
                  </a:moveTo>
                  <a:lnTo>
                    <a:pt x="0" y="834"/>
                  </a:lnTo>
                  <a:lnTo>
                    <a:pt x="480" y="0"/>
                  </a:lnTo>
                  <a:lnTo>
                    <a:pt x="1445" y="0"/>
                  </a:lnTo>
                  <a:lnTo>
                    <a:pt x="1925" y="834"/>
                  </a:lnTo>
                  <a:lnTo>
                    <a:pt x="1445" y="1667"/>
                  </a:lnTo>
                  <a:lnTo>
                    <a:pt x="480" y="1667"/>
                  </a:lnTo>
                  <a:close/>
                </a:path>
              </a:pathLst>
            </a:custGeom>
            <a:noFill/>
            <a:ln w="349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B1CF7018-5797-4C7D-BCA2-031635E7A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712" y="2345724"/>
              <a:ext cx="438152" cy="669975"/>
            </a:xfrm>
            <a:custGeom>
              <a:avLst/>
              <a:gdLst>
                <a:gd name="T0" fmla="*/ 2147483646 w 206"/>
                <a:gd name="T1" fmla="*/ 2147483646 h 315"/>
                <a:gd name="T2" fmla="*/ 2147483646 w 206"/>
                <a:gd name="T3" fmla="*/ 0 h 315"/>
                <a:gd name="T4" fmla="*/ 0 w 206"/>
                <a:gd name="T5" fmla="*/ 2147483646 h 315"/>
                <a:gd name="T6" fmla="*/ 2147483646 w 206"/>
                <a:gd name="T7" fmla="*/ 2147483646 h 315"/>
                <a:gd name="T8" fmla="*/ 2147483646 w 206"/>
                <a:gd name="T9" fmla="*/ 2147483646 h 315"/>
                <a:gd name="T10" fmla="*/ 2147483646 w 206"/>
                <a:gd name="T11" fmla="*/ 2147483646 h 315"/>
                <a:gd name="T12" fmla="*/ 2147483646 w 206"/>
                <a:gd name="T13" fmla="*/ 2147483646 h 315"/>
                <a:gd name="T14" fmla="*/ 2147483646 w 206"/>
                <a:gd name="T15" fmla="*/ 2147483646 h 3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6" h="315">
                  <a:moveTo>
                    <a:pt x="206" y="103"/>
                  </a:moveTo>
                  <a:cubicBezTo>
                    <a:pt x="206" y="46"/>
                    <a:pt x="160" y="0"/>
                    <a:pt x="103" y="0"/>
                  </a:cubicBezTo>
                  <a:cubicBezTo>
                    <a:pt x="46" y="0"/>
                    <a:pt x="0" y="46"/>
                    <a:pt x="0" y="103"/>
                  </a:cubicBezTo>
                  <a:cubicBezTo>
                    <a:pt x="0" y="148"/>
                    <a:pt x="25" y="171"/>
                    <a:pt x="53" y="204"/>
                  </a:cubicBezTo>
                  <a:cubicBezTo>
                    <a:pt x="66" y="220"/>
                    <a:pt x="54" y="278"/>
                    <a:pt x="69" y="299"/>
                  </a:cubicBezTo>
                  <a:cubicBezTo>
                    <a:pt x="79" y="315"/>
                    <a:pt x="132" y="314"/>
                    <a:pt x="142" y="299"/>
                  </a:cubicBezTo>
                  <a:cubicBezTo>
                    <a:pt x="156" y="279"/>
                    <a:pt x="145" y="219"/>
                    <a:pt x="157" y="203"/>
                  </a:cubicBezTo>
                  <a:cubicBezTo>
                    <a:pt x="180" y="168"/>
                    <a:pt x="206" y="147"/>
                    <a:pt x="206" y="103"/>
                  </a:cubicBezTo>
                  <a:close/>
                </a:path>
              </a:pathLst>
            </a:custGeom>
            <a:noFill/>
            <a:ln w="349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C200E208-94A0-467B-8196-31F8FE4B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785" y="2820521"/>
              <a:ext cx="195974" cy="20713"/>
            </a:xfrm>
            <a:custGeom>
              <a:avLst/>
              <a:gdLst>
                <a:gd name="T0" fmla="*/ 0 w 92"/>
                <a:gd name="T1" fmla="*/ 0 h 10"/>
                <a:gd name="T2" fmla="*/ 2147483646 w 92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2" h="10">
                  <a:moveTo>
                    <a:pt x="0" y="0"/>
                  </a:moveTo>
                  <a:cubicBezTo>
                    <a:pt x="0" y="1"/>
                    <a:pt x="54" y="10"/>
                    <a:pt x="92" y="0"/>
                  </a:cubicBezTo>
                </a:path>
              </a:pathLst>
            </a:custGeom>
            <a:noFill/>
            <a:ln w="349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5A5DC2F6-E16D-4F6C-B11D-C5311A617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7175" y="2853980"/>
              <a:ext cx="193584" cy="21510"/>
            </a:xfrm>
            <a:custGeom>
              <a:avLst/>
              <a:gdLst>
                <a:gd name="T0" fmla="*/ 0 w 91"/>
                <a:gd name="T1" fmla="*/ 2147483646 h 10"/>
                <a:gd name="T2" fmla="*/ 2147483646 w 91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1" h="10">
                  <a:moveTo>
                    <a:pt x="0" y="1"/>
                  </a:moveTo>
                  <a:cubicBezTo>
                    <a:pt x="0" y="1"/>
                    <a:pt x="54" y="10"/>
                    <a:pt x="91" y="0"/>
                  </a:cubicBezTo>
                </a:path>
              </a:pathLst>
            </a:custGeom>
            <a:noFill/>
            <a:ln w="349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12C5CF80-F60D-4BE3-8360-9DBEDA846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7175" y="2888236"/>
              <a:ext cx="189600" cy="21510"/>
            </a:xfrm>
            <a:custGeom>
              <a:avLst/>
              <a:gdLst>
                <a:gd name="T0" fmla="*/ 0 w 89"/>
                <a:gd name="T1" fmla="*/ 2147483646 h 10"/>
                <a:gd name="T2" fmla="*/ 2147483646 w 89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9" h="10">
                  <a:moveTo>
                    <a:pt x="0" y="1"/>
                  </a:moveTo>
                  <a:cubicBezTo>
                    <a:pt x="0" y="1"/>
                    <a:pt x="52" y="10"/>
                    <a:pt x="89" y="0"/>
                  </a:cubicBezTo>
                </a:path>
              </a:pathLst>
            </a:custGeom>
            <a:noFill/>
            <a:ln w="349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2CF34BD6-8004-4464-A3A9-AEF04E662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565" y="2922491"/>
              <a:ext cx="187211" cy="21510"/>
            </a:xfrm>
            <a:custGeom>
              <a:avLst/>
              <a:gdLst>
                <a:gd name="T0" fmla="*/ 0 w 88"/>
                <a:gd name="T1" fmla="*/ 0 h 10"/>
                <a:gd name="T2" fmla="*/ 2147483646 w 88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8" h="10">
                  <a:moveTo>
                    <a:pt x="0" y="0"/>
                  </a:moveTo>
                  <a:cubicBezTo>
                    <a:pt x="0" y="1"/>
                    <a:pt x="51" y="10"/>
                    <a:pt x="88" y="0"/>
                  </a:cubicBezTo>
                </a:path>
              </a:pathLst>
            </a:custGeom>
            <a:noFill/>
            <a:ln w="349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62068769-0B9D-4FD2-8D13-D3C82DFC7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938" y="2956747"/>
              <a:ext cx="176058" cy="20713"/>
            </a:xfrm>
            <a:custGeom>
              <a:avLst/>
              <a:gdLst>
                <a:gd name="T0" fmla="*/ 0 w 83"/>
                <a:gd name="T1" fmla="*/ 0 h 10"/>
                <a:gd name="T2" fmla="*/ 2147483646 w 83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3" h="10">
                  <a:moveTo>
                    <a:pt x="0" y="0"/>
                  </a:moveTo>
                  <a:cubicBezTo>
                    <a:pt x="0" y="1"/>
                    <a:pt x="46" y="10"/>
                    <a:pt x="83" y="0"/>
                  </a:cubicBezTo>
                </a:path>
              </a:pathLst>
            </a:custGeom>
            <a:noFill/>
            <a:ln w="349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B2E62E29-B9B8-405B-B2BB-B0CC35EB3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192" y="2509832"/>
              <a:ext cx="101970" cy="152955"/>
            </a:xfrm>
            <a:custGeom>
              <a:avLst/>
              <a:gdLst>
                <a:gd name="T0" fmla="*/ 2147483646 w 48"/>
                <a:gd name="T1" fmla="*/ 2147483646 h 72"/>
                <a:gd name="T2" fmla="*/ 2147483646 w 48"/>
                <a:gd name="T3" fmla="*/ 0 h 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" h="72">
                  <a:moveTo>
                    <a:pt x="48" y="72"/>
                  </a:moveTo>
                  <a:cubicBezTo>
                    <a:pt x="48" y="72"/>
                    <a:pt x="0" y="0"/>
                    <a:pt x="48" y="0"/>
                  </a:cubicBezTo>
                </a:path>
              </a:pathLst>
            </a:custGeom>
            <a:noFill/>
            <a:ln w="349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20C2C0FA-D7B5-4217-BC56-536E39449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162" y="2509832"/>
              <a:ext cx="67715" cy="318656"/>
            </a:xfrm>
            <a:custGeom>
              <a:avLst/>
              <a:gdLst>
                <a:gd name="T0" fmla="*/ 0 w 32"/>
                <a:gd name="T1" fmla="*/ 2147483646 h 150"/>
                <a:gd name="T2" fmla="*/ 0 w 32"/>
                <a:gd name="T3" fmla="*/ 2147483646 h 150"/>
                <a:gd name="T4" fmla="*/ 0 w 32"/>
                <a:gd name="T5" fmla="*/ 0 h 1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50">
                  <a:moveTo>
                    <a:pt x="0" y="15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32" y="0"/>
                    <a:pt x="0" y="0"/>
                  </a:cubicBezTo>
                </a:path>
              </a:pathLst>
            </a:custGeom>
            <a:noFill/>
            <a:ln w="349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9" name="Line 33">
              <a:extLst>
                <a:ext uri="{FF2B5EF4-FFF2-40B4-BE49-F238E27FC236}">
                  <a16:creationId xmlns:a16="http://schemas.microsoft.com/office/drawing/2014/main" id="{FD8C41B6-D7A0-44EB-82EA-43847EF011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9669" y="2177632"/>
              <a:ext cx="0" cy="76477"/>
            </a:xfrm>
            <a:prstGeom prst="line">
              <a:avLst/>
            </a:prstGeom>
            <a:noFill/>
            <a:ln w="34925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0" name="Line 34">
              <a:extLst>
                <a:ext uri="{FF2B5EF4-FFF2-40B4-BE49-F238E27FC236}">
                  <a16:creationId xmlns:a16="http://schemas.microsoft.com/office/drawing/2014/main" id="{A44E9A79-0514-4905-B496-651066BB34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81135" y="2260483"/>
              <a:ext cx="31866" cy="49392"/>
            </a:xfrm>
            <a:prstGeom prst="line">
              <a:avLst/>
            </a:prstGeom>
            <a:noFill/>
            <a:ln w="34925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1" name="Line 35">
              <a:extLst>
                <a:ext uri="{FF2B5EF4-FFF2-40B4-BE49-F238E27FC236}">
                  <a16:creationId xmlns:a16="http://schemas.microsoft.com/office/drawing/2014/main" id="{88C6D720-EEBF-4D6D-BC65-06394D87ED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03818" y="2437338"/>
              <a:ext cx="51782" cy="23103"/>
            </a:xfrm>
            <a:prstGeom prst="line">
              <a:avLst/>
            </a:prstGeom>
            <a:noFill/>
            <a:ln w="34925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2" name="Line 36">
              <a:extLst>
                <a:ext uri="{FF2B5EF4-FFF2-40B4-BE49-F238E27FC236}">
                  <a16:creationId xmlns:a16="http://schemas.microsoft.com/office/drawing/2014/main" id="{4B6F3CBB-2A8B-45E4-9113-3E25A85399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25327" y="2656414"/>
              <a:ext cx="57358" cy="6373"/>
            </a:xfrm>
            <a:prstGeom prst="line">
              <a:avLst/>
            </a:prstGeom>
            <a:noFill/>
            <a:ln w="34925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3" name="Line 37">
              <a:extLst>
                <a:ext uri="{FF2B5EF4-FFF2-40B4-BE49-F238E27FC236}">
                  <a16:creationId xmlns:a16="http://schemas.microsoft.com/office/drawing/2014/main" id="{1EBB6391-D53E-413F-93BB-CCAE2250B6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4095" y="2652431"/>
              <a:ext cx="57358" cy="12746"/>
            </a:xfrm>
            <a:prstGeom prst="line">
              <a:avLst/>
            </a:prstGeom>
            <a:noFill/>
            <a:ln w="34925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4" name="Line 38">
              <a:extLst>
                <a:ext uri="{FF2B5EF4-FFF2-40B4-BE49-F238E27FC236}">
                  <a16:creationId xmlns:a16="http://schemas.microsoft.com/office/drawing/2014/main" id="{481CADA9-8922-4A2C-B556-DC63A2CBB2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977" y="2439727"/>
              <a:ext cx="53375" cy="19119"/>
            </a:xfrm>
            <a:prstGeom prst="line">
              <a:avLst/>
            </a:prstGeom>
            <a:noFill/>
            <a:ln w="34925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5" name="Line 39">
              <a:extLst>
                <a:ext uri="{FF2B5EF4-FFF2-40B4-BE49-F238E27FC236}">
                  <a16:creationId xmlns:a16="http://schemas.microsoft.com/office/drawing/2014/main" id="{E7F6897F-1F83-4BE4-8FC3-15C8E21C62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4576" y="2262873"/>
              <a:ext cx="34256" cy="44612"/>
            </a:xfrm>
            <a:prstGeom prst="line">
              <a:avLst/>
            </a:prstGeom>
            <a:noFill/>
            <a:ln w="34925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50" name="Group 2"/>
          <p:cNvGrpSpPr>
            <a:grpSpLocks/>
          </p:cNvGrpSpPr>
          <p:nvPr/>
        </p:nvGrpSpPr>
        <p:grpSpPr bwMode="auto">
          <a:xfrm>
            <a:off x="671686" y="2280676"/>
            <a:ext cx="3741737" cy="3035300"/>
            <a:chOff x="2976" y="2352"/>
            <a:chExt cx="2106" cy="1824"/>
          </a:xfrm>
        </p:grpSpPr>
        <p:pic>
          <p:nvPicPr>
            <p:cNvPr id="51" name="Picture 3" descr="1348648213-sot-xuat-huye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352"/>
              <a:ext cx="2106" cy="15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52" name="Rectangle 4"/>
            <p:cNvSpPr>
              <a:spLocks noChangeArrowheads="1"/>
            </p:cNvSpPr>
            <p:nvPr/>
          </p:nvSpPr>
          <p:spPr bwMode="auto">
            <a:xfrm>
              <a:off x="3744" y="3984"/>
              <a:ext cx="10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vi-VN" altLang="en-US" b="1">
                <a:solidFill>
                  <a:srgbClr val="000082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648782" y="4964834"/>
            <a:ext cx="411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4" name="Picture 4" descr="2012080509550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3910">
            <a:off x="7904898" y="2064443"/>
            <a:ext cx="3784329" cy="25892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7264713" y="5156223"/>
            <a:ext cx="481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476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5557CD76-071A-4264-AB1E-DC82155B56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879" y="3702742"/>
            <a:ext cx="4551667" cy="1370908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B4161210-7B7D-4AA2-8814-4542CDCD9F28}"/>
              </a:ext>
            </a:extLst>
          </p:cNvPr>
          <p:cNvGrpSpPr/>
          <p:nvPr/>
        </p:nvGrpSpPr>
        <p:grpSpPr>
          <a:xfrm>
            <a:off x="-1588" y="4422775"/>
            <a:ext cx="12193588" cy="2435225"/>
            <a:chOff x="-1588" y="4422775"/>
            <a:chExt cx="12193588" cy="2435225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C4AB880A-A42E-4E64-B923-4F9FA898F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4423551"/>
              <a:ext cx="12193588" cy="2434449"/>
            </a:xfrm>
            <a:custGeom>
              <a:avLst/>
              <a:gdLst>
                <a:gd name="connsiteX0" fmla="*/ 10715179 w 12193588"/>
                <a:gd name="connsiteY0" fmla="*/ 506 h 2434449"/>
                <a:gd name="connsiteX1" fmla="*/ 12192000 w 12193588"/>
                <a:gd name="connsiteY1" fmla="*/ 256502 h 2434449"/>
                <a:gd name="connsiteX2" fmla="*/ 12192000 w 12193588"/>
                <a:gd name="connsiteY2" fmla="*/ 676516 h 2434449"/>
                <a:gd name="connsiteX3" fmla="*/ 12192000 w 12193588"/>
                <a:gd name="connsiteY3" fmla="*/ 770749 h 2434449"/>
                <a:gd name="connsiteX4" fmla="*/ 12193588 w 12193588"/>
                <a:gd name="connsiteY4" fmla="*/ 770749 h 2434449"/>
                <a:gd name="connsiteX5" fmla="*/ 12193588 w 12193588"/>
                <a:gd name="connsiteY5" fmla="*/ 2434449 h 2434449"/>
                <a:gd name="connsiteX6" fmla="*/ 0 w 12193588"/>
                <a:gd name="connsiteY6" fmla="*/ 2434449 h 2434449"/>
                <a:gd name="connsiteX7" fmla="*/ 0 w 12193588"/>
                <a:gd name="connsiteY7" fmla="*/ 883462 h 2434449"/>
                <a:gd name="connsiteX8" fmla="*/ 0 w 12193588"/>
                <a:gd name="connsiteY8" fmla="*/ 771877 h 2434449"/>
                <a:gd name="connsiteX9" fmla="*/ 0 w 12193588"/>
                <a:gd name="connsiteY9" fmla="*/ 770749 h 2434449"/>
                <a:gd name="connsiteX10" fmla="*/ 0 w 12193588"/>
                <a:gd name="connsiteY10" fmla="*/ 730396 h 2434449"/>
                <a:gd name="connsiteX11" fmla="*/ 0 w 12193588"/>
                <a:gd name="connsiteY11" fmla="*/ 256502 h 2434449"/>
                <a:gd name="connsiteX12" fmla="*/ 6043613 w 12193588"/>
                <a:gd name="connsiteY12" fmla="*/ 542930 h 2434449"/>
                <a:gd name="connsiteX13" fmla="*/ 10715179 w 12193588"/>
                <a:gd name="connsiteY13" fmla="*/ 506 h 243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3588" h="2434449">
                  <a:moveTo>
                    <a:pt x="10715179" y="506"/>
                  </a:moveTo>
                  <a:cubicBezTo>
                    <a:pt x="11204774" y="7070"/>
                    <a:pt x="11693922" y="78279"/>
                    <a:pt x="12192000" y="256502"/>
                  </a:cubicBezTo>
                  <a:cubicBezTo>
                    <a:pt x="12192000" y="256502"/>
                    <a:pt x="12192000" y="256502"/>
                    <a:pt x="12192000" y="676516"/>
                  </a:cubicBezTo>
                  <a:lnTo>
                    <a:pt x="12192000" y="770749"/>
                  </a:lnTo>
                  <a:lnTo>
                    <a:pt x="12193588" y="770749"/>
                  </a:lnTo>
                  <a:lnTo>
                    <a:pt x="12193588" y="2434449"/>
                  </a:lnTo>
                  <a:lnTo>
                    <a:pt x="0" y="2434449"/>
                  </a:lnTo>
                  <a:lnTo>
                    <a:pt x="0" y="883462"/>
                  </a:lnTo>
                  <a:cubicBezTo>
                    <a:pt x="0" y="883462"/>
                    <a:pt x="0" y="883462"/>
                    <a:pt x="0" y="771877"/>
                  </a:cubicBezTo>
                  <a:lnTo>
                    <a:pt x="0" y="770749"/>
                  </a:lnTo>
                  <a:lnTo>
                    <a:pt x="0" y="730396"/>
                  </a:lnTo>
                  <a:cubicBezTo>
                    <a:pt x="0" y="638556"/>
                    <a:pt x="0" y="491612"/>
                    <a:pt x="0" y="256502"/>
                  </a:cubicBezTo>
                  <a:cubicBezTo>
                    <a:pt x="1974850" y="-454797"/>
                    <a:pt x="3736975" y="542930"/>
                    <a:pt x="6043613" y="542930"/>
                  </a:cubicBezTo>
                  <a:cubicBezTo>
                    <a:pt x="7773591" y="542930"/>
                    <a:pt x="9246394" y="-19186"/>
                    <a:pt x="10715179" y="506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B05DB1E-D638-4EF9-B98E-02A06D69A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4422775"/>
              <a:ext cx="12192000" cy="650875"/>
            </a:xfrm>
            <a:custGeom>
              <a:avLst/>
              <a:gdLst>
                <a:gd name="T0" fmla="*/ 318 w 7680"/>
                <a:gd name="T1" fmla="*/ 232 h 409"/>
                <a:gd name="T2" fmla="*/ 1294 w 7680"/>
                <a:gd name="T3" fmla="*/ 118 h 409"/>
                <a:gd name="T4" fmla="*/ 1333 w 7680"/>
                <a:gd name="T5" fmla="*/ 118 h 409"/>
                <a:gd name="T6" fmla="*/ 1562 w 7680"/>
                <a:gd name="T7" fmla="*/ 129 h 409"/>
                <a:gd name="T8" fmla="*/ 2939 w 7680"/>
                <a:gd name="T9" fmla="*/ 336 h 409"/>
                <a:gd name="T10" fmla="*/ 3230 w 7680"/>
                <a:gd name="T11" fmla="*/ 372 h 409"/>
                <a:gd name="T12" fmla="*/ 4672 w 7680"/>
                <a:gd name="T13" fmla="*/ 372 h 409"/>
                <a:gd name="T14" fmla="*/ 5063 w 7680"/>
                <a:gd name="T15" fmla="*/ 325 h 409"/>
                <a:gd name="T16" fmla="*/ 6133 w 7680"/>
                <a:gd name="T17" fmla="*/ 137 h 409"/>
                <a:gd name="T18" fmla="*/ 6862 w 7680"/>
                <a:gd name="T19" fmla="*/ 126 h 409"/>
                <a:gd name="T20" fmla="*/ 7680 w 7680"/>
                <a:gd name="T21" fmla="*/ 233 h 409"/>
                <a:gd name="T22" fmla="*/ 7680 w 7680"/>
                <a:gd name="T23" fmla="*/ 162 h 409"/>
                <a:gd name="T24" fmla="*/ 6930 w 7680"/>
                <a:gd name="T25" fmla="*/ 9 h 409"/>
                <a:gd name="T26" fmla="*/ 6911 w 7680"/>
                <a:gd name="T27" fmla="*/ 7 h 409"/>
                <a:gd name="T28" fmla="*/ 6604 w 7680"/>
                <a:gd name="T29" fmla="*/ 2 h 409"/>
                <a:gd name="T30" fmla="*/ 6571 w 7680"/>
                <a:gd name="T31" fmla="*/ 3 h 409"/>
                <a:gd name="T32" fmla="*/ 6243 w 7680"/>
                <a:gd name="T33" fmla="*/ 27 h 409"/>
                <a:gd name="T34" fmla="*/ 6224 w 7680"/>
                <a:gd name="T35" fmla="*/ 29 h 409"/>
                <a:gd name="T36" fmla="*/ 5920 w 7680"/>
                <a:gd name="T37" fmla="*/ 68 h 409"/>
                <a:gd name="T38" fmla="*/ 5884 w 7680"/>
                <a:gd name="T39" fmla="*/ 74 h 409"/>
                <a:gd name="T40" fmla="*/ 5773 w 7680"/>
                <a:gd name="T41" fmla="*/ 91 h 409"/>
                <a:gd name="T42" fmla="*/ 5630 w 7680"/>
                <a:gd name="T43" fmla="*/ 116 h 409"/>
                <a:gd name="T44" fmla="*/ 5608 w 7680"/>
                <a:gd name="T45" fmla="*/ 119 h 409"/>
                <a:gd name="T46" fmla="*/ 5111 w 7680"/>
                <a:gd name="T47" fmla="*/ 208 h 409"/>
                <a:gd name="T48" fmla="*/ 5075 w 7680"/>
                <a:gd name="T49" fmla="*/ 214 h 409"/>
                <a:gd name="T50" fmla="*/ 3807 w 7680"/>
                <a:gd name="T51" fmla="*/ 342 h 409"/>
                <a:gd name="T52" fmla="*/ 3480 w 7680"/>
                <a:gd name="T53" fmla="*/ 332 h 409"/>
                <a:gd name="T54" fmla="*/ 3442 w 7680"/>
                <a:gd name="T55" fmla="*/ 330 h 409"/>
                <a:gd name="T56" fmla="*/ 1916 w 7680"/>
                <a:gd name="T57" fmla="*/ 100 h 409"/>
                <a:gd name="T58" fmla="*/ 1897 w 7680"/>
                <a:gd name="T59" fmla="*/ 96 h 409"/>
                <a:gd name="T60" fmla="*/ 1868 w 7680"/>
                <a:gd name="T61" fmla="*/ 91 h 409"/>
                <a:gd name="T62" fmla="*/ 1608 w 7680"/>
                <a:gd name="T63" fmla="*/ 51 h 409"/>
                <a:gd name="T64" fmla="*/ 1588 w 7680"/>
                <a:gd name="T65" fmla="*/ 48 h 409"/>
                <a:gd name="T66" fmla="*/ 1332 w 7680"/>
                <a:gd name="T67" fmla="*/ 19 h 409"/>
                <a:gd name="T68" fmla="*/ 1298 w 7680"/>
                <a:gd name="T69" fmla="*/ 16 h 409"/>
                <a:gd name="T70" fmla="*/ 1034 w 7680"/>
                <a:gd name="T71" fmla="*/ 2 h 409"/>
                <a:gd name="T72" fmla="*/ 1018 w 7680"/>
                <a:gd name="T73" fmla="*/ 1 h 409"/>
                <a:gd name="T74" fmla="*/ 1008 w 7680"/>
                <a:gd name="T75" fmla="*/ 1 h 409"/>
                <a:gd name="T76" fmla="*/ 864 w 7680"/>
                <a:gd name="T77" fmla="*/ 2 h 409"/>
                <a:gd name="T78" fmla="*/ 0 w 7680"/>
                <a:gd name="T79" fmla="*/ 162 h 409"/>
                <a:gd name="T80" fmla="*/ 0 w 7680"/>
                <a:gd name="T81" fmla="*/ 305 h 409"/>
                <a:gd name="T82" fmla="*/ 318 w 7680"/>
                <a:gd name="T83" fmla="*/ 23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80" h="409">
                  <a:moveTo>
                    <a:pt x="318" y="232"/>
                  </a:moveTo>
                  <a:cubicBezTo>
                    <a:pt x="701" y="150"/>
                    <a:pt x="993" y="115"/>
                    <a:pt x="1294" y="118"/>
                  </a:cubicBezTo>
                  <a:cubicBezTo>
                    <a:pt x="1307" y="118"/>
                    <a:pt x="1320" y="118"/>
                    <a:pt x="1333" y="118"/>
                  </a:cubicBezTo>
                  <a:cubicBezTo>
                    <a:pt x="1408" y="119"/>
                    <a:pt x="1484" y="123"/>
                    <a:pt x="1562" y="129"/>
                  </a:cubicBezTo>
                  <a:cubicBezTo>
                    <a:pt x="1922" y="156"/>
                    <a:pt x="2331" y="230"/>
                    <a:pt x="2939" y="336"/>
                  </a:cubicBezTo>
                  <a:cubicBezTo>
                    <a:pt x="3022" y="351"/>
                    <a:pt x="3121" y="363"/>
                    <a:pt x="3230" y="372"/>
                  </a:cubicBezTo>
                  <a:cubicBezTo>
                    <a:pt x="3657" y="409"/>
                    <a:pt x="4239" y="406"/>
                    <a:pt x="4672" y="372"/>
                  </a:cubicBezTo>
                  <a:cubicBezTo>
                    <a:pt x="4826" y="361"/>
                    <a:pt x="4961" y="345"/>
                    <a:pt x="5063" y="325"/>
                  </a:cubicBezTo>
                  <a:cubicBezTo>
                    <a:pt x="5361" y="270"/>
                    <a:pt x="5721" y="179"/>
                    <a:pt x="6133" y="137"/>
                  </a:cubicBezTo>
                  <a:cubicBezTo>
                    <a:pt x="6360" y="113"/>
                    <a:pt x="6604" y="105"/>
                    <a:pt x="6862" y="126"/>
                  </a:cubicBezTo>
                  <a:cubicBezTo>
                    <a:pt x="7230" y="157"/>
                    <a:pt x="7502" y="199"/>
                    <a:pt x="7680" y="233"/>
                  </a:cubicBezTo>
                  <a:cubicBezTo>
                    <a:pt x="7680" y="162"/>
                    <a:pt x="7680" y="162"/>
                    <a:pt x="7680" y="162"/>
                  </a:cubicBezTo>
                  <a:cubicBezTo>
                    <a:pt x="7428" y="72"/>
                    <a:pt x="7178" y="25"/>
                    <a:pt x="6930" y="9"/>
                  </a:cubicBezTo>
                  <a:cubicBezTo>
                    <a:pt x="6924" y="8"/>
                    <a:pt x="6917" y="8"/>
                    <a:pt x="6911" y="7"/>
                  </a:cubicBezTo>
                  <a:cubicBezTo>
                    <a:pt x="6809" y="1"/>
                    <a:pt x="6707" y="0"/>
                    <a:pt x="6604" y="2"/>
                  </a:cubicBezTo>
                  <a:cubicBezTo>
                    <a:pt x="6593" y="3"/>
                    <a:pt x="6582" y="3"/>
                    <a:pt x="6571" y="3"/>
                  </a:cubicBezTo>
                  <a:cubicBezTo>
                    <a:pt x="6462" y="7"/>
                    <a:pt x="6352" y="15"/>
                    <a:pt x="6243" y="27"/>
                  </a:cubicBezTo>
                  <a:cubicBezTo>
                    <a:pt x="6237" y="27"/>
                    <a:pt x="6230" y="28"/>
                    <a:pt x="6224" y="29"/>
                  </a:cubicBezTo>
                  <a:cubicBezTo>
                    <a:pt x="6123" y="39"/>
                    <a:pt x="6022" y="53"/>
                    <a:pt x="5920" y="68"/>
                  </a:cubicBezTo>
                  <a:cubicBezTo>
                    <a:pt x="5908" y="70"/>
                    <a:pt x="5896" y="72"/>
                    <a:pt x="5884" y="74"/>
                  </a:cubicBezTo>
                  <a:cubicBezTo>
                    <a:pt x="5847" y="80"/>
                    <a:pt x="5810" y="85"/>
                    <a:pt x="5773" y="91"/>
                  </a:cubicBezTo>
                  <a:cubicBezTo>
                    <a:pt x="5725" y="99"/>
                    <a:pt x="5678" y="107"/>
                    <a:pt x="5630" y="116"/>
                  </a:cubicBezTo>
                  <a:cubicBezTo>
                    <a:pt x="5623" y="117"/>
                    <a:pt x="5615" y="118"/>
                    <a:pt x="5608" y="119"/>
                  </a:cubicBezTo>
                  <a:cubicBezTo>
                    <a:pt x="5445" y="148"/>
                    <a:pt x="5279" y="179"/>
                    <a:pt x="5111" y="208"/>
                  </a:cubicBezTo>
                  <a:cubicBezTo>
                    <a:pt x="5099" y="210"/>
                    <a:pt x="5087" y="212"/>
                    <a:pt x="5075" y="214"/>
                  </a:cubicBezTo>
                  <a:cubicBezTo>
                    <a:pt x="4672" y="283"/>
                    <a:pt x="4253" y="342"/>
                    <a:pt x="3807" y="342"/>
                  </a:cubicBezTo>
                  <a:cubicBezTo>
                    <a:pt x="3696" y="342"/>
                    <a:pt x="3587" y="339"/>
                    <a:pt x="3480" y="332"/>
                  </a:cubicBezTo>
                  <a:cubicBezTo>
                    <a:pt x="3467" y="331"/>
                    <a:pt x="3454" y="330"/>
                    <a:pt x="3442" y="330"/>
                  </a:cubicBezTo>
                  <a:cubicBezTo>
                    <a:pt x="2897" y="293"/>
                    <a:pt x="2397" y="182"/>
                    <a:pt x="1916" y="100"/>
                  </a:cubicBezTo>
                  <a:cubicBezTo>
                    <a:pt x="1909" y="98"/>
                    <a:pt x="1903" y="97"/>
                    <a:pt x="1897" y="96"/>
                  </a:cubicBezTo>
                  <a:cubicBezTo>
                    <a:pt x="1887" y="95"/>
                    <a:pt x="1878" y="93"/>
                    <a:pt x="1868" y="91"/>
                  </a:cubicBezTo>
                  <a:cubicBezTo>
                    <a:pt x="1781" y="77"/>
                    <a:pt x="1694" y="63"/>
                    <a:pt x="1608" y="51"/>
                  </a:cubicBezTo>
                  <a:cubicBezTo>
                    <a:pt x="1601" y="50"/>
                    <a:pt x="1595" y="49"/>
                    <a:pt x="1588" y="48"/>
                  </a:cubicBezTo>
                  <a:cubicBezTo>
                    <a:pt x="1502" y="37"/>
                    <a:pt x="1417" y="27"/>
                    <a:pt x="1332" y="19"/>
                  </a:cubicBezTo>
                  <a:cubicBezTo>
                    <a:pt x="1320" y="18"/>
                    <a:pt x="1309" y="17"/>
                    <a:pt x="1298" y="16"/>
                  </a:cubicBezTo>
                  <a:cubicBezTo>
                    <a:pt x="1210" y="8"/>
                    <a:pt x="1122" y="4"/>
                    <a:pt x="1034" y="2"/>
                  </a:cubicBezTo>
                  <a:cubicBezTo>
                    <a:pt x="1029" y="2"/>
                    <a:pt x="1023" y="2"/>
                    <a:pt x="1018" y="1"/>
                  </a:cubicBezTo>
                  <a:cubicBezTo>
                    <a:pt x="1015" y="1"/>
                    <a:pt x="1011" y="1"/>
                    <a:pt x="1008" y="1"/>
                  </a:cubicBezTo>
                  <a:cubicBezTo>
                    <a:pt x="960" y="1"/>
                    <a:pt x="912" y="1"/>
                    <a:pt x="864" y="2"/>
                  </a:cubicBezTo>
                  <a:cubicBezTo>
                    <a:pt x="579" y="11"/>
                    <a:pt x="293" y="56"/>
                    <a:pt x="0" y="162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113" y="278"/>
                    <a:pt x="219" y="253"/>
                    <a:pt x="318" y="2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C934549A-48C9-4DF3-A6F2-7A91CBEB2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100" y="2004096"/>
            <a:ext cx="1234800" cy="489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EC645E1-64B2-4571-9F54-BA884E7E3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234" y="1400106"/>
            <a:ext cx="1234800" cy="4895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A529B68-53EB-4A3D-A203-18812447E318}"/>
              </a:ext>
            </a:extLst>
          </p:cNvPr>
          <p:cNvSpPr/>
          <p:nvPr/>
        </p:nvSpPr>
        <p:spPr>
          <a:xfrm>
            <a:off x="1543050" y="5267854"/>
            <a:ext cx="9944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nghề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98B56D-519B-494A-810D-BD91BBCBE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125" y="870753"/>
            <a:ext cx="2301875" cy="32456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04910" y="3013502"/>
            <a:ext cx="39821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 err="1">
                <a:latin typeface="Times New Roman" panose="02020603050405020304" pitchFamily="18" charset="0"/>
              </a:rPr>
              <a:t>Nghề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thủ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công</a:t>
            </a:r>
            <a:endParaRPr lang="en-US" altLang="en-US" sz="4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9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E71C256B-9316-4F0E-BE60-86077DA8126A}"/>
              </a:ext>
            </a:extLst>
          </p:cNvPr>
          <p:cNvSpPr>
            <a:spLocks/>
          </p:cNvSpPr>
          <p:nvPr/>
        </p:nvSpPr>
        <p:spPr bwMode="auto">
          <a:xfrm>
            <a:off x="4652963" y="2825750"/>
            <a:ext cx="1644650" cy="1806575"/>
          </a:xfrm>
          <a:custGeom>
            <a:avLst/>
            <a:gdLst>
              <a:gd name="T0" fmla="*/ 388 w 388"/>
              <a:gd name="T1" fmla="*/ 426 h 426"/>
              <a:gd name="T2" fmla="*/ 336 w 388"/>
              <a:gd name="T3" fmla="*/ 426 h 426"/>
              <a:gd name="T4" fmla="*/ 336 w 388"/>
              <a:gd name="T5" fmla="*/ 287 h 426"/>
              <a:gd name="T6" fmla="*/ 277 w 388"/>
              <a:gd name="T7" fmla="*/ 230 h 426"/>
              <a:gd name="T8" fmla="*/ 99 w 388"/>
              <a:gd name="T9" fmla="*/ 230 h 426"/>
              <a:gd name="T10" fmla="*/ 0 w 388"/>
              <a:gd name="T11" fmla="*/ 132 h 426"/>
              <a:gd name="T12" fmla="*/ 0 w 388"/>
              <a:gd name="T13" fmla="*/ 131 h 426"/>
              <a:gd name="T14" fmla="*/ 0 w 388"/>
              <a:gd name="T15" fmla="*/ 0 h 426"/>
              <a:gd name="T16" fmla="*/ 52 w 388"/>
              <a:gd name="T17" fmla="*/ 0 h 426"/>
              <a:gd name="T18" fmla="*/ 52 w 388"/>
              <a:gd name="T19" fmla="*/ 130 h 426"/>
              <a:gd name="T20" fmla="*/ 60 w 388"/>
              <a:gd name="T21" fmla="*/ 156 h 426"/>
              <a:gd name="T22" fmla="*/ 99 w 388"/>
              <a:gd name="T23" fmla="*/ 178 h 426"/>
              <a:gd name="T24" fmla="*/ 280 w 388"/>
              <a:gd name="T25" fmla="*/ 178 h 426"/>
              <a:gd name="T26" fmla="*/ 282 w 388"/>
              <a:gd name="T27" fmla="*/ 178 h 426"/>
              <a:gd name="T28" fmla="*/ 388 w 388"/>
              <a:gd name="T29" fmla="*/ 287 h 426"/>
              <a:gd name="T30" fmla="*/ 388 w 388"/>
              <a:gd name="T31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8" h="426">
                <a:moveTo>
                  <a:pt x="388" y="426"/>
                </a:moveTo>
                <a:cubicBezTo>
                  <a:pt x="336" y="426"/>
                  <a:pt x="336" y="426"/>
                  <a:pt x="336" y="426"/>
                </a:cubicBezTo>
                <a:cubicBezTo>
                  <a:pt x="336" y="287"/>
                  <a:pt x="336" y="287"/>
                  <a:pt x="336" y="287"/>
                </a:cubicBezTo>
                <a:cubicBezTo>
                  <a:pt x="336" y="241"/>
                  <a:pt x="287" y="231"/>
                  <a:pt x="277" y="230"/>
                </a:cubicBezTo>
                <a:cubicBezTo>
                  <a:pt x="99" y="230"/>
                  <a:pt x="99" y="230"/>
                  <a:pt x="99" y="230"/>
                </a:cubicBezTo>
                <a:cubicBezTo>
                  <a:pt x="29" y="230"/>
                  <a:pt x="1" y="171"/>
                  <a:pt x="0" y="132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0"/>
                  <a:pt x="0" y="0"/>
                  <a:pt x="0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130"/>
                  <a:pt x="52" y="130"/>
                  <a:pt x="52" y="130"/>
                </a:cubicBezTo>
                <a:cubicBezTo>
                  <a:pt x="53" y="132"/>
                  <a:pt x="54" y="145"/>
                  <a:pt x="60" y="156"/>
                </a:cubicBezTo>
                <a:cubicBezTo>
                  <a:pt x="68" y="171"/>
                  <a:pt x="81" y="178"/>
                  <a:pt x="99" y="178"/>
                </a:cubicBezTo>
                <a:cubicBezTo>
                  <a:pt x="280" y="178"/>
                  <a:pt x="280" y="178"/>
                  <a:pt x="280" y="178"/>
                </a:cubicBezTo>
                <a:cubicBezTo>
                  <a:pt x="282" y="178"/>
                  <a:pt x="282" y="178"/>
                  <a:pt x="282" y="178"/>
                </a:cubicBezTo>
                <a:cubicBezTo>
                  <a:pt x="319" y="182"/>
                  <a:pt x="388" y="210"/>
                  <a:pt x="388" y="287"/>
                </a:cubicBezTo>
                <a:lnTo>
                  <a:pt x="388" y="4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2871A57B-ED3E-409A-BAA5-783A5DF5B3EA}"/>
              </a:ext>
            </a:extLst>
          </p:cNvPr>
          <p:cNvSpPr>
            <a:spLocks/>
          </p:cNvSpPr>
          <p:nvPr/>
        </p:nvSpPr>
        <p:spPr bwMode="auto">
          <a:xfrm>
            <a:off x="6076951" y="2490788"/>
            <a:ext cx="1646238" cy="2620963"/>
          </a:xfrm>
          <a:custGeom>
            <a:avLst/>
            <a:gdLst>
              <a:gd name="T0" fmla="*/ 52 w 388"/>
              <a:gd name="T1" fmla="*/ 618 h 618"/>
              <a:gd name="T2" fmla="*/ 0 w 388"/>
              <a:gd name="T3" fmla="*/ 618 h 618"/>
              <a:gd name="T4" fmla="*/ 0 w 388"/>
              <a:gd name="T5" fmla="*/ 295 h 618"/>
              <a:gd name="T6" fmla="*/ 13 w 388"/>
              <a:gd name="T7" fmla="*/ 247 h 618"/>
              <a:gd name="T8" fmla="*/ 99 w 388"/>
              <a:gd name="T9" fmla="*/ 196 h 618"/>
              <a:gd name="T10" fmla="*/ 281 w 388"/>
              <a:gd name="T11" fmla="*/ 196 h 618"/>
              <a:gd name="T12" fmla="*/ 320 w 388"/>
              <a:gd name="T13" fmla="*/ 188 h 618"/>
              <a:gd name="T14" fmla="*/ 336 w 388"/>
              <a:gd name="T15" fmla="*/ 139 h 618"/>
              <a:gd name="T16" fmla="*/ 336 w 388"/>
              <a:gd name="T17" fmla="*/ 0 h 618"/>
              <a:gd name="T18" fmla="*/ 388 w 388"/>
              <a:gd name="T19" fmla="*/ 0 h 618"/>
              <a:gd name="T20" fmla="*/ 388 w 388"/>
              <a:gd name="T21" fmla="*/ 139 h 618"/>
              <a:gd name="T22" fmla="*/ 353 w 388"/>
              <a:gd name="T23" fmla="*/ 228 h 618"/>
              <a:gd name="T24" fmla="*/ 277 w 388"/>
              <a:gd name="T25" fmla="*/ 249 h 618"/>
              <a:gd name="T26" fmla="*/ 99 w 388"/>
              <a:gd name="T27" fmla="*/ 249 h 618"/>
              <a:gd name="T28" fmla="*/ 60 w 388"/>
              <a:gd name="T29" fmla="*/ 270 h 618"/>
              <a:gd name="T30" fmla="*/ 52 w 388"/>
              <a:gd name="T31" fmla="*/ 296 h 618"/>
              <a:gd name="T32" fmla="*/ 52 w 388"/>
              <a:gd name="T33" fmla="*/ 618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18">
                <a:moveTo>
                  <a:pt x="52" y="618"/>
                </a:moveTo>
                <a:cubicBezTo>
                  <a:pt x="0" y="618"/>
                  <a:pt x="0" y="618"/>
                  <a:pt x="0" y="618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292"/>
                  <a:pt x="1" y="270"/>
                  <a:pt x="13" y="247"/>
                </a:cubicBezTo>
                <a:cubicBezTo>
                  <a:pt x="30" y="214"/>
                  <a:pt x="61" y="196"/>
                  <a:pt x="99" y="196"/>
                </a:cubicBezTo>
                <a:cubicBezTo>
                  <a:pt x="281" y="196"/>
                  <a:pt x="281" y="196"/>
                  <a:pt x="281" y="196"/>
                </a:cubicBezTo>
                <a:cubicBezTo>
                  <a:pt x="281" y="196"/>
                  <a:pt x="304" y="198"/>
                  <a:pt x="320" y="188"/>
                </a:cubicBezTo>
                <a:cubicBezTo>
                  <a:pt x="332" y="180"/>
                  <a:pt x="336" y="163"/>
                  <a:pt x="336" y="139"/>
                </a:cubicBezTo>
                <a:cubicBezTo>
                  <a:pt x="336" y="0"/>
                  <a:pt x="336" y="0"/>
                  <a:pt x="336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8" y="139"/>
                  <a:pt x="388" y="139"/>
                  <a:pt x="388" y="139"/>
                </a:cubicBezTo>
                <a:cubicBezTo>
                  <a:pt x="388" y="179"/>
                  <a:pt x="377" y="209"/>
                  <a:pt x="353" y="228"/>
                </a:cubicBezTo>
                <a:cubicBezTo>
                  <a:pt x="324" y="253"/>
                  <a:pt x="288" y="250"/>
                  <a:pt x="277" y="249"/>
                </a:cubicBezTo>
                <a:cubicBezTo>
                  <a:pt x="99" y="249"/>
                  <a:pt x="99" y="249"/>
                  <a:pt x="99" y="249"/>
                </a:cubicBezTo>
                <a:cubicBezTo>
                  <a:pt x="81" y="249"/>
                  <a:pt x="68" y="255"/>
                  <a:pt x="60" y="270"/>
                </a:cubicBezTo>
                <a:cubicBezTo>
                  <a:pt x="54" y="282"/>
                  <a:pt x="53" y="294"/>
                  <a:pt x="52" y="296"/>
                </a:cubicBezTo>
                <a:lnTo>
                  <a:pt x="52" y="6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CA012843-FF91-4F2E-925F-3583E443FAFD}"/>
              </a:ext>
            </a:extLst>
          </p:cNvPr>
          <p:cNvSpPr>
            <a:spLocks/>
          </p:cNvSpPr>
          <p:nvPr/>
        </p:nvSpPr>
        <p:spPr bwMode="auto">
          <a:xfrm>
            <a:off x="6076951" y="3802063"/>
            <a:ext cx="1646238" cy="2620963"/>
          </a:xfrm>
          <a:custGeom>
            <a:avLst/>
            <a:gdLst>
              <a:gd name="T0" fmla="*/ 52 w 388"/>
              <a:gd name="T1" fmla="*/ 618 h 618"/>
              <a:gd name="T2" fmla="*/ 0 w 388"/>
              <a:gd name="T3" fmla="*/ 618 h 618"/>
              <a:gd name="T4" fmla="*/ 0 w 388"/>
              <a:gd name="T5" fmla="*/ 295 h 618"/>
              <a:gd name="T6" fmla="*/ 13 w 388"/>
              <a:gd name="T7" fmla="*/ 247 h 618"/>
              <a:gd name="T8" fmla="*/ 99 w 388"/>
              <a:gd name="T9" fmla="*/ 196 h 618"/>
              <a:gd name="T10" fmla="*/ 281 w 388"/>
              <a:gd name="T11" fmla="*/ 196 h 618"/>
              <a:gd name="T12" fmla="*/ 320 w 388"/>
              <a:gd name="T13" fmla="*/ 188 h 618"/>
              <a:gd name="T14" fmla="*/ 336 w 388"/>
              <a:gd name="T15" fmla="*/ 139 h 618"/>
              <a:gd name="T16" fmla="*/ 336 w 388"/>
              <a:gd name="T17" fmla="*/ 0 h 618"/>
              <a:gd name="T18" fmla="*/ 388 w 388"/>
              <a:gd name="T19" fmla="*/ 0 h 618"/>
              <a:gd name="T20" fmla="*/ 388 w 388"/>
              <a:gd name="T21" fmla="*/ 139 h 618"/>
              <a:gd name="T22" fmla="*/ 353 w 388"/>
              <a:gd name="T23" fmla="*/ 228 h 618"/>
              <a:gd name="T24" fmla="*/ 277 w 388"/>
              <a:gd name="T25" fmla="*/ 249 h 618"/>
              <a:gd name="T26" fmla="*/ 99 w 388"/>
              <a:gd name="T27" fmla="*/ 249 h 618"/>
              <a:gd name="T28" fmla="*/ 60 w 388"/>
              <a:gd name="T29" fmla="*/ 270 h 618"/>
              <a:gd name="T30" fmla="*/ 52 w 388"/>
              <a:gd name="T31" fmla="*/ 296 h 618"/>
              <a:gd name="T32" fmla="*/ 52 w 388"/>
              <a:gd name="T33" fmla="*/ 618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18">
                <a:moveTo>
                  <a:pt x="52" y="618"/>
                </a:moveTo>
                <a:cubicBezTo>
                  <a:pt x="0" y="618"/>
                  <a:pt x="0" y="618"/>
                  <a:pt x="0" y="618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292"/>
                  <a:pt x="1" y="270"/>
                  <a:pt x="13" y="247"/>
                </a:cubicBezTo>
                <a:cubicBezTo>
                  <a:pt x="30" y="214"/>
                  <a:pt x="61" y="196"/>
                  <a:pt x="99" y="196"/>
                </a:cubicBezTo>
                <a:cubicBezTo>
                  <a:pt x="281" y="196"/>
                  <a:pt x="281" y="196"/>
                  <a:pt x="281" y="196"/>
                </a:cubicBezTo>
                <a:cubicBezTo>
                  <a:pt x="281" y="196"/>
                  <a:pt x="305" y="198"/>
                  <a:pt x="320" y="188"/>
                </a:cubicBezTo>
                <a:cubicBezTo>
                  <a:pt x="332" y="180"/>
                  <a:pt x="336" y="162"/>
                  <a:pt x="336" y="139"/>
                </a:cubicBezTo>
                <a:cubicBezTo>
                  <a:pt x="336" y="0"/>
                  <a:pt x="336" y="0"/>
                  <a:pt x="336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8" y="139"/>
                  <a:pt x="388" y="139"/>
                  <a:pt x="388" y="139"/>
                </a:cubicBezTo>
                <a:cubicBezTo>
                  <a:pt x="388" y="179"/>
                  <a:pt x="377" y="209"/>
                  <a:pt x="353" y="228"/>
                </a:cubicBezTo>
                <a:cubicBezTo>
                  <a:pt x="324" y="253"/>
                  <a:pt x="288" y="250"/>
                  <a:pt x="277" y="249"/>
                </a:cubicBezTo>
                <a:cubicBezTo>
                  <a:pt x="99" y="249"/>
                  <a:pt x="99" y="249"/>
                  <a:pt x="99" y="249"/>
                </a:cubicBezTo>
                <a:cubicBezTo>
                  <a:pt x="81" y="249"/>
                  <a:pt x="68" y="255"/>
                  <a:pt x="60" y="270"/>
                </a:cubicBezTo>
                <a:cubicBezTo>
                  <a:pt x="54" y="281"/>
                  <a:pt x="53" y="294"/>
                  <a:pt x="52" y="296"/>
                </a:cubicBezTo>
                <a:lnTo>
                  <a:pt x="52" y="6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95EE9709-6DB1-484B-A081-C40876F0F0D6}"/>
              </a:ext>
            </a:extLst>
          </p:cNvPr>
          <p:cNvSpPr>
            <a:spLocks/>
          </p:cNvSpPr>
          <p:nvPr/>
        </p:nvSpPr>
        <p:spPr bwMode="auto">
          <a:xfrm>
            <a:off x="4652963" y="4302125"/>
            <a:ext cx="1644650" cy="2120900"/>
          </a:xfrm>
          <a:custGeom>
            <a:avLst/>
            <a:gdLst>
              <a:gd name="T0" fmla="*/ 388 w 388"/>
              <a:gd name="T1" fmla="*/ 500 h 500"/>
              <a:gd name="T2" fmla="*/ 336 w 388"/>
              <a:gd name="T3" fmla="*/ 500 h 500"/>
              <a:gd name="T4" fmla="*/ 336 w 388"/>
              <a:gd name="T5" fmla="*/ 287 h 500"/>
              <a:gd name="T6" fmla="*/ 277 w 388"/>
              <a:gd name="T7" fmla="*/ 230 h 500"/>
              <a:gd name="T8" fmla="*/ 99 w 388"/>
              <a:gd name="T9" fmla="*/ 230 h 500"/>
              <a:gd name="T10" fmla="*/ 0 w 388"/>
              <a:gd name="T11" fmla="*/ 132 h 500"/>
              <a:gd name="T12" fmla="*/ 0 w 388"/>
              <a:gd name="T13" fmla="*/ 131 h 500"/>
              <a:gd name="T14" fmla="*/ 0 w 388"/>
              <a:gd name="T15" fmla="*/ 0 h 500"/>
              <a:gd name="T16" fmla="*/ 52 w 388"/>
              <a:gd name="T17" fmla="*/ 0 h 500"/>
              <a:gd name="T18" fmla="*/ 52 w 388"/>
              <a:gd name="T19" fmla="*/ 130 h 500"/>
              <a:gd name="T20" fmla="*/ 60 w 388"/>
              <a:gd name="T21" fmla="*/ 157 h 500"/>
              <a:gd name="T22" fmla="*/ 99 w 388"/>
              <a:gd name="T23" fmla="*/ 178 h 500"/>
              <a:gd name="T24" fmla="*/ 280 w 388"/>
              <a:gd name="T25" fmla="*/ 178 h 500"/>
              <a:gd name="T26" fmla="*/ 282 w 388"/>
              <a:gd name="T27" fmla="*/ 178 h 500"/>
              <a:gd name="T28" fmla="*/ 388 w 388"/>
              <a:gd name="T29" fmla="*/ 287 h 500"/>
              <a:gd name="T30" fmla="*/ 388 w 388"/>
              <a:gd name="T31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8" h="500">
                <a:moveTo>
                  <a:pt x="388" y="500"/>
                </a:moveTo>
                <a:cubicBezTo>
                  <a:pt x="336" y="500"/>
                  <a:pt x="336" y="500"/>
                  <a:pt x="336" y="500"/>
                </a:cubicBezTo>
                <a:cubicBezTo>
                  <a:pt x="336" y="287"/>
                  <a:pt x="336" y="287"/>
                  <a:pt x="336" y="287"/>
                </a:cubicBezTo>
                <a:cubicBezTo>
                  <a:pt x="336" y="241"/>
                  <a:pt x="287" y="232"/>
                  <a:pt x="277" y="230"/>
                </a:cubicBezTo>
                <a:cubicBezTo>
                  <a:pt x="99" y="230"/>
                  <a:pt x="99" y="230"/>
                  <a:pt x="99" y="230"/>
                </a:cubicBezTo>
                <a:cubicBezTo>
                  <a:pt x="29" y="230"/>
                  <a:pt x="1" y="171"/>
                  <a:pt x="0" y="132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0"/>
                  <a:pt x="0" y="0"/>
                  <a:pt x="0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130"/>
                  <a:pt x="52" y="130"/>
                  <a:pt x="52" y="130"/>
                </a:cubicBezTo>
                <a:cubicBezTo>
                  <a:pt x="53" y="132"/>
                  <a:pt x="54" y="145"/>
                  <a:pt x="60" y="157"/>
                </a:cubicBezTo>
                <a:cubicBezTo>
                  <a:pt x="68" y="171"/>
                  <a:pt x="81" y="178"/>
                  <a:pt x="99" y="178"/>
                </a:cubicBezTo>
                <a:cubicBezTo>
                  <a:pt x="280" y="178"/>
                  <a:pt x="280" y="178"/>
                  <a:pt x="280" y="178"/>
                </a:cubicBezTo>
                <a:cubicBezTo>
                  <a:pt x="282" y="178"/>
                  <a:pt x="282" y="178"/>
                  <a:pt x="282" y="178"/>
                </a:cubicBezTo>
                <a:cubicBezTo>
                  <a:pt x="319" y="182"/>
                  <a:pt x="388" y="210"/>
                  <a:pt x="388" y="287"/>
                </a:cubicBezTo>
                <a:lnTo>
                  <a:pt x="388" y="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F13F3E28-8665-49BB-9AB4-79560F38F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663" y="3695700"/>
            <a:ext cx="784225" cy="784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8F6206C0-B0EF-4944-97D9-AFFB9575C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663" y="2125663"/>
            <a:ext cx="784225" cy="784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29F215D5-7143-4278-90CF-7D71B5076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801" y="2452688"/>
            <a:ext cx="788988" cy="784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9" name="Oval 12">
            <a:extLst>
              <a:ext uri="{FF2B5EF4-FFF2-40B4-BE49-F238E27FC236}">
                <a16:creationId xmlns:a16="http://schemas.microsoft.com/office/drawing/2014/main" id="{EE62B737-7FD0-4790-8945-FE8EFD298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801" y="3984625"/>
            <a:ext cx="788988" cy="7889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DF112F3-381F-4794-B560-8C4EF87ED251}"/>
              </a:ext>
            </a:extLst>
          </p:cNvPr>
          <p:cNvGrpSpPr/>
          <p:nvPr/>
        </p:nvGrpSpPr>
        <p:grpSpPr>
          <a:xfrm>
            <a:off x="7454901" y="2303463"/>
            <a:ext cx="284163" cy="433388"/>
            <a:chOff x="7426326" y="2751138"/>
            <a:chExt cx="284163" cy="433388"/>
          </a:xfrm>
          <a:solidFill>
            <a:srgbClr val="46B3B0"/>
          </a:solidFill>
        </p:grpSpPr>
        <p:sp>
          <p:nvSpPr>
            <p:cNvPr id="11" name="Freeform 36">
              <a:extLst>
                <a:ext uri="{FF2B5EF4-FFF2-40B4-BE49-F238E27FC236}">
                  <a16:creationId xmlns:a16="http://schemas.microsoft.com/office/drawing/2014/main" id="{ECFA57E7-4B79-4356-AE3B-29A1DF1078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6326" y="2751138"/>
              <a:ext cx="284163" cy="309563"/>
            </a:xfrm>
            <a:custGeom>
              <a:avLst/>
              <a:gdLst>
                <a:gd name="T0" fmla="*/ 34 w 67"/>
                <a:gd name="T1" fmla="*/ 0 h 73"/>
                <a:gd name="T2" fmla="*/ 0 w 67"/>
                <a:gd name="T3" fmla="*/ 34 h 73"/>
                <a:gd name="T4" fmla="*/ 10 w 67"/>
                <a:gd name="T5" fmla="*/ 57 h 73"/>
                <a:gd name="T6" fmla="*/ 10 w 67"/>
                <a:gd name="T7" fmla="*/ 71 h 73"/>
                <a:gd name="T8" fmla="*/ 11 w 67"/>
                <a:gd name="T9" fmla="*/ 73 h 73"/>
                <a:gd name="T10" fmla="*/ 57 w 67"/>
                <a:gd name="T11" fmla="*/ 73 h 73"/>
                <a:gd name="T12" fmla="*/ 58 w 67"/>
                <a:gd name="T13" fmla="*/ 71 h 73"/>
                <a:gd name="T14" fmla="*/ 58 w 67"/>
                <a:gd name="T15" fmla="*/ 57 h 73"/>
                <a:gd name="T16" fmla="*/ 67 w 67"/>
                <a:gd name="T17" fmla="*/ 34 h 73"/>
                <a:gd name="T18" fmla="*/ 34 w 67"/>
                <a:gd name="T19" fmla="*/ 0 h 73"/>
                <a:gd name="T20" fmla="*/ 56 w 67"/>
                <a:gd name="T21" fmla="*/ 55 h 73"/>
                <a:gd name="T22" fmla="*/ 55 w 67"/>
                <a:gd name="T23" fmla="*/ 56 h 73"/>
                <a:gd name="T24" fmla="*/ 55 w 67"/>
                <a:gd name="T25" fmla="*/ 70 h 73"/>
                <a:gd name="T26" fmla="*/ 35 w 67"/>
                <a:gd name="T27" fmla="*/ 70 h 73"/>
                <a:gd name="T28" fmla="*/ 35 w 67"/>
                <a:gd name="T29" fmla="*/ 45 h 73"/>
                <a:gd name="T30" fmla="*/ 50 w 67"/>
                <a:gd name="T31" fmla="*/ 30 h 73"/>
                <a:gd name="T32" fmla="*/ 49 w 67"/>
                <a:gd name="T33" fmla="*/ 29 h 73"/>
                <a:gd name="T34" fmla="*/ 48 w 67"/>
                <a:gd name="T35" fmla="*/ 29 h 73"/>
                <a:gd name="T36" fmla="*/ 34 w 67"/>
                <a:gd name="T37" fmla="*/ 43 h 73"/>
                <a:gd name="T38" fmla="*/ 19 w 67"/>
                <a:gd name="T39" fmla="*/ 29 h 73"/>
                <a:gd name="T40" fmla="*/ 17 w 67"/>
                <a:gd name="T41" fmla="*/ 29 h 73"/>
                <a:gd name="T42" fmla="*/ 17 w 67"/>
                <a:gd name="T43" fmla="*/ 30 h 73"/>
                <a:gd name="T44" fmla="*/ 32 w 67"/>
                <a:gd name="T45" fmla="*/ 45 h 73"/>
                <a:gd name="T46" fmla="*/ 32 w 67"/>
                <a:gd name="T47" fmla="*/ 70 h 73"/>
                <a:gd name="T48" fmla="*/ 12 w 67"/>
                <a:gd name="T49" fmla="*/ 70 h 73"/>
                <a:gd name="T50" fmla="*/ 12 w 67"/>
                <a:gd name="T51" fmla="*/ 56 h 73"/>
                <a:gd name="T52" fmla="*/ 12 w 67"/>
                <a:gd name="T53" fmla="*/ 55 h 73"/>
                <a:gd name="T54" fmla="*/ 3 w 67"/>
                <a:gd name="T55" fmla="*/ 34 h 73"/>
                <a:gd name="T56" fmla="*/ 34 w 67"/>
                <a:gd name="T57" fmla="*/ 3 h 73"/>
                <a:gd name="T58" fmla="*/ 64 w 67"/>
                <a:gd name="T59" fmla="*/ 34 h 73"/>
                <a:gd name="T60" fmla="*/ 56 w 67"/>
                <a:gd name="T61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7" h="73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42"/>
                    <a:pt x="4" y="50"/>
                    <a:pt x="10" y="57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0" y="72"/>
                    <a:pt x="10" y="73"/>
                    <a:pt x="11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73"/>
                    <a:pt x="58" y="72"/>
                    <a:pt x="58" y="71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64" y="50"/>
                    <a:pt x="67" y="42"/>
                    <a:pt x="67" y="34"/>
                  </a:cubicBezTo>
                  <a:cubicBezTo>
                    <a:pt x="67" y="15"/>
                    <a:pt x="52" y="0"/>
                    <a:pt x="34" y="0"/>
                  </a:cubicBezTo>
                  <a:close/>
                  <a:moveTo>
                    <a:pt x="56" y="55"/>
                  </a:moveTo>
                  <a:cubicBezTo>
                    <a:pt x="55" y="55"/>
                    <a:pt x="55" y="56"/>
                    <a:pt x="55" y="56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29"/>
                    <a:pt x="49" y="29"/>
                  </a:cubicBezTo>
                  <a:cubicBezTo>
                    <a:pt x="49" y="28"/>
                    <a:pt x="48" y="28"/>
                    <a:pt x="48" y="29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8"/>
                    <a:pt x="18" y="28"/>
                    <a:pt x="17" y="29"/>
                  </a:cubicBezTo>
                  <a:cubicBezTo>
                    <a:pt x="17" y="29"/>
                    <a:pt x="17" y="30"/>
                    <a:pt x="17" y="30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5"/>
                    <a:pt x="12" y="55"/>
                  </a:cubicBezTo>
                  <a:cubicBezTo>
                    <a:pt x="6" y="49"/>
                    <a:pt x="3" y="42"/>
                    <a:pt x="3" y="34"/>
                  </a:cubicBezTo>
                  <a:cubicBezTo>
                    <a:pt x="3" y="17"/>
                    <a:pt x="17" y="3"/>
                    <a:pt x="34" y="3"/>
                  </a:cubicBezTo>
                  <a:cubicBezTo>
                    <a:pt x="51" y="3"/>
                    <a:pt x="64" y="17"/>
                    <a:pt x="64" y="34"/>
                  </a:cubicBezTo>
                  <a:cubicBezTo>
                    <a:pt x="64" y="42"/>
                    <a:pt x="61" y="49"/>
                    <a:pt x="56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2" name="Freeform 37">
              <a:extLst>
                <a:ext uri="{FF2B5EF4-FFF2-40B4-BE49-F238E27FC236}">
                  <a16:creationId xmlns:a16="http://schemas.microsoft.com/office/drawing/2014/main" id="{9D902410-CBA4-43DA-A718-1057F5234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188" y="3078163"/>
              <a:ext cx="203200" cy="7938"/>
            </a:xfrm>
            <a:custGeom>
              <a:avLst/>
              <a:gdLst>
                <a:gd name="T0" fmla="*/ 47 w 48"/>
                <a:gd name="T1" fmla="*/ 0 h 2"/>
                <a:gd name="T2" fmla="*/ 1 w 48"/>
                <a:gd name="T3" fmla="*/ 0 h 2"/>
                <a:gd name="T4" fmla="*/ 0 w 48"/>
                <a:gd name="T5" fmla="*/ 1 h 2"/>
                <a:gd name="T6" fmla="*/ 1 w 48"/>
                <a:gd name="T7" fmla="*/ 2 h 2"/>
                <a:gd name="T8" fmla="*/ 47 w 48"/>
                <a:gd name="T9" fmla="*/ 2 h 2"/>
                <a:gd name="T10" fmla="*/ 48 w 48"/>
                <a:gd name="T11" fmla="*/ 1 h 2"/>
                <a:gd name="T12" fmla="*/ 47 w 48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">
                  <a:moveTo>
                    <a:pt x="4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8" y="2"/>
                    <a:pt x="48" y="1"/>
                  </a:cubicBezTo>
                  <a:cubicBezTo>
                    <a:pt x="48" y="0"/>
                    <a:pt x="47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3" name="Freeform 38">
              <a:extLst>
                <a:ext uri="{FF2B5EF4-FFF2-40B4-BE49-F238E27FC236}">
                  <a16:creationId xmlns:a16="http://schemas.microsoft.com/office/drawing/2014/main" id="{6A2E78D5-0B07-4EBB-92BC-007D3B60B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188" y="3111500"/>
              <a:ext cx="203200" cy="9525"/>
            </a:xfrm>
            <a:custGeom>
              <a:avLst/>
              <a:gdLst>
                <a:gd name="T0" fmla="*/ 47 w 48"/>
                <a:gd name="T1" fmla="*/ 0 h 2"/>
                <a:gd name="T2" fmla="*/ 1 w 48"/>
                <a:gd name="T3" fmla="*/ 0 h 2"/>
                <a:gd name="T4" fmla="*/ 0 w 48"/>
                <a:gd name="T5" fmla="*/ 1 h 2"/>
                <a:gd name="T6" fmla="*/ 1 w 48"/>
                <a:gd name="T7" fmla="*/ 2 h 2"/>
                <a:gd name="T8" fmla="*/ 47 w 48"/>
                <a:gd name="T9" fmla="*/ 2 h 2"/>
                <a:gd name="T10" fmla="*/ 48 w 48"/>
                <a:gd name="T11" fmla="*/ 1 h 2"/>
                <a:gd name="T12" fmla="*/ 47 w 48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">
                  <a:moveTo>
                    <a:pt x="4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8" y="2"/>
                    <a:pt x="48" y="1"/>
                  </a:cubicBezTo>
                  <a:cubicBezTo>
                    <a:pt x="48" y="0"/>
                    <a:pt x="47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4" name="Freeform 39">
              <a:extLst>
                <a:ext uri="{FF2B5EF4-FFF2-40B4-BE49-F238E27FC236}">
                  <a16:creationId xmlns:a16="http://schemas.microsoft.com/office/drawing/2014/main" id="{70881C51-8B4C-44DC-B2C9-A580AC8CB8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9188" y="3141663"/>
              <a:ext cx="203200" cy="42863"/>
            </a:xfrm>
            <a:custGeom>
              <a:avLst/>
              <a:gdLst>
                <a:gd name="T0" fmla="*/ 47 w 48"/>
                <a:gd name="T1" fmla="*/ 0 h 10"/>
                <a:gd name="T2" fmla="*/ 31 w 48"/>
                <a:gd name="T3" fmla="*/ 0 h 10"/>
                <a:gd name="T4" fmla="*/ 16 w 48"/>
                <a:gd name="T5" fmla="*/ 0 h 10"/>
                <a:gd name="T6" fmla="*/ 1 w 48"/>
                <a:gd name="T7" fmla="*/ 0 h 10"/>
                <a:gd name="T8" fmla="*/ 0 w 48"/>
                <a:gd name="T9" fmla="*/ 1 h 10"/>
                <a:gd name="T10" fmla="*/ 1 w 48"/>
                <a:gd name="T11" fmla="*/ 3 h 10"/>
                <a:gd name="T12" fmla="*/ 15 w 48"/>
                <a:gd name="T13" fmla="*/ 3 h 10"/>
                <a:gd name="T14" fmla="*/ 24 w 48"/>
                <a:gd name="T15" fmla="*/ 10 h 10"/>
                <a:gd name="T16" fmla="*/ 33 w 48"/>
                <a:gd name="T17" fmla="*/ 3 h 10"/>
                <a:gd name="T18" fmla="*/ 47 w 48"/>
                <a:gd name="T19" fmla="*/ 3 h 10"/>
                <a:gd name="T20" fmla="*/ 48 w 48"/>
                <a:gd name="T21" fmla="*/ 1 h 10"/>
                <a:gd name="T22" fmla="*/ 47 w 48"/>
                <a:gd name="T23" fmla="*/ 0 h 10"/>
                <a:gd name="T24" fmla="*/ 24 w 48"/>
                <a:gd name="T25" fmla="*/ 8 h 10"/>
                <a:gd name="T26" fmla="*/ 18 w 48"/>
                <a:gd name="T27" fmla="*/ 3 h 10"/>
                <a:gd name="T28" fmla="*/ 30 w 48"/>
                <a:gd name="T29" fmla="*/ 3 h 10"/>
                <a:gd name="T30" fmla="*/ 24 w 48"/>
                <a:gd name="T3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10">
                  <a:moveTo>
                    <a:pt x="47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7"/>
                    <a:pt x="19" y="10"/>
                    <a:pt x="24" y="10"/>
                  </a:cubicBezTo>
                  <a:cubicBezTo>
                    <a:pt x="28" y="10"/>
                    <a:pt x="32" y="7"/>
                    <a:pt x="33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3"/>
                    <a:pt x="48" y="2"/>
                    <a:pt x="48" y="1"/>
                  </a:cubicBezTo>
                  <a:cubicBezTo>
                    <a:pt x="48" y="1"/>
                    <a:pt x="47" y="0"/>
                    <a:pt x="47" y="0"/>
                  </a:cubicBezTo>
                  <a:close/>
                  <a:moveTo>
                    <a:pt x="24" y="8"/>
                  </a:moveTo>
                  <a:cubicBezTo>
                    <a:pt x="21" y="8"/>
                    <a:pt x="18" y="6"/>
                    <a:pt x="18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6"/>
                    <a:pt x="27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15" name="Freeform 40">
            <a:extLst>
              <a:ext uri="{FF2B5EF4-FFF2-40B4-BE49-F238E27FC236}">
                <a16:creationId xmlns:a16="http://schemas.microsoft.com/office/drawing/2014/main" id="{1BC46DF2-8F00-4246-A7CD-3FE604B0EF38}"/>
              </a:ext>
            </a:extLst>
          </p:cNvPr>
          <p:cNvSpPr>
            <a:spLocks noEditPoints="1"/>
          </p:cNvSpPr>
          <p:nvPr/>
        </p:nvSpPr>
        <p:spPr bwMode="auto">
          <a:xfrm>
            <a:off x="7429501" y="3937000"/>
            <a:ext cx="339725" cy="296863"/>
          </a:xfrm>
          <a:custGeom>
            <a:avLst/>
            <a:gdLst>
              <a:gd name="T0" fmla="*/ 0 w 80"/>
              <a:gd name="T1" fmla="*/ 59 h 70"/>
              <a:gd name="T2" fmla="*/ 80 w 80"/>
              <a:gd name="T3" fmla="*/ 40 h 70"/>
              <a:gd name="T4" fmla="*/ 3 w 80"/>
              <a:gd name="T5" fmla="*/ 59 h 70"/>
              <a:gd name="T6" fmla="*/ 6 w 80"/>
              <a:gd name="T7" fmla="*/ 55 h 70"/>
              <a:gd name="T8" fmla="*/ 15 w 80"/>
              <a:gd name="T9" fmla="*/ 58 h 70"/>
              <a:gd name="T10" fmla="*/ 27 w 80"/>
              <a:gd name="T11" fmla="*/ 60 h 70"/>
              <a:gd name="T12" fmla="*/ 47 w 80"/>
              <a:gd name="T13" fmla="*/ 60 h 70"/>
              <a:gd name="T14" fmla="*/ 61 w 80"/>
              <a:gd name="T15" fmla="*/ 59 h 70"/>
              <a:gd name="T16" fmla="*/ 71 w 80"/>
              <a:gd name="T17" fmla="*/ 56 h 70"/>
              <a:gd name="T18" fmla="*/ 76 w 80"/>
              <a:gd name="T19" fmla="*/ 53 h 70"/>
              <a:gd name="T20" fmla="*/ 76 w 80"/>
              <a:gd name="T21" fmla="*/ 49 h 70"/>
              <a:gd name="T22" fmla="*/ 74 w 80"/>
              <a:gd name="T23" fmla="*/ 51 h 70"/>
              <a:gd name="T24" fmla="*/ 69 w 80"/>
              <a:gd name="T25" fmla="*/ 54 h 70"/>
              <a:gd name="T26" fmla="*/ 60 w 80"/>
              <a:gd name="T27" fmla="*/ 56 h 70"/>
              <a:gd name="T28" fmla="*/ 47 w 80"/>
              <a:gd name="T29" fmla="*/ 57 h 70"/>
              <a:gd name="T30" fmla="*/ 27 w 80"/>
              <a:gd name="T31" fmla="*/ 57 h 70"/>
              <a:gd name="T32" fmla="*/ 16 w 80"/>
              <a:gd name="T33" fmla="*/ 55 h 70"/>
              <a:gd name="T34" fmla="*/ 9 w 80"/>
              <a:gd name="T35" fmla="*/ 53 h 70"/>
              <a:gd name="T36" fmla="*/ 5 w 80"/>
              <a:gd name="T37" fmla="*/ 51 h 70"/>
              <a:gd name="T38" fmla="*/ 3 w 80"/>
              <a:gd name="T39" fmla="*/ 49 h 70"/>
              <a:gd name="T40" fmla="*/ 5 w 80"/>
              <a:gd name="T41" fmla="*/ 45 h 70"/>
              <a:gd name="T42" fmla="*/ 12 w 80"/>
              <a:gd name="T43" fmla="*/ 48 h 70"/>
              <a:gd name="T44" fmla="*/ 23 w 80"/>
              <a:gd name="T45" fmla="*/ 50 h 70"/>
              <a:gd name="T46" fmla="*/ 45 w 80"/>
              <a:gd name="T47" fmla="*/ 51 h 70"/>
              <a:gd name="T48" fmla="*/ 61 w 80"/>
              <a:gd name="T49" fmla="*/ 49 h 70"/>
              <a:gd name="T50" fmla="*/ 70 w 80"/>
              <a:gd name="T51" fmla="*/ 47 h 70"/>
              <a:gd name="T52" fmla="*/ 76 w 80"/>
              <a:gd name="T53" fmla="*/ 44 h 70"/>
              <a:gd name="T54" fmla="*/ 76 w 80"/>
              <a:gd name="T55" fmla="*/ 40 h 70"/>
              <a:gd name="T56" fmla="*/ 74 w 80"/>
              <a:gd name="T57" fmla="*/ 41 h 70"/>
              <a:gd name="T58" fmla="*/ 70 w 80"/>
              <a:gd name="T59" fmla="*/ 44 h 70"/>
              <a:gd name="T60" fmla="*/ 62 w 80"/>
              <a:gd name="T61" fmla="*/ 46 h 70"/>
              <a:gd name="T62" fmla="*/ 50 w 80"/>
              <a:gd name="T63" fmla="*/ 47 h 70"/>
              <a:gd name="T64" fmla="*/ 29 w 80"/>
              <a:gd name="T65" fmla="*/ 47 h 70"/>
              <a:gd name="T66" fmla="*/ 17 w 80"/>
              <a:gd name="T67" fmla="*/ 46 h 70"/>
              <a:gd name="T68" fmla="*/ 10 w 80"/>
              <a:gd name="T69" fmla="*/ 44 h 70"/>
              <a:gd name="T70" fmla="*/ 5 w 80"/>
              <a:gd name="T71" fmla="*/ 41 h 70"/>
              <a:gd name="T72" fmla="*/ 3 w 80"/>
              <a:gd name="T73" fmla="*/ 40 h 70"/>
              <a:gd name="T74" fmla="*/ 5 w 80"/>
              <a:gd name="T75" fmla="*/ 35 h 70"/>
              <a:gd name="T76" fmla="*/ 11 w 80"/>
              <a:gd name="T77" fmla="*/ 38 h 70"/>
              <a:gd name="T78" fmla="*/ 23 w 80"/>
              <a:gd name="T79" fmla="*/ 41 h 70"/>
              <a:gd name="T80" fmla="*/ 40 w 80"/>
              <a:gd name="T81" fmla="*/ 41 h 70"/>
              <a:gd name="T82" fmla="*/ 57 w 80"/>
              <a:gd name="T83" fmla="*/ 41 h 70"/>
              <a:gd name="T84" fmla="*/ 68 w 80"/>
              <a:gd name="T85" fmla="*/ 38 h 70"/>
              <a:gd name="T86" fmla="*/ 75 w 80"/>
              <a:gd name="T87" fmla="*/ 35 h 70"/>
              <a:gd name="T88" fmla="*/ 76 w 80"/>
              <a:gd name="T89" fmla="*/ 30 h 70"/>
              <a:gd name="T90" fmla="*/ 75 w 80"/>
              <a:gd name="T91" fmla="*/ 32 h 70"/>
              <a:gd name="T92" fmla="*/ 71 w 80"/>
              <a:gd name="T93" fmla="*/ 34 h 70"/>
              <a:gd name="T94" fmla="*/ 64 w 80"/>
              <a:gd name="T95" fmla="*/ 36 h 70"/>
              <a:gd name="T96" fmla="*/ 52 w 80"/>
              <a:gd name="T97" fmla="*/ 38 h 70"/>
              <a:gd name="T98" fmla="*/ 32 w 80"/>
              <a:gd name="T99" fmla="*/ 38 h 70"/>
              <a:gd name="T100" fmla="*/ 19 w 80"/>
              <a:gd name="T101" fmla="*/ 37 h 70"/>
              <a:gd name="T102" fmla="*/ 11 w 80"/>
              <a:gd name="T103" fmla="*/ 35 h 70"/>
              <a:gd name="T104" fmla="*/ 6 w 80"/>
              <a:gd name="T105" fmla="*/ 32 h 70"/>
              <a:gd name="T106" fmla="*/ 3 w 80"/>
              <a:gd name="T107" fmla="*/ 30 h 70"/>
              <a:gd name="T108" fmla="*/ 9 w 80"/>
              <a:gd name="T109" fmla="*/ 26 h 70"/>
              <a:gd name="T110" fmla="*/ 22 w 80"/>
              <a:gd name="T111" fmla="*/ 30 h 70"/>
              <a:gd name="T112" fmla="*/ 40 w 80"/>
              <a:gd name="T113" fmla="*/ 32 h 70"/>
              <a:gd name="T114" fmla="*/ 58 w 80"/>
              <a:gd name="T115" fmla="*/ 30 h 70"/>
              <a:gd name="T116" fmla="*/ 71 w 80"/>
              <a:gd name="T117" fmla="*/ 26 h 70"/>
              <a:gd name="T118" fmla="*/ 40 w 80"/>
              <a:gd name="T119" fmla="*/ 2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0" h="70">
                <a:moveTo>
                  <a:pt x="40" y="0"/>
                </a:moveTo>
                <a:cubicBezTo>
                  <a:pt x="17" y="0"/>
                  <a:pt x="0" y="7"/>
                  <a:pt x="0" y="16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1"/>
                  <a:pt x="4" y="70"/>
                  <a:pt x="40" y="70"/>
                </a:cubicBezTo>
                <a:cubicBezTo>
                  <a:pt x="75" y="70"/>
                  <a:pt x="79" y="61"/>
                  <a:pt x="80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49"/>
                  <a:pt x="80" y="49"/>
                  <a:pt x="80" y="49"/>
                </a:cubicBezTo>
                <a:cubicBezTo>
                  <a:pt x="80" y="40"/>
                  <a:pt x="80" y="40"/>
                  <a:pt x="80" y="40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16"/>
                  <a:pt x="80" y="16"/>
                  <a:pt x="80" y="16"/>
                </a:cubicBezTo>
                <a:cubicBezTo>
                  <a:pt x="80" y="7"/>
                  <a:pt x="62" y="0"/>
                  <a:pt x="40" y="0"/>
                </a:cubicBezTo>
                <a:close/>
                <a:moveTo>
                  <a:pt x="76" y="59"/>
                </a:moveTo>
                <a:cubicBezTo>
                  <a:pt x="76" y="60"/>
                  <a:pt x="70" y="67"/>
                  <a:pt x="40" y="67"/>
                </a:cubicBezTo>
                <a:cubicBezTo>
                  <a:pt x="9" y="67"/>
                  <a:pt x="4" y="60"/>
                  <a:pt x="3" y="59"/>
                </a:cubicBezTo>
                <a:cubicBezTo>
                  <a:pt x="3" y="53"/>
                  <a:pt x="3" y="53"/>
                  <a:pt x="3" y="53"/>
                </a:cubicBezTo>
                <a:cubicBezTo>
                  <a:pt x="3" y="53"/>
                  <a:pt x="3" y="53"/>
                  <a:pt x="3" y="53"/>
                </a:cubicBezTo>
                <a:cubicBezTo>
                  <a:pt x="3" y="54"/>
                  <a:pt x="3" y="54"/>
                  <a:pt x="3" y="54"/>
                </a:cubicBezTo>
                <a:cubicBezTo>
                  <a:pt x="4" y="54"/>
                  <a:pt x="4" y="54"/>
                  <a:pt x="5" y="54"/>
                </a:cubicBezTo>
                <a:cubicBezTo>
                  <a:pt x="5" y="54"/>
                  <a:pt x="5" y="55"/>
                  <a:pt x="5" y="55"/>
                </a:cubicBezTo>
                <a:cubicBezTo>
                  <a:pt x="5" y="55"/>
                  <a:pt x="6" y="55"/>
                  <a:pt x="6" y="55"/>
                </a:cubicBezTo>
                <a:cubicBezTo>
                  <a:pt x="7" y="55"/>
                  <a:pt x="7" y="56"/>
                  <a:pt x="7" y="56"/>
                </a:cubicBezTo>
                <a:cubicBezTo>
                  <a:pt x="8" y="56"/>
                  <a:pt x="8" y="56"/>
                  <a:pt x="9" y="56"/>
                </a:cubicBezTo>
                <a:cubicBezTo>
                  <a:pt x="9" y="56"/>
                  <a:pt x="9" y="56"/>
                  <a:pt x="9" y="57"/>
                </a:cubicBezTo>
                <a:cubicBezTo>
                  <a:pt x="10" y="57"/>
                  <a:pt x="11" y="57"/>
                  <a:pt x="11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3" y="58"/>
                  <a:pt x="14" y="58"/>
                  <a:pt x="15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6" y="58"/>
                  <a:pt x="17" y="59"/>
                  <a:pt x="18" y="59"/>
                </a:cubicBezTo>
                <a:cubicBezTo>
                  <a:pt x="18" y="59"/>
                  <a:pt x="19" y="59"/>
                  <a:pt x="19" y="59"/>
                </a:cubicBezTo>
                <a:cubicBezTo>
                  <a:pt x="20" y="59"/>
                  <a:pt x="21" y="59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5" y="60"/>
                  <a:pt x="26" y="60"/>
                  <a:pt x="27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30" y="60"/>
                  <a:pt x="31" y="60"/>
                  <a:pt x="33" y="60"/>
                </a:cubicBezTo>
                <a:cubicBezTo>
                  <a:pt x="33" y="60"/>
                  <a:pt x="34" y="60"/>
                  <a:pt x="34" y="60"/>
                </a:cubicBezTo>
                <a:cubicBezTo>
                  <a:pt x="36" y="60"/>
                  <a:pt x="38" y="61"/>
                  <a:pt x="40" y="61"/>
                </a:cubicBezTo>
                <a:cubicBezTo>
                  <a:pt x="42" y="61"/>
                  <a:pt x="44" y="60"/>
                  <a:pt x="45" y="60"/>
                </a:cubicBezTo>
                <a:cubicBezTo>
                  <a:pt x="46" y="60"/>
                  <a:pt x="46" y="60"/>
                  <a:pt x="47" y="60"/>
                </a:cubicBezTo>
                <a:cubicBezTo>
                  <a:pt x="48" y="60"/>
                  <a:pt x="50" y="60"/>
                  <a:pt x="51" y="60"/>
                </a:cubicBezTo>
                <a:cubicBezTo>
                  <a:pt x="52" y="60"/>
                  <a:pt x="52" y="60"/>
                  <a:pt x="52" y="60"/>
                </a:cubicBezTo>
                <a:cubicBezTo>
                  <a:pt x="53" y="60"/>
                  <a:pt x="55" y="60"/>
                  <a:pt x="56" y="60"/>
                </a:cubicBezTo>
                <a:cubicBezTo>
                  <a:pt x="56" y="60"/>
                  <a:pt x="57" y="60"/>
                  <a:pt x="57" y="60"/>
                </a:cubicBezTo>
                <a:cubicBezTo>
                  <a:pt x="58" y="59"/>
                  <a:pt x="59" y="59"/>
                  <a:pt x="61" y="59"/>
                </a:cubicBezTo>
                <a:cubicBezTo>
                  <a:pt x="61" y="59"/>
                  <a:pt x="61" y="59"/>
                  <a:pt x="61" y="59"/>
                </a:cubicBezTo>
                <a:cubicBezTo>
                  <a:pt x="62" y="59"/>
                  <a:pt x="63" y="58"/>
                  <a:pt x="64" y="58"/>
                </a:cubicBezTo>
                <a:cubicBezTo>
                  <a:pt x="64" y="58"/>
                  <a:pt x="65" y="58"/>
                  <a:pt x="65" y="58"/>
                </a:cubicBezTo>
                <a:cubicBezTo>
                  <a:pt x="66" y="58"/>
                  <a:pt x="67" y="58"/>
                  <a:pt x="68" y="57"/>
                </a:cubicBezTo>
                <a:cubicBezTo>
                  <a:pt x="68" y="57"/>
                  <a:pt x="68" y="57"/>
                  <a:pt x="68" y="57"/>
                </a:cubicBezTo>
                <a:cubicBezTo>
                  <a:pt x="69" y="57"/>
                  <a:pt x="70" y="57"/>
                  <a:pt x="70" y="57"/>
                </a:cubicBezTo>
                <a:cubicBezTo>
                  <a:pt x="70" y="56"/>
                  <a:pt x="71" y="56"/>
                  <a:pt x="71" y="56"/>
                </a:cubicBezTo>
                <a:cubicBezTo>
                  <a:pt x="71" y="56"/>
                  <a:pt x="72" y="56"/>
                  <a:pt x="73" y="56"/>
                </a:cubicBezTo>
                <a:cubicBezTo>
                  <a:pt x="73" y="56"/>
                  <a:pt x="73" y="55"/>
                  <a:pt x="73" y="55"/>
                </a:cubicBezTo>
                <a:cubicBezTo>
                  <a:pt x="74" y="55"/>
                  <a:pt x="74" y="55"/>
                  <a:pt x="75" y="55"/>
                </a:cubicBezTo>
                <a:cubicBezTo>
                  <a:pt x="75" y="55"/>
                  <a:pt x="75" y="54"/>
                  <a:pt x="75" y="54"/>
                </a:cubicBezTo>
                <a:cubicBezTo>
                  <a:pt x="75" y="54"/>
                  <a:pt x="76" y="54"/>
                  <a:pt x="76" y="54"/>
                </a:cubicBezTo>
                <a:cubicBezTo>
                  <a:pt x="76" y="54"/>
                  <a:pt x="76" y="54"/>
                  <a:pt x="76" y="53"/>
                </a:cubicBezTo>
                <a:cubicBezTo>
                  <a:pt x="76" y="53"/>
                  <a:pt x="76" y="53"/>
                  <a:pt x="76" y="53"/>
                </a:cubicBezTo>
                <a:lnTo>
                  <a:pt x="76" y="59"/>
                </a:lnTo>
                <a:close/>
                <a:moveTo>
                  <a:pt x="76" y="49"/>
                </a:moveTo>
                <a:cubicBezTo>
                  <a:pt x="76" y="49"/>
                  <a:pt x="76" y="49"/>
                  <a:pt x="76" y="49"/>
                </a:cubicBezTo>
                <a:cubicBezTo>
                  <a:pt x="76" y="49"/>
                  <a:pt x="76" y="49"/>
                  <a:pt x="76" y="49"/>
                </a:cubicBezTo>
                <a:cubicBezTo>
                  <a:pt x="76" y="49"/>
                  <a:pt x="76" y="49"/>
                  <a:pt x="76" y="49"/>
                </a:cubicBezTo>
                <a:cubicBezTo>
                  <a:pt x="76" y="49"/>
                  <a:pt x="76" y="49"/>
                  <a:pt x="76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6" y="50"/>
                  <a:pt x="75" y="50"/>
                  <a:pt x="75" y="50"/>
                </a:cubicBezTo>
                <a:cubicBezTo>
                  <a:pt x="75" y="50"/>
                  <a:pt x="75" y="50"/>
                  <a:pt x="75" y="51"/>
                </a:cubicBezTo>
                <a:cubicBezTo>
                  <a:pt x="75" y="51"/>
                  <a:pt x="74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51"/>
                  <a:pt x="73" y="52"/>
                  <a:pt x="73" y="52"/>
                </a:cubicBezTo>
                <a:cubicBezTo>
                  <a:pt x="73" y="52"/>
                  <a:pt x="73" y="52"/>
                  <a:pt x="72" y="52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3"/>
                  <a:pt x="70" y="53"/>
                  <a:pt x="70" y="53"/>
                </a:cubicBezTo>
                <a:cubicBezTo>
                  <a:pt x="70" y="53"/>
                  <a:pt x="69" y="54"/>
                  <a:pt x="69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67" y="54"/>
                  <a:pt x="67" y="54"/>
                  <a:pt x="66" y="54"/>
                </a:cubicBezTo>
                <a:cubicBezTo>
                  <a:pt x="66" y="55"/>
                  <a:pt x="66" y="55"/>
                  <a:pt x="65" y="55"/>
                </a:cubicBezTo>
                <a:cubicBezTo>
                  <a:pt x="65" y="55"/>
                  <a:pt x="64" y="55"/>
                  <a:pt x="64" y="55"/>
                </a:cubicBezTo>
                <a:cubicBezTo>
                  <a:pt x="63" y="55"/>
                  <a:pt x="63" y="55"/>
                  <a:pt x="62" y="55"/>
                </a:cubicBezTo>
                <a:cubicBezTo>
                  <a:pt x="62" y="56"/>
                  <a:pt x="61" y="56"/>
                  <a:pt x="60" y="56"/>
                </a:cubicBezTo>
                <a:cubicBezTo>
                  <a:pt x="60" y="56"/>
                  <a:pt x="59" y="56"/>
                  <a:pt x="59" y="56"/>
                </a:cubicBezTo>
                <a:cubicBezTo>
                  <a:pt x="58" y="56"/>
                  <a:pt x="57" y="56"/>
                  <a:pt x="57" y="56"/>
                </a:cubicBezTo>
                <a:cubicBezTo>
                  <a:pt x="56" y="56"/>
                  <a:pt x="55" y="56"/>
                  <a:pt x="55" y="57"/>
                </a:cubicBezTo>
                <a:cubicBezTo>
                  <a:pt x="54" y="57"/>
                  <a:pt x="53" y="57"/>
                  <a:pt x="52" y="57"/>
                </a:cubicBezTo>
                <a:cubicBezTo>
                  <a:pt x="52" y="57"/>
                  <a:pt x="51" y="57"/>
                  <a:pt x="50" y="57"/>
                </a:cubicBezTo>
                <a:cubicBezTo>
                  <a:pt x="49" y="57"/>
                  <a:pt x="48" y="57"/>
                  <a:pt x="47" y="57"/>
                </a:cubicBezTo>
                <a:cubicBezTo>
                  <a:pt x="47" y="57"/>
                  <a:pt x="46" y="57"/>
                  <a:pt x="45" y="57"/>
                </a:cubicBezTo>
                <a:cubicBezTo>
                  <a:pt x="44" y="57"/>
                  <a:pt x="42" y="57"/>
                  <a:pt x="40" y="57"/>
                </a:cubicBezTo>
                <a:cubicBezTo>
                  <a:pt x="38" y="57"/>
                  <a:pt x="36" y="57"/>
                  <a:pt x="34" y="57"/>
                </a:cubicBezTo>
                <a:cubicBezTo>
                  <a:pt x="33" y="57"/>
                  <a:pt x="33" y="57"/>
                  <a:pt x="32" y="57"/>
                </a:cubicBezTo>
                <a:cubicBezTo>
                  <a:pt x="31" y="57"/>
                  <a:pt x="30" y="57"/>
                  <a:pt x="29" y="57"/>
                </a:cubicBezTo>
                <a:cubicBezTo>
                  <a:pt x="28" y="57"/>
                  <a:pt x="28" y="57"/>
                  <a:pt x="27" y="57"/>
                </a:cubicBezTo>
                <a:cubicBezTo>
                  <a:pt x="26" y="57"/>
                  <a:pt x="25" y="57"/>
                  <a:pt x="25" y="57"/>
                </a:cubicBezTo>
                <a:cubicBezTo>
                  <a:pt x="24" y="56"/>
                  <a:pt x="23" y="56"/>
                  <a:pt x="23" y="56"/>
                </a:cubicBezTo>
                <a:cubicBezTo>
                  <a:pt x="22" y="56"/>
                  <a:pt x="21" y="56"/>
                  <a:pt x="21" y="56"/>
                </a:cubicBezTo>
                <a:cubicBezTo>
                  <a:pt x="20" y="56"/>
                  <a:pt x="20" y="56"/>
                  <a:pt x="19" y="56"/>
                </a:cubicBezTo>
                <a:cubicBezTo>
                  <a:pt x="18" y="56"/>
                  <a:pt x="18" y="56"/>
                  <a:pt x="17" y="55"/>
                </a:cubicBezTo>
                <a:cubicBezTo>
                  <a:pt x="17" y="55"/>
                  <a:pt x="16" y="55"/>
                  <a:pt x="16" y="55"/>
                </a:cubicBezTo>
                <a:cubicBezTo>
                  <a:pt x="15" y="55"/>
                  <a:pt x="15" y="55"/>
                  <a:pt x="14" y="55"/>
                </a:cubicBezTo>
                <a:cubicBezTo>
                  <a:pt x="14" y="55"/>
                  <a:pt x="13" y="55"/>
                  <a:pt x="13" y="54"/>
                </a:cubicBezTo>
                <a:cubicBezTo>
                  <a:pt x="13" y="54"/>
                  <a:pt x="12" y="54"/>
                  <a:pt x="12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10" y="54"/>
                  <a:pt x="10" y="53"/>
                  <a:pt x="10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8" y="53"/>
                  <a:pt x="8" y="53"/>
                  <a:pt x="8" y="52"/>
                </a:cubicBezTo>
                <a:cubicBezTo>
                  <a:pt x="8" y="52"/>
                  <a:pt x="7" y="52"/>
                  <a:pt x="7" y="52"/>
                </a:cubicBezTo>
                <a:cubicBezTo>
                  <a:pt x="7" y="52"/>
                  <a:pt x="7" y="52"/>
                  <a:pt x="6" y="52"/>
                </a:cubicBezTo>
                <a:cubicBezTo>
                  <a:pt x="6" y="52"/>
                  <a:pt x="6" y="51"/>
                  <a:pt x="6" y="51"/>
                </a:cubicBezTo>
                <a:cubicBezTo>
                  <a:pt x="6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4" y="50"/>
                  <a:pt x="4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44"/>
                  <a:pt x="3" y="44"/>
                  <a:pt x="3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4" y="44"/>
                  <a:pt x="4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6" y="46"/>
                  <a:pt x="6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8" y="46"/>
                  <a:pt x="8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1" y="47"/>
                  <a:pt x="11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3" y="48"/>
                  <a:pt x="14" y="48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7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50"/>
                  <a:pt x="21" y="50"/>
                  <a:pt x="23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5" y="50"/>
                  <a:pt x="26" y="50"/>
                  <a:pt x="27" y="50"/>
                </a:cubicBezTo>
                <a:cubicBezTo>
                  <a:pt x="28" y="51"/>
                  <a:pt x="28" y="51"/>
                  <a:pt x="28" y="51"/>
                </a:cubicBezTo>
                <a:cubicBezTo>
                  <a:pt x="30" y="51"/>
                  <a:pt x="31" y="51"/>
                  <a:pt x="33" y="51"/>
                </a:cubicBezTo>
                <a:cubicBezTo>
                  <a:pt x="33" y="51"/>
                  <a:pt x="34" y="51"/>
                  <a:pt x="34" y="51"/>
                </a:cubicBezTo>
                <a:cubicBezTo>
                  <a:pt x="36" y="51"/>
                  <a:pt x="38" y="51"/>
                  <a:pt x="40" y="51"/>
                </a:cubicBezTo>
                <a:cubicBezTo>
                  <a:pt x="42" y="51"/>
                  <a:pt x="44" y="51"/>
                  <a:pt x="45" y="51"/>
                </a:cubicBezTo>
                <a:cubicBezTo>
                  <a:pt x="46" y="51"/>
                  <a:pt x="46" y="51"/>
                  <a:pt x="47" y="51"/>
                </a:cubicBezTo>
                <a:cubicBezTo>
                  <a:pt x="48" y="51"/>
                  <a:pt x="50" y="51"/>
                  <a:pt x="51" y="51"/>
                </a:cubicBezTo>
                <a:cubicBezTo>
                  <a:pt x="52" y="51"/>
                  <a:pt x="52" y="51"/>
                  <a:pt x="52" y="50"/>
                </a:cubicBezTo>
                <a:cubicBezTo>
                  <a:pt x="53" y="50"/>
                  <a:pt x="55" y="50"/>
                  <a:pt x="56" y="50"/>
                </a:cubicBezTo>
                <a:cubicBezTo>
                  <a:pt x="56" y="50"/>
                  <a:pt x="57" y="50"/>
                  <a:pt x="57" y="50"/>
                </a:cubicBezTo>
                <a:cubicBezTo>
                  <a:pt x="58" y="50"/>
                  <a:pt x="59" y="50"/>
                  <a:pt x="61" y="49"/>
                </a:cubicBezTo>
                <a:cubicBezTo>
                  <a:pt x="61" y="49"/>
                  <a:pt x="61" y="49"/>
                  <a:pt x="61" y="49"/>
                </a:cubicBezTo>
                <a:cubicBezTo>
                  <a:pt x="62" y="49"/>
                  <a:pt x="63" y="49"/>
                  <a:pt x="64" y="49"/>
                </a:cubicBezTo>
                <a:cubicBezTo>
                  <a:pt x="64" y="49"/>
                  <a:pt x="65" y="49"/>
                  <a:pt x="65" y="49"/>
                </a:cubicBezTo>
                <a:cubicBezTo>
                  <a:pt x="66" y="48"/>
                  <a:pt x="67" y="48"/>
                  <a:pt x="68" y="48"/>
                </a:cubicBezTo>
                <a:cubicBezTo>
                  <a:pt x="68" y="48"/>
                  <a:pt x="68" y="48"/>
                  <a:pt x="68" y="48"/>
                </a:cubicBezTo>
                <a:cubicBezTo>
                  <a:pt x="69" y="47"/>
                  <a:pt x="70" y="47"/>
                  <a:pt x="70" y="47"/>
                </a:cubicBezTo>
                <a:cubicBezTo>
                  <a:pt x="70" y="47"/>
                  <a:pt x="71" y="47"/>
                  <a:pt x="71" y="47"/>
                </a:cubicBezTo>
                <a:cubicBezTo>
                  <a:pt x="71" y="47"/>
                  <a:pt x="72" y="46"/>
                  <a:pt x="73" y="46"/>
                </a:cubicBezTo>
                <a:cubicBezTo>
                  <a:pt x="73" y="46"/>
                  <a:pt x="73" y="46"/>
                  <a:pt x="73" y="46"/>
                </a:cubicBezTo>
                <a:cubicBezTo>
                  <a:pt x="74" y="46"/>
                  <a:pt x="74" y="45"/>
                  <a:pt x="75" y="45"/>
                </a:cubicBezTo>
                <a:cubicBezTo>
                  <a:pt x="75" y="45"/>
                  <a:pt x="75" y="45"/>
                  <a:pt x="75" y="45"/>
                </a:cubicBezTo>
                <a:cubicBezTo>
                  <a:pt x="75" y="45"/>
                  <a:pt x="76" y="44"/>
                  <a:pt x="76" y="44"/>
                </a:cubicBezTo>
                <a:cubicBezTo>
                  <a:pt x="76" y="44"/>
                  <a:pt x="76" y="44"/>
                  <a:pt x="76" y="44"/>
                </a:cubicBezTo>
                <a:cubicBezTo>
                  <a:pt x="76" y="44"/>
                  <a:pt x="76" y="44"/>
                  <a:pt x="76" y="44"/>
                </a:cubicBezTo>
                <a:lnTo>
                  <a:pt x="76" y="49"/>
                </a:lnTo>
                <a:close/>
                <a:moveTo>
                  <a:pt x="76" y="39"/>
                </a:moveTo>
                <a:cubicBezTo>
                  <a:pt x="76" y="39"/>
                  <a:pt x="76" y="39"/>
                  <a:pt x="76" y="39"/>
                </a:cubicBezTo>
                <a:cubicBezTo>
                  <a:pt x="76" y="39"/>
                  <a:pt x="76" y="39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0"/>
                  <a:pt x="75" y="40"/>
                  <a:pt x="75" y="40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4" y="41"/>
                  <a:pt x="74" y="41"/>
                </a:cubicBezTo>
                <a:cubicBezTo>
                  <a:pt x="74" y="41"/>
                  <a:pt x="74" y="42"/>
                  <a:pt x="74" y="42"/>
                </a:cubicBezTo>
                <a:cubicBezTo>
                  <a:pt x="74" y="42"/>
                  <a:pt x="73" y="42"/>
                  <a:pt x="73" y="42"/>
                </a:cubicBezTo>
                <a:cubicBezTo>
                  <a:pt x="73" y="42"/>
                  <a:pt x="73" y="42"/>
                  <a:pt x="72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1" y="43"/>
                  <a:pt x="71" y="43"/>
                  <a:pt x="71" y="43"/>
                </a:cubicBezTo>
                <a:cubicBezTo>
                  <a:pt x="71" y="43"/>
                  <a:pt x="70" y="44"/>
                  <a:pt x="70" y="44"/>
                </a:cubicBezTo>
                <a:cubicBezTo>
                  <a:pt x="70" y="44"/>
                  <a:pt x="69" y="44"/>
                  <a:pt x="69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7" y="45"/>
                  <a:pt x="67" y="45"/>
                  <a:pt x="66" y="45"/>
                </a:cubicBezTo>
                <a:cubicBezTo>
                  <a:pt x="66" y="45"/>
                  <a:pt x="66" y="45"/>
                  <a:pt x="65" y="45"/>
                </a:cubicBezTo>
                <a:cubicBezTo>
                  <a:pt x="65" y="45"/>
                  <a:pt x="64" y="45"/>
                  <a:pt x="64" y="46"/>
                </a:cubicBezTo>
                <a:cubicBezTo>
                  <a:pt x="63" y="46"/>
                  <a:pt x="63" y="46"/>
                  <a:pt x="62" y="46"/>
                </a:cubicBezTo>
                <a:cubicBezTo>
                  <a:pt x="62" y="46"/>
                  <a:pt x="61" y="46"/>
                  <a:pt x="60" y="46"/>
                </a:cubicBezTo>
                <a:cubicBezTo>
                  <a:pt x="60" y="46"/>
                  <a:pt x="59" y="46"/>
                  <a:pt x="59" y="46"/>
                </a:cubicBezTo>
                <a:cubicBezTo>
                  <a:pt x="58" y="47"/>
                  <a:pt x="57" y="47"/>
                  <a:pt x="57" y="47"/>
                </a:cubicBezTo>
                <a:cubicBezTo>
                  <a:pt x="56" y="47"/>
                  <a:pt x="55" y="47"/>
                  <a:pt x="55" y="47"/>
                </a:cubicBezTo>
                <a:cubicBezTo>
                  <a:pt x="54" y="47"/>
                  <a:pt x="53" y="47"/>
                  <a:pt x="52" y="47"/>
                </a:cubicBezTo>
                <a:cubicBezTo>
                  <a:pt x="52" y="47"/>
                  <a:pt x="51" y="47"/>
                  <a:pt x="50" y="47"/>
                </a:cubicBezTo>
                <a:cubicBezTo>
                  <a:pt x="49" y="47"/>
                  <a:pt x="48" y="48"/>
                  <a:pt x="47" y="48"/>
                </a:cubicBezTo>
                <a:cubicBezTo>
                  <a:pt x="47" y="48"/>
                  <a:pt x="46" y="48"/>
                  <a:pt x="45" y="48"/>
                </a:cubicBezTo>
                <a:cubicBezTo>
                  <a:pt x="44" y="48"/>
                  <a:pt x="42" y="48"/>
                  <a:pt x="40" y="48"/>
                </a:cubicBezTo>
                <a:cubicBezTo>
                  <a:pt x="38" y="48"/>
                  <a:pt x="36" y="48"/>
                  <a:pt x="34" y="48"/>
                </a:cubicBezTo>
                <a:cubicBezTo>
                  <a:pt x="33" y="48"/>
                  <a:pt x="33" y="48"/>
                  <a:pt x="32" y="48"/>
                </a:cubicBezTo>
                <a:cubicBezTo>
                  <a:pt x="31" y="48"/>
                  <a:pt x="30" y="47"/>
                  <a:pt x="29" y="47"/>
                </a:cubicBezTo>
                <a:cubicBezTo>
                  <a:pt x="28" y="47"/>
                  <a:pt x="28" y="47"/>
                  <a:pt x="27" y="47"/>
                </a:cubicBezTo>
                <a:cubicBezTo>
                  <a:pt x="26" y="47"/>
                  <a:pt x="25" y="47"/>
                  <a:pt x="25" y="47"/>
                </a:cubicBezTo>
                <a:cubicBezTo>
                  <a:pt x="24" y="47"/>
                  <a:pt x="23" y="47"/>
                  <a:pt x="23" y="47"/>
                </a:cubicBezTo>
                <a:cubicBezTo>
                  <a:pt x="22" y="47"/>
                  <a:pt x="21" y="47"/>
                  <a:pt x="21" y="46"/>
                </a:cubicBezTo>
                <a:cubicBezTo>
                  <a:pt x="20" y="46"/>
                  <a:pt x="20" y="46"/>
                  <a:pt x="19" y="46"/>
                </a:cubicBezTo>
                <a:cubicBezTo>
                  <a:pt x="18" y="46"/>
                  <a:pt x="18" y="46"/>
                  <a:pt x="17" y="46"/>
                </a:cubicBezTo>
                <a:cubicBezTo>
                  <a:pt x="17" y="46"/>
                  <a:pt x="16" y="46"/>
                  <a:pt x="16" y="46"/>
                </a:cubicBezTo>
                <a:cubicBezTo>
                  <a:pt x="15" y="45"/>
                  <a:pt x="15" y="45"/>
                  <a:pt x="14" y="45"/>
                </a:cubicBezTo>
                <a:cubicBezTo>
                  <a:pt x="14" y="45"/>
                  <a:pt x="13" y="45"/>
                  <a:pt x="13" y="45"/>
                </a:cubicBezTo>
                <a:cubicBezTo>
                  <a:pt x="13" y="45"/>
                  <a:pt x="12" y="45"/>
                  <a:pt x="12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4"/>
                  <a:pt x="9" y="43"/>
                  <a:pt x="9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7" y="43"/>
                  <a:pt x="7" y="43"/>
                </a:cubicBezTo>
                <a:cubicBezTo>
                  <a:pt x="7" y="42"/>
                  <a:pt x="7" y="42"/>
                  <a:pt x="6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5" y="42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1"/>
                  <a:pt x="4" y="41"/>
                  <a:pt x="4" y="41"/>
                </a:cubicBezTo>
                <a:cubicBezTo>
                  <a:pt x="4" y="41"/>
                  <a:pt x="4" y="41"/>
                  <a:pt x="4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5"/>
                  <a:pt x="3" y="35"/>
                  <a:pt x="3" y="35"/>
                </a:cubicBezTo>
                <a:cubicBezTo>
                  <a:pt x="4" y="35"/>
                  <a:pt x="4" y="35"/>
                  <a:pt x="5" y="35"/>
                </a:cubicBezTo>
                <a:cubicBezTo>
                  <a:pt x="5" y="35"/>
                  <a:pt x="5" y="36"/>
                  <a:pt x="5" y="36"/>
                </a:cubicBezTo>
                <a:cubicBezTo>
                  <a:pt x="5" y="36"/>
                  <a:pt x="6" y="36"/>
                  <a:pt x="6" y="36"/>
                </a:cubicBezTo>
                <a:cubicBezTo>
                  <a:pt x="7" y="36"/>
                  <a:pt x="7" y="37"/>
                  <a:pt x="7" y="37"/>
                </a:cubicBezTo>
                <a:cubicBezTo>
                  <a:pt x="8" y="37"/>
                  <a:pt x="8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10" y="38"/>
                  <a:pt x="11" y="38"/>
                  <a:pt x="11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39"/>
                  <a:pt x="14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6" y="39"/>
                  <a:pt x="17" y="40"/>
                  <a:pt x="18" y="40"/>
                </a:cubicBezTo>
                <a:cubicBezTo>
                  <a:pt x="18" y="40"/>
                  <a:pt x="19" y="40"/>
                  <a:pt x="19" y="40"/>
                </a:cubicBezTo>
                <a:cubicBezTo>
                  <a:pt x="20" y="40"/>
                  <a:pt x="21" y="40"/>
                  <a:pt x="23" y="41"/>
                </a:cubicBezTo>
                <a:cubicBezTo>
                  <a:pt x="23" y="41"/>
                  <a:pt x="23" y="41"/>
                  <a:pt x="24" y="41"/>
                </a:cubicBezTo>
                <a:cubicBezTo>
                  <a:pt x="25" y="41"/>
                  <a:pt x="26" y="41"/>
                  <a:pt x="27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30" y="41"/>
                  <a:pt x="31" y="41"/>
                  <a:pt x="33" y="41"/>
                </a:cubicBezTo>
                <a:cubicBezTo>
                  <a:pt x="33" y="41"/>
                  <a:pt x="34" y="41"/>
                  <a:pt x="34" y="41"/>
                </a:cubicBezTo>
                <a:cubicBezTo>
                  <a:pt x="36" y="41"/>
                  <a:pt x="38" y="41"/>
                  <a:pt x="40" y="41"/>
                </a:cubicBezTo>
                <a:cubicBezTo>
                  <a:pt x="42" y="41"/>
                  <a:pt x="44" y="41"/>
                  <a:pt x="45" y="41"/>
                </a:cubicBezTo>
                <a:cubicBezTo>
                  <a:pt x="46" y="41"/>
                  <a:pt x="46" y="41"/>
                  <a:pt x="47" y="41"/>
                </a:cubicBezTo>
                <a:cubicBezTo>
                  <a:pt x="48" y="41"/>
                  <a:pt x="50" y="41"/>
                  <a:pt x="51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3" y="41"/>
                  <a:pt x="55" y="41"/>
                  <a:pt x="56" y="41"/>
                </a:cubicBezTo>
                <a:cubicBezTo>
                  <a:pt x="56" y="41"/>
                  <a:pt x="57" y="41"/>
                  <a:pt x="57" y="41"/>
                </a:cubicBezTo>
                <a:cubicBezTo>
                  <a:pt x="58" y="40"/>
                  <a:pt x="59" y="40"/>
                  <a:pt x="61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62" y="40"/>
                  <a:pt x="63" y="39"/>
                  <a:pt x="64" y="39"/>
                </a:cubicBezTo>
                <a:cubicBezTo>
                  <a:pt x="64" y="39"/>
                  <a:pt x="65" y="39"/>
                  <a:pt x="65" y="39"/>
                </a:cubicBezTo>
                <a:cubicBezTo>
                  <a:pt x="66" y="39"/>
                  <a:pt x="67" y="39"/>
                  <a:pt x="68" y="38"/>
                </a:cubicBezTo>
                <a:cubicBezTo>
                  <a:pt x="68" y="38"/>
                  <a:pt x="68" y="38"/>
                  <a:pt x="68" y="38"/>
                </a:cubicBezTo>
                <a:cubicBezTo>
                  <a:pt x="69" y="38"/>
                  <a:pt x="70" y="38"/>
                  <a:pt x="70" y="37"/>
                </a:cubicBezTo>
                <a:cubicBezTo>
                  <a:pt x="70" y="37"/>
                  <a:pt x="71" y="37"/>
                  <a:pt x="71" y="37"/>
                </a:cubicBezTo>
                <a:cubicBezTo>
                  <a:pt x="71" y="37"/>
                  <a:pt x="72" y="37"/>
                  <a:pt x="73" y="37"/>
                </a:cubicBezTo>
                <a:cubicBezTo>
                  <a:pt x="73" y="37"/>
                  <a:pt x="73" y="36"/>
                  <a:pt x="73" y="36"/>
                </a:cubicBezTo>
                <a:cubicBezTo>
                  <a:pt x="74" y="36"/>
                  <a:pt x="74" y="36"/>
                  <a:pt x="75" y="36"/>
                </a:cubicBezTo>
                <a:cubicBezTo>
                  <a:pt x="75" y="36"/>
                  <a:pt x="75" y="35"/>
                  <a:pt x="75" y="35"/>
                </a:cubicBezTo>
                <a:cubicBezTo>
                  <a:pt x="75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4"/>
                  <a:pt x="76" y="34"/>
                  <a:pt x="76" y="34"/>
                </a:cubicBezTo>
                <a:lnTo>
                  <a:pt x="76" y="39"/>
                </a:lnTo>
                <a:close/>
                <a:moveTo>
                  <a:pt x="76" y="30"/>
                </a:moveTo>
                <a:cubicBezTo>
                  <a:pt x="76" y="30"/>
                  <a:pt x="76" y="30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6" y="31"/>
                  <a:pt x="76" y="31"/>
                  <a:pt x="75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5" y="31"/>
                  <a:pt x="75" y="31"/>
                  <a:pt x="75" y="32"/>
                </a:cubicBezTo>
                <a:cubicBezTo>
                  <a:pt x="75" y="32"/>
                  <a:pt x="75" y="32"/>
                  <a:pt x="75" y="32"/>
                </a:cubicBezTo>
                <a:cubicBezTo>
                  <a:pt x="74" y="32"/>
                  <a:pt x="74" y="32"/>
                  <a:pt x="74" y="32"/>
                </a:cubicBezTo>
                <a:cubicBezTo>
                  <a:pt x="74" y="32"/>
                  <a:pt x="73" y="33"/>
                  <a:pt x="73" y="33"/>
                </a:cubicBezTo>
                <a:cubicBezTo>
                  <a:pt x="73" y="33"/>
                  <a:pt x="73" y="33"/>
                  <a:pt x="72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1" y="34"/>
                  <a:pt x="71" y="34"/>
                  <a:pt x="71" y="34"/>
                </a:cubicBezTo>
                <a:cubicBezTo>
                  <a:pt x="71" y="34"/>
                  <a:pt x="70" y="34"/>
                  <a:pt x="70" y="34"/>
                </a:cubicBezTo>
                <a:cubicBezTo>
                  <a:pt x="70" y="34"/>
                  <a:pt x="69" y="35"/>
                  <a:pt x="69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7" y="35"/>
                  <a:pt x="67" y="35"/>
                  <a:pt x="66" y="35"/>
                </a:cubicBezTo>
                <a:cubicBezTo>
                  <a:pt x="66" y="36"/>
                  <a:pt x="66" y="36"/>
                  <a:pt x="65" y="36"/>
                </a:cubicBezTo>
                <a:cubicBezTo>
                  <a:pt x="65" y="36"/>
                  <a:pt x="64" y="36"/>
                  <a:pt x="64" y="36"/>
                </a:cubicBezTo>
                <a:cubicBezTo>
                  <a:pt x="63" y="36"/>
                  <a:pt x="63" y="36"/>
                  <a:pt x="62" y="36"/>
                </a:cubicBezTo>
                <a:cubicBezTo>
                  <a:pt x="62" y="37"/>
                  <a:pt x="61" y="37"/>
                  <a:pt x="60" y="37"/>
                </a:cubicBezTo>
                <a:cubicBezTo>
                  <a:pt x="60" y="37"/>
                  <a:pt x="59" y="37"/>
                  <a:pt x="59" y="37"/>
                </a:cubicBezTo>
                <a:cubicBezTo>
                  <a:pt x="58" y="37"/>
                  <a:pt x="57" y="37"/>
                  <a:pt x="57" y="37"/>
                </a:cubicBezTo>
                <a:cubicBezTo>
                  <a:pt x="56" y="37"/>
                  <a:pt x="55" y="37"/>
                  <a:pt x="55" y="38"/>
                </a:cubicBezTo>
                <a:cubicBezTo>
                  <a:pt x="54" y="38"/>
                  <a:pt x="53" y="38"/>
                  <a:pt x="52" y="38"/>
                </a:cubicBezTo>
                <a:cubicBezTo>
                  <a:pt x="52" y="38"/>
                  <a:pt x="51" y="38"/>
                  <a:pt x="50" y="38"/>
                </a:cubicBezTo>
                <a:cubicBezTo>
                  <a:pt x="49" y="38"/>
                  <a:pt x="48" y="38"/>
                  <a:pt x="47" y="38"/>
                </a:cubicBezTo>
                <a:cubicBezTo>
                  <a:pt x="47" y="38"/>
                  <a:pt x="46" y="38"/>
                  <a:pt x="45" y="38"/>
                </a:cubicBezTo>
                <a:cubicBezTo>
                  <a:pt x="44" y="38"/>
                  <a:pt x="42" y="38"/>
                  <a:pt x="40" y="38"/>
                </a:cubicBezTo>
                <a:cubicBezTo>
                  <a:pt x="38" y="38"/>
                  <a:pt x="36" y="38"/>
                  <a:pt x="34" y="38"/>
                </a:cubicBezTo>
                <a:cubicBezTo>
                  <a:pt x="33" y="38"/>
                  <a:pt x="33" y="38"/>
                  <a:pt x="32" y="38"/>
                </a:cubicBezTo>
                <a:cubicBezTo>
                  <a:pt x="31" y="38"/>
                  <a:pt x="30" y="38"/>
                  <a:pt x="29" y="38"/>
                </a:cubicBezTo>
                <a:cubicBezTo>
                  <a:pt x="28" y="38"/>
                  <a:pt x="28" y="38"/>
                  <a:pt x="27" y="38"/>
                </a:cubicBezTo>
                <a:cubicBezTo>
                  <a:pt x="26" y="38"/>
                  <a:pt x="25" y="38"/>
                  <a:pt x="25" y="38"/>
                </a:cubicBezTo>
                <a:cubicBezTo>
                  <a:pt x="24" y="37"/>
                  <a:pt x="23" y="37"/>
                  <a:pt x="23" y="37"/>
                </a:cubicBezTo>
                <a:cubicBezTo>
                  <a:pt x="22" y="37"/>
                  <a:pt x="21" y="37"/>
                  <a:pt x="21" y="37"/>
                </a:cubicBezTo>
                <a:cubicBezTo>
                  <a:pt x="20" y="37"/>
                  <a:pt x="20" y="37"/>
                  <a:pt x="19" y="37"/>
                </a:cubicBezTo>
                <a:cubicBezTo>
                  <a:pt x="18" y="37"/>
                  <a:pt x="18" y="37"/>
                  <a:pt x="17" y="36"/>
                </a:cubicBezTo>
                <a:cubicBezTo>
                  <a:pt x="17" y="36"/>
                  <a:pt x="16" y="36"/>
                  <a:pt x="16" y="36"/>
                </a:cubicBezTo>
                <a:cubicBezTo>
                  <a:pt x="15" y="36"/>
                  <a:pt x="15" y="36"/>
                  <a:pt x="14" y="36"/>
                </a:cubicBezTo>
                <a:cubicBezTo>
                  <a:pt x="14" y="36"/>
                  <a:pt x="13" y="36"/>
                  <a:pt x="13" y="35"/>
                </a:cubicBezTo>
                <a:cubicBezTo>
                  <a:pt x="13" y="35"/>
                  <a:pt x="12" y="35"/>
                  <a:pt x="12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0" y="34"/>
                  <a:pt x="10" y="34"/>
                  <a:pt x="9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8" y="34"/>
                  <a:pt x="8" y="34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6" y="33"/>
                </a:cubicBezTo>
                <a:cubicBezTo>
                  <a:pt x="6" y="33"/>
                  <a:pt x="6" y="32"/>
                  <a:pt x="6" y="32"/>
                </a:cubicBezTo>
                <a:cubicBezTo>
                  <a:pt x="6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1"/>
                  <a:pt x="4" y="31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1"/>
                  <a:pt x="3" y="30"/>
                  <a:pt x="3" y="30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3"/>
                  <a:pt x="5" y="24"/>
                  <a:pt x="5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7" y="25"/>
                  <a:pt x="8" y="26"/>
                  <a:pt x="9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7"/>
                  <a:pt x="11" y="27"/>
                  <a:pt x="12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5" y="28"/>
                  <a:pt x="16" y="29"/>
                  <a:pt x="17" y="29"/>
                </a:cubicBezTo>
                <a:cubicBezTo>
                  <a:pt x="17" y="29"/>
                  <a:pt x="18" y="29"/>
                  <a:pt x="18" y="29"/>
                </a:cubicBezTo>
                <a:cubicBezTo>
                  <a:pt x="19" y="30"/>
                  <a:pt x="20" y="30"/>
                  <a:pt x="22" y="30"/>
                </a:cubicBezTo>
                <a:cubicBezTo>
                  <a:pt x="22" y="30"/>
                  <a:pt x="23" y="30"/>
                  <a:pt x="23" y="30"/>
                </a:cubicBezTo>
                <a:cubicBezTo>
                  <a:pt x="25" y="31"/>
                  <a:pt x="26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30" y="31"/>
                  <a:pt x="31" y="31"/>
                  <a:pt x="33" y="32"/>
                </a:cubicBezTo>
                <a:cubicBezTo>
                  <a:pt x="33" y="32"/>
                  <a:pt x="34" y="32"/>
                  <a:pt x="34" y="32"/>
                </a:cubicBezTo>
                <a:cubicBezTo>
                  <a:pt x="36" y="32"/>
                  <a:pt x="38" y="32"/>
                  <a:pt x="40" y="32"/>
                </a:cubicBezTo>
                <a:cubicBezTo>
                  <a:pt x="42" y="32"/>
                  <a:pt x="43" y="32"/>
                  <a:pt x="45" y="32"/>
                </a:cubicBezTo>
                <a:cubicBezTo>
                  <a:pt x="46" y="32"/>
                  <a:pt x="46" y="32"/>
                  <a:pt x="47" y="32"/>
                </a:cubicBezTo>
                <a:cubicBezTo>
                  <a:pt x="48" y="31"/>
                  <a:pt x="50" y="31"/>
                  <a:pt x="52" y="31"/>
                </a:cubicBezTo>
                <a:cubicBezTo>
                  <a:pt x="52" y="31"/>
                  <a:pt x="52" y="31"/>
                  <a:pt x="52" y="31"/>
                </a:cubicBezTo>
                <a:cubicBezTo>
                  <a:pt x="53" y="31"/>
                  <a:pt x="55" y="31"/>
                  <a:pt x="57" y="30"/>
                </a:cubicBezTo>
                <a:cubicBezTo>
                  <a:pt x="57" y="30"/>
                  <a:pt x="57" y="30"/>
                  <a:pt x="58" y="30"/>
                </a:cubicBezTo>
                <a:cubicBezTo>
                  <a:pt x="59" y="30"/>
                  <a:pt x="61" y="30"/>
                  <a:pt x="62" y="29"/>
                </a:cubicBezTo>
                <a:cubicBezTo>
                  <a:pt x="62" y="29"/>
                  <a:pt x="62" y="29"/>
                  <a:pt x="62" y="29"/>
                </a:cubicBezTo>
                <a:cubicBezTo>
                  <a:pt x="64" y="29"/>
                  <a:pt x="65" y="28"/>
                  <a:pt x="66" y="28"/>
                </a:cubicBezTo>
                <a:cubicBezTo>
                  <a:pt x="66" y="28"/>
                  <a:pt x="67" y="28"/>
                  <a:pt x="67" y="28"/>
                </a:cubicBezTo>
                <a:cubicBezTo>
                  <a:pt x="68" y="27"/>
                  <a:pt x="69" y="27"/>
                  <a:pt x="70" y="26"/>
                </a:cubicBezTo>
                <a:cubicBezTo>
                  <a:pt x="70" y="26"/>
                  <a:pt x="70" y="26"/>
                  <a:pt x="71" y="26"/>
                </a:cubicBezTo>
                <a:cubicBezTo>
                  <a:pt x="72" y="26"/>
                  <a:pt x="73" y="25"/>
                  <a:pt x="73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4"/>
                  <a:pt x="76" y="23"/>
                  <a:pt x="76" y="22"/>
                </a:cubicBezTo>
                <a:cubicBezTo>
                  <a:pt x="76" y="22"/>
                  <a:pt x="76" y="22"/>
                  <a:pt x="76" y="22"/>
                </a:cubicBezTo>
                <a:lnTo>
                  <a:pt x="76" y="30"/>
                </a:lnTo>
                <a:close/>
                <a:moveTo>
                  <a:pt x="40" y="29"/>
                </a:moveTo>
                <a:cubicBezTo>
                  <a:pt x="18" y="29"/>
                  <a:pt x="3" y="22"/>
                  <a:pt x="3" y="16"/>
                </a:cubicBezTo>
                <a:cubicBezTo>
                  <a:pt x="3" y="10"/>
                  <a:pt x="18" y="3"/>
                  <a:pt x="40" y="3"/>
                </a:cubicBezTo>
                <a:cubicBezTo>
                  <a:pt x="61" y="3"/>
                  <a:pt x="76" y="10"/>
                  <a:pt x="76" y="16"/>
                </a:cubicBezTo>
                <a:cubicBezTo>
                  <a:pt x="76" y="22"/>
                  <a:pt x="61" y="29"/>
                  <a:pt x="40" y="29"/>
                </a:cubicBezTo>
                <a:close/>
              </a:path>
            </a:pathLst>
          </a:custGeom>
          <a:solidFill>
            <a:srgbClr val="46B3B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7CB26E7-9207-4BA4-B258-A387D26AFF6B}"/>
              </a:ext>
            </a:extLst>
          </p:cNvPr>
          <p:cNvGrpSpPr/>
          <p:nvPr/>
        </p:nvGrpSpPr>
        <p:grpSpPr>
          <a:xfrm>
            <a:off x="4602163" y="2609850"/>
            <a:ext cx="322263" cy="406400"/>
            <a:chOff x="4573588" y="3057525"/>
            <a:chExt cx="322263" cy="406400"/>
          </a:xfrm>
          <a:solidFill>
            <a:srgbClr val="46B3B0"/>
          </a:solidFill>
        </p:grpSpPr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9C9BEC27-DCCF-4E4A-9081-3D392EF77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1" y="3057525"/>
              <a:ext cx="58738" cy="131763"/>
            </a:xfrm>
            <a:custGeom>
              <a:avLst/>
              <a:gdLst>
                <a:gd name="T0" fmla="*/ 1 w 14"/>
                <a:gd name="T1" fmla="*/ 31 h 31"/>
                <a:gd name="T2" fmla="*/ 3 w 14"/>
                <a:gd name="T3" fmla="*/ 29 h 31"/>
                <a:gd name="T4" fmla="*/ 3 w 14"/>
                <a:gd name="T5" fmla="*/ 10 h 31"/>
                <a:gd name="T6" fmla="*/ 3 w 14"/>
                <a:gd name="T7" fmla="*/ 10 h 31"/>
                <a:gd name="T8" fmla="*/ 5 w 14"/>
                <a:gd name="T9" fmla="*/ 9 h 31"/>
                <a:gd name="T10" fmla="*/ 9 w 14"/>
                <a:gd name="T11" fmla="*/ 9 h 31"/>
                <a:gd name="T12" fmla="*/ 6 w 14"/>
                <a:gd name="T13" fmla="*/ 12 h 31"/>
                <a:gd name="T14" fmla="*/ 6 w 14"/>
                <a:gd name="T15" fmla="*/ 14 h 31"/>
                <a:gd name="T16" fmla="*/ 7 w 14"/>
                <a:gd name="T17" fmla="*/ 15 h 31"/>
                <a:gd name="T18" fmla="*/ 8 w 14"/>
                <a:gd name="T19" fmla="*/ 14 h 31"/>
                <a:gd name="T20" fmla="*/ 14 w 14"/>
                <a:gd name="T21" fmla="*/ 9 h 31"/>
                <a:gd name="T22" fmla="*/ 14 w 14"/>
                <a:gd name="T23" fmla="*/ 9 h 31"/>
                <a:gd name="T24" fmla="*/ 14 w 14"/>
                <a:gd name="T25" fmla="*/ 9 h 31"/>
                <a:gd name="T26" fmla="*/ 14 w 14"/>
                <a:gd name="T27" fmla="*/ 8 h 31"/>
                <a:gd name="T28" fmla="*/ 14 w 14"/>
                <a:gd name="T29" fmla="*/ 8 h 31"/>
                <a:gd name="T30" fmla="*/ 14 w 14"/>
                <a:gd name="T31" fmla="*/ 8 h 31"/>
                <a:gd name="T32" fmla="*/ 14 w 14"/>
                <a:gd name="T33" fmla="*/ 8 h 31"/>
                <a:gd name="T34" fmla="*/ 14 w 14"/>
                <a:gd name="T35" fmla="*/ 8 h 31"/>
                <a:gd name="T36" fmla="*/ 14 w 14"/>
                <a:gd name="T37" fmla="*/ 7 h 31"/>
                <a:gd name="T38" fmla="*/ 14 w 14"/>
                <a:gd name="T39" fmla="*/ 7 h 31"/>
                <a:gd name="T40" fmla="*/ 14 w 14"/>
                <a:gd name="T41" fmla="*/ 6 h 31"/>
                <a:gd name="T42" fmla="*/ 8 w 14"/>
                <a:gd name="T43" fmla="*/ 1 h 31"/>
                <a:gd name="T44" fmla="*/ 6 w 14"/>
                <a:gd name="T45" fmla="*/ 1 h 31"/>
                <a:gd name="T46" fmla="*/ 6 w 14"/>
                <a:gd name="T47" fmla="*/ 3 h 31"/>
                <a:gd name="T48" fmla="*/ 9 w 14"/>
                <a:gd name="T49" fmla="*/ 6 h 31"/>
                <a:gd name="T50" fmla="*/ 5 w 14"/>
                <a:gd name="T51" fmla="*/ 6 h 31"/>
                <a:gd name="T52" fmla="*/ 1 w 14"/>
                <a:gd name="T53" fmla="*/ 7 h 31"/>
                <a:gd name="T54" fmla="*/ 0 w 14"/>
                <a:gd name="T55" fmla="*/ 10 h 31"/>
                <a:gd name="T56" fmla="*/ 0 w 14"/>
                <a:gd name="T57" fmla="*/ 29 h 31"/>
                <a:gd name="T58" fmla="*/ 1 w 14"/>
                <a:gd name="T5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" h="31">
                  <a:moveTo>
                    <a:pt x="1" y="31"/>
                  </a:moveTo>
                  <a:cubicBezTo>
                    <a:pt x="2" y="31"/>
                    <a:pt x="3" y="30"/>
                    <a:pt x="3" y="2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3"/>
                    <a:pt x="5" y="14"/>
                    <a:pt x="6" y="14"/>
                  </a:cubicBezTo>
                  <a:cubicBezTo>
                    <a:pt x="6" y="15"/>
                    <a:pt x="7" y="15"/>
                    <a:pt x="7" y="15"/>
                  </a:cubicBezTo>
                  <a:cubicBezTo>
                    <a:pt x="8" y="15"/>
                    <a:pt x="8" y="15"/>
                    <a:pt x="8" y="14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6"/>
                    <a:pt x="14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5" y="2"/>
                    <a:pt x="5" y="3"/>
                    <a:pt x="6" y="3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3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1" y="31"/>
                    <a:pt x="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8" name="Freeform 42">
              <a:extLst>
                <a:ext uri="{FF2B5EF4-FFF2-40B4-BE49-F238E27FC236}">
                  <a16:creationId xmlns:a16="http://schemas.microsoft.com/office/drawing/2014/main" id="{5B276B8F-11EA-442E-B025-3BB5EF573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3588" y="3133725"/>
              <a:ext cx="322263" cy="330200"/>
            </a:xfrm>
            <a:custGeom>
              <a:avLst/>
              <a:gdLst>
                <a:gd name="T0" fmla="*/ 1 w 76"/>
                <a:gd name="T1" fmla="*/ 78 h 78"/>
                <a:gd name="T2" fmla="*/ 75 w 76"/>
                <a:gd name="T3" fmla="*/ 78 h 78"/>
                <a:gd name="T4" fmla="*/ 76 w 76"/>
                <a:gd name="T5" fmla="*/ 76 h 78"/>
                <a:gd name="T6" fmla="*/ 76 w 76"/>
                <a:gd name="T7" fmla="*/ 31 h 78"/>
                <a:gd name="T8" fmla="*/ 76 w 76"/>
                <a:gd name="T9" fmla="*/ 30 h 78"/>
                <a:gd name="T10" fmla="*/ 76 w 76"/>
                <a:gd name="T11" fmla="*/ 30 h 78"/>
                <a:gd name="T12" fmla="*/ 62 w 76"/>
                <a:gd name="T13" fmla="*/ 1 h 78"/>
                <a:gd name="T14" fmla="*/ 60 w 76"/>
                <a:gd name="T15" fmla="*/ 0 h 78"/>
                <a:gd name="T16" fmla="*/ 45 w 76"/>
                <a:gd name="T17" fmla="*/ 0 h 78"/>
                <a:gd name="T18" fmla="*/ 44 w 76"/>
                <a:gd name="T19" fmla="*/ 2 h 78"/>
                <a:gd name="T20" fmla="*/ 45 w 76"/>
                <a:gd name="T21" fmla="*/ 4 h 78"/>
                <a:gd name="T22" fmla="*/ 59 w 76"/>
                <a:gd name="T23" fmla="*/ 4 h 78"/>
                <a:gd name="T24" fmla="*/ 72 w 76"/>
                <a:gd name="T25" fmla="*/ 30 h 78"/>
                <a:gd name="T26" fmla="*/ 4 w 76"/>
                <a:gd name="T27" fmla="*/ 30 h 78"/>
                <a:gd name="T28" fmla="*/ 17 w 76"/>
                <a:gd name="T29" fmla="*/ 4 h 78"/>
                <a:gd name="T30" fmla="*/ 31 w 76"/>
                <a:gd name="T31" fmla="*/ 4 h 78"/>
                <a:gd name="T32" fmla="*/ 33 w 76"/>
                <a:gd name="T33" fmla="*/ 2 h 78"/>
                <a:gd name="T34" fmla="*/ 31 w 76"/>
                <a:gd name="T35" fmla="*/ 0 h 78"/>
                <a:gd name="T36" fmla="*/ 16 w 76"/>
                <a:gd name="T37" fmla="*/ 0 h 78"/>
                <a:gd name="T38" fmla="*/ 14 w 76"/>
                <a:gd name="T39" fmla="*/ 1 h 78"/>
                <a:gd name="T40" fmla="*/ 0 w 76"/>
                <a:gd name="T41" fmla="*/ 30 h 78"/>
                <a:gd name="T42" fmla="*/ 0 w 76"/>
                <a:gd name="T43" fmla="*/ 31 h 78"/>
                <a:gd name="T44" fmla="*/ 0 w 76"/>
                <a:gd name="T45" fmla="*/ 31 h 78"/>
                <a:gd name="T46" fmla="*/ 0 w 76"/>
                <a:gd name="T47" fmla="*/ 76 h 78"/>
                <a:gd name="T48" fmla="*/ 1 w 76"/>
                <a:gd name="T49" fmla="*/ 78 h 78"/>
                <a:gd name="T50" fmla="*/ 3 w 76"/>
                <a:gd name="T51" fmla="*/ 33 h 78"/>
                <a:gd name="T52" fmla="*/ 73 w 76"/>
                <a:gd name="T53" fmla="*/ 33 h 78"/>
                <a:gd name="T54" fmla="*/ 73 w 76"/>
                <a:gd name="T55" fmla="*/ 75 h 78"/>
                <a:gd name="T56" fmla="*/ 3 w 76"/>
                <a:gd name="T57" fmla="*/ 75 h 78"/>
                <a:gd name="T58" fmla="*/ 3 w 76"/>
                <a:gd name="T59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6" h="78">
                  <a:moveTo>
                    <a:pt x="1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76" y="78"/>
                    <a:pt x="76" y="77"/>
                    <a:pt x="76" y="76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6" y="31"/>
                    <a:pt x="76" y="31"/>
                    <a:pt x="76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1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4" y="1"/>
                    <a:pt x="44" y="2"/>
                  </a:cubicBezTo>
                  <a:cubicBezTo>
                    <a:pt x="44" y="3"/>
                    <a:pt x="44" y="4"/>
                    <a:pt x="45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4"/>
                    <a:pt x="33" y="3"/>
                    <a:pt x="33" y="2"/>
                  </a:cubicBezTo>
                  <a:cubicBezTo>
                    <a:pt x="33" y="1"/>
                    <a:pt x="32" y="0"/>
                    <a:pt x="3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4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8"/>
                    <a:pt x="1" y="78"/>
                  </a:cubicBezTo>
                  <a:close/>
                  <a:moveTo>
                    <a:pt x="3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3" y="75"/>
                    <a:pt x="3" y="75"/>
                    <a:pt x="3" y="75"/>
                  </a:cubicBezTo>
                  <a:lnTo>
                    <a:pt x="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9688F2CC-0DC9-489B-B2E8-F6B14193F8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2326" y="3294063"/>
              <a:ext cx="204788" cy="68263"/>
            </a:xfrm>
            <a:custGeom>
              <a:avLst/>
              <a:gdLst>
                <a:gd name="T0" fmla="*/ 40 w 48"/>
                <a:gd name="T1" fmla="*/ 0 h 16"/>
                <a:gd name="T2" fmla="*/ 7 w 48"/>
                <a:gd name="T3" fmla="*/ 0 h 16"/>
                <a:gd name="T4" fmla="*/ 0 w 48"/>
                <a:gd name="T5" fmla="*/ 8 h 16"/>
                <a:gd name="T6" fmla="*/ 7 w 48"/>
                <a:gd name="T7" fmla="*/ 16 h 16"/>
                <a:gd name="T8" fmla="*/ 40 w 48"/>
                <a:gd name="T9" fmla="*/ 16 h 16"/>
                <a:gd name="T10" fmla="*/ 48 w 48"/>
                <a:gd name="T11" fmla="*/ 8 h 16"/>
                <a:gd name="T12" fmla="*/ 40 w 48"/>
                <a:gd name="T13" fmla="*/ 0 h 16"/>
                <a:gd name="T14" fmla="*/ 40 w 48"/>
                <a:gd name="T15" fmla="*/ 12 h 16"/>
                <a:gd name="T16" fmla="*/ 7 w 48"/>
                <a:gd name="T17" fmla="*/ 12 h 16"/>
                <a:gd name="T18" fmla="*/ 3 w 48"/>
                <a:gd name="T19" fmla="*/ 8 h 16"/>
                <a:gd name="T20" fmla="*/ 7 w 48"/>
                <a:gd name="T21" fmla="*/ 3 h 16"/>
                <a:gd name="T22" fmla="*/ 40 w 48"/>
                <a:gd name="T23" fmla="*/ 3 h 16"/>
                <a:gd name="T24" fmla="*/ 45 w 48"/>
                <a:gd name="T25" fmla="*/ 8 h 16"/>
                <a:gd name="T26" fmla="*/ 40 w 48"/>
                <a:gd name="T2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6">
                  <a:moveTo>
                    <a:pt x="4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4" y="16"/>
                    <a:pt x="48" y="12"/>
                    <a:pt x="48" y="8"/>
                  </a:cubicBezTo>
                  <a:cubicBezTo>
                    <a:pt x="48" y="4"/>
                    <a:pt x="44" y="0"/>
                    <a:pt x="40" y="0"/>
                  </a:cubicBezTo>
                  <a:close/>
                  <a:moveTo>
                    <a:pt x="40" y="12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5" y="12"/>
                    <a:pt x="3" y="10"/>
                    <a:pt x="3" y="8"/>
                  </a:cubicBezTo>
                  <a:cubicBezTo>
                    <a:pt x="3" y="6"/>
                    <a:pt x="5" y="3"/>
                    <a:pt x="7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3" y="3"/>
                    <a:pt x="45" y="6"/>
                    <a:pt x="45" y="8"/>
                  </a:cubicBezTo>
                  <a:cubicBezTo>
                    <a:pt x="45" y="10"/>
                    <a:pt x="43" y="12"/>
                    <a:pt x="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38569901-B175-489E-9154-3F53C4693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826" y="3375025"/>
              <a:ext cx="76200" cy="17463"/>
            </a:xfrm>
            <a:custGeom>
              <a:avLst/>
              <a:gdLst>
                <a:gd name="T0" fmla="*/ 16 w 18"/>
                <a:gd name="T1" fmla="*/ 0 h 4"/>
                <a:gd name="T2" fmla="*/ 1 w 18"/>
                <a:gd name="T3" fmla="*/ 0 h 4"/>
                <a:gd name="T4" fmla="*/ 0 w 18"/>
                <a:gd name="T5" fmla="*/ 2 h 4"/>
                <a:gd name="T6" fmla="*/ 1 w 18"/>
                <a:gd name="T7" fmla="*/ 4 h 4"/>
                <a:gd name="T8" fmla="*/ 16 w 18"/>
                <a:gd name="T9" fmla="*/ 4 h 4"/>
                <a:gd name="T10" fmla="*/ 18 w 18"/>
                <a:gd name="T11" fmla="*/ 2 h 4"/>
                <a:gd name="T12" fmla="*/ 16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76A57959-2587-4D22-A7A9-DAC2C8404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826" y="3413125"/>
              <a:ext cx="76200" cy="12700"/>
            </a:xfrm>
            <a:custGeom>
              <a:avLst/>
              <a:gdLst>
                <a:gd name="T0" fmla="*/ 16 w 18"/>
                <a:gd name="T1" fmla="*/ 0 h 3"/>
                <a:gd name="T2" fmla="*/ 1 w 18"/>
                <a:gd name="T3" fmla="*/ 0 h 3"/>
                <a:gd name="T4" fmla="*/ 0 w 18"/>
                <a:gd name="T5" fmla="*/ 1 h 3"/>
                <a:gd name="T6" fmla="*/ 1 w 18"/>
                <a:gd name="T7" fmla="*/ 3 h 3"/>
                <a:gd name="T8" fmla="*/ 16 w 18"/>
                <a:gd name="T9" fmla="*/ 3 h 3"/>
                <a:gd name="T10" fmla="*/ 18 w 18"/>
                <a:gd name="T11" fmla="*/ 1 h 3"/>
                <a:gd name="T12" fmla="*/ 16 w 1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8" y="2"/>
                    <a:pt x="18" y="1"/>
                  </a:cubicBezTo>
                  <a:cubicBezTo>
                    <a:pt x="18" y="0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22" name="Freeform 46">
            <a:extLst>
              <a:ext uri="{FF2B5EF4-FFF2-40B4-BE49-F238E27FC236}">
                <a16:creationId xmlns:a16="http://schemas.microsoft.com/office/drawing/2014/main" id="{432FB45B-20E0-4C16-ABDC-78EB5EC42164}"/>
              </a:ext>
            </a:extLst>
          </p:cNvPr>
          <p:cNvSpPr>
            <a:spLocks noEditPoints="1"/>
          </p:cNvSpPr>
          <p:nvPr/>
        </p:nvSpPr>
        <p:spPr bwMode="auto">
          <a:xfrm>
            <a:off x="4568826" y="4195763"/>
            <a:ext cx="393700" cy="352425"/>
          </a:xfrm>
          <a:custGeom>
            <a:avLst/>
            <a:gdLst>
              <a:gd name="T0" fmla="*/ 82 w 93"/>
              <a:gd name="T1" fmla="*/ 31 h 83"/>
              <a:gd name="T2" fmla="*/ 76 w 93"/>
              <a:gd name="T3" fmla="*/ 0 h 83"/>
              <a:gd name="T4" fmla="*/ 0 w 93"/>
              <a:gd name="T5" fmla="*/ 6 h 83"/>
              <a:gd name="T6" fmla="*/ 0 w 93"/>
              <a:gd name="T7" fmla="*/ 48 h 83"/>
              <a:gd name="T8" fmla="*/ 6 w 93"/>
              <a:gd name="T9" fmla="*/ 62 h 83"/>
              <a:gd name="T10" fmla="*/ 30 w 93"/>
              <a:gd name="T11" fmla="*/ 79 h 83"/>
              <a:gd name="T12" fmla="*/ 25 w 93"/>
              <a:gd name="T13" fmla="*/ 81 h 83"/>
              <a:gd name="T14" fmla="*/ 56 w 93"/>
              <a:gd name="T15" fmla="*/ 82 h 83"/>
              <a:gd name="T16" fmla="*/ 56 w 93"/>
              <a:gd name="T17" fmla="*/ 79 h 83"/>
              <a:gd name="T18" fmla="*/ 53 w 93"/>
              <a:gd name="T19" fmla="*/ 62 h 83"/>
              <a:gd name="T20" fmla="*/ 61 w 93"/>
              <a:gd name="T21" fmla="*/ 70 h 83"/>
              <a:gd name="T22" fmla="*/ 61 w 93"/>
              <a:gd name="T23" fmla="*/ 78 h 83"/>
              <a:gd name="T24" fmla="*/ 88 w 93"/>
              <a:gd name="T25" fmla="*/ 83 h 83"/>
              <a:gd name="T26" fmla="*/ 93 w 93"/>
              <a:gd name="T27" fmla="*/ 74 h 83"/>
              <a:gd name="T28" fmla="*/ 93 w 93"/>
              <a:gd name="T29" fmla="*/ 43 h 83"/>
              <a:gd name="T30" fmla="*/ 93 w 93"/>
              <a:gd name="T31" fmla="*/ 36 h 83"/>
              <a:gd name="T32" fmla="*/ 49 w 93"/>
              <a:gd name="T33" fmla="*/ 79 h 83"/>
              <a:gd name="T34" fmla="*/ 33 w 93"/>
              <a:gd name="T35" fmla="*/ 62 h 83"/>
              <a:gd name="T36" fmla="*/ 49 w 93"/>
              <a:gd name="T37" fmla="*/ 79 h 83"/>
              <a:gd name="T38" fmla="*/ 51 w 93"/>
              <a:gd name="T39" fmla="*/ 59 h 83"/>
              <a:gd name="T40" fmla="*/ 6 w 93"/>
              <a:gd name="T41" fmla="*/ 59 h 83"/>
              <a:gd name="T42" fmla="*/ 3 w 93"/>
              <a:gd name="T43" fmla="*/ 48 h 83"/>
              <a:gd name="T44" fmla="*/ 61 w 93"/>
              <a:gd name="T45" fmla="*/ 59 h 83"/>
              <a:gd name="T46" fmla="*/ 61 w 93"/>
              <a:gd name="T47" fmla="*/ 40 h 83"/>
              <a:gd name="T48" fmla="*/ 61 w 93"/>
              <a:gd name="T49" fmla="*/ 45 h 83"/>
              <a:gd name="T50" fmla="*/ 3 w 93"/>
              <a:gd name="T51" fmla="*/ 6 h 83"/>
              <a:gd name="T52" fmla="*/ 76 w 93"/>
              <a:gd name="T53" fmla="*/ 4 h 83"/>
              <a:gd name="T54" fmla="*/ 79 w 93"/>
              <a:gd name="T55" fmla="*/ 31 h 83"/>
              <a:gd name="T56" fmla="*/ 61 w 93"/>
              <a:gd name="T57" fmla="*/ 36 h 83"/>
              <a:gd name="T58" fmla="*/ 88 w 93"/>
              <a:gd name="T59" fmla="*/ 80 h 83"/>
              <a:gd name="T60" fmla="*/ 64 w 93"/>
              <a:gd name="T61" fmla="*/ 78 h 83"/>
              <a:gd name="T62" fmla="*/ 90 w 93"/>
              <a:gd name="T63" fmla="*/ 74 h 83"/>
              <a:gd name="T64" fmla="*/ 90 w 93"/>
              <a:gd name="T65" fmla="*/ 70 h 83"/>
              <a:gd name="T66" fmla="*/ 64 w 93"/>
              <a:gd name="T67" fmla="*/ 62 h 83"/>
              <a:gd name="T68" fmla="*/ 64 w 93"/>
              <a:gd name="T69" fmla="*/ 45 h 83"/>
              <a:gd name="T70" fmla="*/ 90 w 93"/>
              <a:gd name="T71" fmla="*/ 43 h 83"/>
              <a:gd name="T72" fmla="*/ 90 w 93"/>
              <a:gd name="T73" fmla="*/ 40 h 83"/>
              <a:gd name="T74" fmla="*/ 64 w 93"/>
              <a:gd name="T75" fmla="*/ 36 h 83"/>
              <a:gd name="T76" fmla="*/ 82 w 93"/>
              <a:gd name="T77" fmla="*/ 35 h 83"/>
              <a:gd name="T78" fmla="*/ 90 w 93"/>
              <a:gd name="T79" fmla="*/ 3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3" h="83">
                <a:moveTo>
                  <a:pt x="88" y="31"/>
                </a:moveTo>
                <a:cubicBezTo>
                  <a:pt x="82" y="31"/>
                  <a:pt x="82" y="31"/>
                  <a:pt x="82" y="31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3"/>
                  <a:pt x="79" y="0"/>
                  <a:pt x="76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0"/>
                  <a:pt x="3" y="62"/>
                  <a:pt x="6" y="62"/>
                </a:cubicBezTo>
                <a:cubicBezTo>
                  <a:pt x="30" y="62"/>
                  <a:pt x="30" y="62"/>
                  <a:pt x="30" y="62"/>
                </a:cubicBezTo>
                <a:cubicBezTo>
                  <a:pt x="30" y="79"/>
                  <a:pt x="30" y="79"/>
                  <a:pt x="30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6" y="79"/>
                  <a:pt x="25" y="80"/>
                  <a:pt x="25" y="81"/>
                </a:cubicBezTo>
                <a:cubicBezTo>
                  <a:pt x="25" y="82"/>
                  <a:pt x="26" y="82"/>
                  <a:pt x="27" y="82"/>
                </a:cubicBezTo>
                <a:cubicBezTo>
                  <a:pt x="56" y="82"/>
                  <a:pt x="56" y="82"/>
                  <a:pt x="56" y="82"/>
                </a:cubicBezTo>
                <a:cubicBezTo>
                  <a:pt x="57" y="82"/>
                  <a:pt x="57" y="82"/>
                  <a:pt x="57" y="81"/>
                </a:cubicBezTo>
                <a:cubicBezTo>
                  <a:pt x="57" y="80"/>
                  <a:pt x="57" y="79"/>
                  <a:pt x="56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62"/>
                  <a:pt x="53" y="62"/>
                  <a:pt x="53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70"/>
                  <a:pt x="61" y="70"/>
                  <a:pt x="61" y="70"/>
                </a:cubicBezTo>
                <a:cubicBezTo>
                  <a:pt x="61" y="74"/>
                  <a:pt x="61" y="74"/>
                  <a:pt x="61" y="74"/>
                </a:cubicBezTo>
                <a:cubicBezTo>
                  <a:pt x="61" y="78"/>
                  <a:pt x="61" y="78"/>
                  <a:pt x="61" y="78"/>
                </a:cubicBezTo>
                <a:cubicBezTo>
                  <a:pt x="61" y="81"/>
                  <a:pt x="63" y="83"/>
                  <a:pt x="66" y="83"/>
                </a:cubicBezTo>
                <a:cubicBezTo>
                  <a:pt x="88" y="83"/>
                  <a:pt x="88" y="83"/>
                  <a:pt x="88" y="83"/>
                </a:cubicBezTo>
                <a:cubicBezTo>
                  <a:pt x="91" y="83"/>
                  <a:pt x="93" y="81"/>
                  <a:pt x="93" y="78"/>
                </a:cubicBezTo>
                <a:cubicBezTo>
                  <a:pt x="93" y="74"/>
                  <a:pt x="93" y="74"/>
                  <a:pt x="93" y="74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43"/>
                  <a:pt x="93" y="43"/>
                  <a:pt x="93" y="43"/>
                </a:cubicBezTo>
                <a:cubicBezTo>
                  <a:pt x="93" y="40"/>
                  <a:pt x="93" y="40"/>
                  <a:pt x="93" y="40"/>
                </a:cubicBezTo>
                <a:cubicBezTo>
                  <a:pt x="93" y="36"/>
                  <a:pt x="93" y="36"/>
                  <a:pt x="93" y="36"/>
                </a:cubicBezTo>
                <a:cubicBezTo>
                  <a:pt x="93" y="34"/>
                  <a:pt x="91" y="31"/>
                  <a:pt x="88" y="31"/>
                </a:cubicBezTo>
                <a:close/>
                <a:moveTo>
                  <a:pt x="49" y="79"/>
                </a:moveTo>
                <a:cubicBezTo>
                  <a:pt x="33" y="79"/>
                  <a:pt x="33" y="79"/>
                  <a:pt x="33" y="79"/>
                </a:cubicBezTo>
                <a:cubicBezTo>
                  <a:pt x="33" y="62"/>
                  <a:pt x="33" y="62"/>
                  <a:pt x="33" y="62"/>
                </a:cubicBezTo>
                <a:cubicBezTo>
                  <a:pt x="49" y="62"/>
                  <a:pt x="49" y="62"/>
                  <a:pt x="49" y="62"/>
                </a:cubicBezTo>
                <a:lnTo>
                  <a:pt x="49" y="79"/>
                </a:lnTo>
                <a:close/>
                <a:moveTo>
                  <a:pt x="61" y="59"/>
                </a:moveTo>
                <a:cubicBezTo>
                  <a:pt x="51" y="59"/>
                  <a:pt x="51" y="59"/>
                  <a:pt x="51" y="59"/>
                </a:cubicBezTo>
                <a:cubicBezTo>
                  <a:pt x="31" y="59"/>
                  <a:pt x="31" y="59"/>
                  <a:pt x="31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4" y="59"/>
                  <a:pt x="3" y="58"/>
                  <a:pt x="3" y="56"/>
                </a:cubicBezTo>
                <a:cubicBezTo>
                  <a:pt x="3" y="48"/>
                  <a:pt x="3" y="48"/>
                  <a:pt x="3" y="48"/>
                </a:cubicBezTo>
                <a:cubicBezTo>
                  <a:pt x="61" y="48"/>
                  <a:pt x="61" y="48"/>
                  <a:pt x="61" y="48"/>
                </a:cubicBezTo>
                <a:lnTo>
                  <a:pt x="61" y="59"/>
                </a:lnTo>
                <a:close/>
                <a:moveTo>
                  <a:pt x="61" y="36"/>
                </a:moveTo>
                <a:cubicBezTo>
                  <a:pt x="61" y="40"/>
                  <a:pt x="61" y="40"/>
                  <a:pt x="61" y="40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5"/>
                  <a:pt x="61" y="45"/>
                  <a:pt x="61" y="45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4" y="4"/>
                  <a:pt x="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8" y="4"/>
                  <a:pt x="79" y="5"/>
                  <a:pt x="79" y="6"/>
                </a:cubicBezTo>
                <a:cubicBezTo>
                  <a:pt x="79" y="31"/>
                  <a:pt x="79" y="31"/>
                  <a:pt x="79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3" y="31"/>
                  <a:pt x="61" y="34"/>
                  <a:pt x="61" y="36"/>
                </a:cubicBezTo>
                <a:close/>
                <a:moveTo>
                  <a:pt x="90" y="78"/>
                </a:moveTo>
                <a:cubicBezTo>
                  <a:pt x="90" y="79"/>
                  <a:pt x="89" y="80"/>
                  <a:pt x="88" y="80"/>
                </a:cubicBezTo>
                <a:cubicBezTo>
                  <a:pt x="66" y="80"/>
                  <a:pt x="66" y="80"/>
                  <a:pt x="66" y="80"/>
                </a:cubicBezTo>
                <a:cubicBezTo>
                  <a:pt x="65" y="80"/>
                  <a:pt x="64" y="79"/>
                  <a:pt x="64" y="78"/>
                </a:cubicBezTo>
                <a:cubicBezTo>
                  <a:pt x="64" y="74"/>
                  <a:pt x="64" y="74"/>
                  <a:pt x="64" y="74"/>
                </a:cubicBezTo>
                <a:cubicBezTo>
                  <a:pt x="90" y="74"/>
                  <a:pt x="90" y="74"/>
                  <a:pt x="90" y="74"/>
                </a:cubicBezTo>
                <a:lnTo>
                  <a:pt x="90" y="78"/>
                </a:lnTo>
                <a:close/>
                <a:moveTo>
                  <a:pt x="90" y="70"/>
                </a:moveTo>
                <a:cubicBezTo>
                  <a:pt x="64" y="70"/>
                  <a:pt x="64" y="70"/>
                  <a:pt x="64" y="70"/>
                </a:cubicBezTo>
                <a:cubicBezTo>
                  <a:pt x="64" y="62"/>
                  <a:pt x="64" y="62"/>
                  <a:pt x="64" y="62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3"/>
                  <a:pt x="64" y="43"/>
                  <a:pt x="64" y="43"/>
                </a:cubicBezTo>
                <a:cubicBezTo>
                  <a:pt x="90" y="43"/>
                  <a:pt x="90" y="43"/>
                  <a:pt x="90" y="43"/>
                </a:cubicBezTo>
                <a:lnTo>
                  <a:pt x="90" y="70"/>
                </a:lnTo>
                <a:close/>
                <a:moveTo>
                  <a:pt x="90" y="40"/>
                </a:moveTo>
                <a:cubicBezTo>
                  <a:pt x="64" y="40"/>
                  <a:pt x="64" y="40"/>
                  <a:pt x="64" y="40"/>
                </a:cubicBezTo>
                <a:cubicBezTo>
                  <a:pt x="64" y="36"/>
                  <a:pt x="64" y="36"/>
                  <a:pt x="64" y="36"/>
                </a:cubicBezTo>
                <a:cubicBezTo>
                  <a:pt x="64" y="35"/>
                  <a:pt x="65" y="35"/>
                  <a:pt x="66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8" y="35"/>
                  <a:pt x="88" y="35"/>
                  <a:pt x="88" y="35"/>
                </a:cubicBezTo>
                <a:cubicBezTo>
                  <a:pt x="89" y="35"/>
                  <a:pt x="90" y="35"/>
                  <a:pt x="90" y="36"/>
                </a:cubicBezTo>
                <a:lnTo>
                  <a:pt x="90" y="40"/>
                </a:lnTo>
                <a:close/>
              </a:path>
            </a:pathLst>
          </a:custGeom>
          <a:solidFill>
            <a:srgbClr val="46B3B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35" name="Picture 2" descr="Gom Ch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4" y="1470025"/>
            <a:ext cx="3525837" cy="333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Picture 4" descr="gomle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170" y="1470025"/>
            <a:ext cx="3630612" cy="3219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5157789" y="5759945"/>
            <a:ext cx="2133600" cy="76944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err="1">
                <a:latin typeface="Times New Roman" panose="02020603050405020304" pitchFamily="18" charset="0"/>
              </a:rPr>
              <a:t>Gốm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sứ</a:t>
            </a:r>
            <a:endParaRPr lang="en-US" altLang="en-US" sz="4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7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exagon 17"/>
          <p:cNvSpPr/>
          <p:nvPr/>
        </p:nvSpPr>
        <p:spPr>
          <a:xfrm>
            <a:off x="1150199" y="1562757"/>
            <a:ext cx="5257800" cy="4532586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318205" y="3536662"/>
            <a:ext cx="3613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cói</a:t>
            </a:r>
            <a:r>
              <a:rPr lang="en-US" alt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khẩu</a:t>
            </a:r>
            <a:endParaRPr lang="en-US" altLang="en-US" sz="3200" b="1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26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5557CD76-071A-4264-AB1E-DC82155B56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879" y="3702742"/>
            <a:ext cx="4551667" cy="1370908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B4161210-7B7D-4AA2-8814-4542CDCD9F28}"/>
              </a:ext>
            </a:extLst>
          </p:cNvPr>
          <p:cNvGrpSpPr/>
          <p:nvPr/>
        </p:nvGrpSpPr>
        <p:grpSpPr>
          <a:xfrm>
            <a:off x="-1588" y="4422775"/>
            <a:ext cx="12193588" cy="2435225"/>
            <a:chOff x="-1588" y="4422775"/>
            <a:chExt cx="12193588" cy="2435225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C4AB880A-A42E-4E64-B923-4F9FA898F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4423551"/>
              <a:ext cx="12193588" cy="2434449"/>
            </a:xfrm>
            <a:custGeom>
              <a:avLst/>
              <a:gdLst>
                <a:gd name="connsiteX0" fmla="*/ 10715179 w 12193588"/>
                <a:gd name="connsiteY0" fmla="*/ 506 h 2434449"/>
                <a:gd name="connsiteX1" fmla="*/ 12192000 w 12193588"/>
                <a:gd name="connsiteY1" fmla="*/ 256502 h 2434449"/>
                <a:gd name="connsiteX2" fmla="*/ 12192000 w 12193588"/>
                <a:gd name="connsiteY2" fmla="*/ 676516 h 2434449"/>
                <a:gd name="connsiteX3" fmla="*/ 12192000 w 12193588"/>
                <a:gd name="connsiteY3" fmla="*/ 770749 h 2434449"/>
                <a:gd name="connsiteX4" fmla="*/ 12193588 w 12193588"/>
                <a:gd name="connsiteY4" fmla="*/ 770749 h 2434449"/>
                <a:gd name="connsiteX5" fmla="*/ 12193588 w 12193588"/>
                <a:gd name="connsiteY5" fmla="*/ 2434449 h 2434449"/>
                <a:gd name="connsiteX6" fmla="*/ 0 w 12193588"/>
                <a:gd name="connsiteY6" fmla="*/ 2434449 h 2434449"/>
                <a:gd name="connsiteX7" fmla="*/ 0 w 12193588"/>
                <a:gd name="connsiteY7" fmla="*/ 883462 h 2434449"/>
                <a:gd name="connsiteX8" fmla="*/ 0 w 12193588"/>
                <a:gd name="connsiteY8" fmla="*/ 771877 h 2434449"/>
                <a:gd name="connsiteX9" fmla="*/ 0 w 12193588"/>
                <a:gd name="connsiteY9" fmla="*/ 770749 h 2434449"/>
                <a:gd name="connsiteX10" fmla="*/ 0 w 12193588"/>
                <a:gd name="connsiteY10" fmla="*/ 730396 h 2434449"/>
                <a:gd name="connsiteX11" fmla="*/ 0 w 12193588"/>
                <a:gd name="connsiteY11" fmla="*/ 256502 h 2434449"/>
                <a:gd name="connsiteX12" fmla="*/ 6043613 w 12193588"/>
                <a:gd name="connsiteY12" fmla="*/ 542930 h 2434449"/>
                <a:gd name="connsiteX13" fmla="*/ 10715179 w 12193588"/>
                <a:gd name="connsiteY13" fmla="*/ 506 h 243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3588" h="2434449">
                  <a:moveTo>
                    <a:pt x="10715179" y="506"/>
                  </a:moveTo>
                  <a:cubicBezTo>
                    <a:pt x="11204774" y="7070"/>
                    <a:pt x="11693922" y="78279"/>
                    <a:pt x="12192000" y="256502"/>
                  </a:cubicBezTo>
                  <a:cubicBezTo>
                    <a:pt x="12192000" y="256502"/>
                    <a:pt x="12192000" y="256502"/>
                    <a:pt x="12192000" y="676516"/>
                  </a:cubicBezTo>
                  <a:lnTo>
                    <a:pt x="12192000" y="770749"/>
                  </a:lnTo>
                  <a:lnTo>
                    <a:pt x="12193588" y="770749"/>
                  </a:lnTo>
                  <a:lnTo>
                    <a:pt x="12193588" y="2434449"/>
                  </a:lnTo>
                  <a:lnTo>
                    <a:pt x="0" y="2434449"/>
                  </a:lnTo>
                  <a:lnTo>
                    <a:pt x="0" y="883462"/>
                  </a:lnTo>
                  <a:cubicBezTo>
                    <a:pt x="0" y="883462"/>
                    <a:pt x="0" y="883462"/>
                    <a:pt x="0" y="771877"/>
                  </a:cubicBezTo>
                  <a:lnTo>
                    <a:pt x="0" y="770749"/>
                  </a:lnTo>
                  <a:lnTo>
                    <a:pt x="0" y="730396"/>
                  </a:lnTo>
                  <a:cubicBezTo>
                    <a:pt x="0" y="638556"/>
                    <a:pt x="0" y="491612"/>
                    <a:pt x="0" y="256502"/>
                  </a:cubicBezTo>
                  <a:cubicBezTo>
                    <a:pt x="1974850" y="-454797"/>
                    <a:pt x="3736975" y="542930"/>
                    <a:pt x="6043613" y="542930"/>
                  </a:cubicBezTo>
                  <a:cubicBezTo>
                    <a:pt x="7773591" y="542930"/>
                    <a:pt x="9246394" y="-19186"/>
                    <a:pt x="10715179" y="506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B05DB1E-D638-4EF9-B98E-02A06D69A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4422775"/>
              <a:ext cx="12192000" cy="650875"/>
            </a:xfrm>
            <a:custGeom>
              <a:avLst/>
              <a:gdLst>
                <a:gd name="T0" fmla="*/ 318 w 7680"/>
                <a:gd name="T1" fmla="*/ 232 h 409"/>
                <a:gd name="T2" fmla="*/ 1294 w 7680"/>
                <a:gd name="T3" fmla="*/ 118 h 409"/>
                <a:gd name="T4" fmla="*/ 1333 w 7680"/>
                <a:gd name="T5" fmla="*/ 118 h 409"/>
                <a:gd name="T6" fmla="*/ 1562 w 7680"/>
                <a:gd name="T7" fmla="*/ 129 h 409"/>
                <a:gd name="T8" fmla="*/ 2939 w 7680"/>
                <a:gd name="T9" fmla="*/ 336 h 409"/>
                <a:gd name="T10" fmla="*/ 3230 w 7680"/>
                <a:gd name="T11" fmla="*/ 372 h 409"/>
                <a:gd name="T12" fmla="*/ 4672 w 7680"/>
                <a:gd name="T13" fmla="*/ 372 h 409"/>
                <a:gd name="T14" fmla="*/ 5063 w 7680"/>
                <a:gd name="T15" fmla="*/ 325 h 409"/>
                <a:gd name="T16" fmla="*/ 6133 w 7680"/>
                <a:gd name="T17" fmla="*/ 137 h 409"/>
                <a:gd name="T18" fmla="*/ 6862 w 7680"/>
                <a:gd name="T19" fmla="*/ 126 h 409"/>
                <a:gd name="T20" fmla="*/ 7680 w 7680"/>
                <a:gd name="T21" fmla="*/ 233 h 409"/>
                <a:gd name="T22" fmla="*/ 7680 w 7680"/>
                <a:gd name="T23" fmla="*/ 162 h 409"/>
                <a:gd name="T24" fmla="*/ 6930 w 7680"/>
                <a:gd name="T25" fmla="*/ 9 h 409"/>
                <a:gd name="T26" fmla="*/ 6911 w 7680"/>
                <a:gd name="T27" fmla="*/ 7 h 409"/>
                <a:gd name="T28" fmla="*/ 6604 w 7680"/>
                <a:gd name="T29" fmla="*/ 2 h 409"/>
                <a:gd name="T30" fmla="*/ 6571 w 7680"/>
                <a:gd name="T31" fmla="*/ 3 h 409"/>
                <a:gd name="T32" fmla="*/ 6243 w 7680"/>
                <a:gd name="T33" fmla="*/ 27 h 409"/>
                <a:gd name="T34" fmla="*/ 6224 w 7680"/>
                <a:gd name="T35" fmla="*/ 29 h 409"/>
                <a:gd name="T36" fmla="*/ 5920 w 7680"/>
                <a:gd name="T37" fmla="*/ 68 h 409"/>
                <a:gd name="T38" fmla="*/ 5884 w 7680"/>
                <a:gd name="T39" fmla="*/ 74 h 409"/>
                <a:gd name="T40" fmla="*/ 5773 w 7680"/>
                <a:gd name="T41" fmla="*/ 91 h 409"/>
                <a:gd name="T42" fmla="*/ 5630 w 7680"/>
                <a:gd name="T43" fmla="*/ 116 h 409"/>
                <a:gd name="T44" fmla="*/ 5608 w 7680"/>
                <a:gd name="T45" fmla="*/ 119 h 409"/>
                <a:gd name="T46" fmla="*/ 5111 w 7680"/>
                <a:gd name="T47" fmla="*/ 208 h 409"/>
                <a:gd name="T48" fmla="*/ 5075 w 7680"/>
                <a:gd name="T49" fmla="*/ 214 h 409"/>
                <a:gd name="T50" fmla="*/ 3807 w 7680"/>
                <a:gd name="T51" fmla="*/ 342 h 409"/>
                <a:gd name="T52" fmla="*/ 3480 w 7680"/>
                <a:gd name="T53" fmla="*/ 332 h 409"/>
                <a:gd name="T54" fmla="*/ 3442 w 7680"/>
                <a:gd name="T55" fmla="*/ 330 h 409"/>
                <a:gd name="T56" fmla="*/ 1916 w 7680"/>
                <a:gd name="T57" fmla="*/ 100 h 409"/>
                <a:gd name="T58" fmla="*/ 1897 w 7680"/>
                <a:gd name="T59" fmla="*/ 96 h 409"/>
                <a:gd name="T60" fmla="*/ 1868 w 7680"/>
                <a:gd name="T61" fmla="*/ 91 h 409"/>
                <a:gd name="T62" fmla="*/ 1608 w 7680"/>
                <a:gd name="T63" fmla="*/ 51 h 409"/>
                <a:gd name="T64" fmla="*/ 1588 w 7680"/>
                <a:gd name="T65" fmla="*/ 48 h 409"/>
                <a:gd name="T66" fmla="*/ 1332 w 7680"/>
                <a:gd name="T67" fmla="*/ 19 h 409"/>
                <a:gd name="T68" fmla="*/ 1298 w 7680"/>
                <a:gd name="T69" fmla="*/ 16 h 409"/>
                <a:gd name="T70" fmla="*/ 1034 w 7680"/>
                <a:gd name="T71" fmla="*/ 2 h 409"/>
                <a:gd name="T72" fmla="*/ 1018 w 7680"/>
                <a:gd name="T73" fmla="*/ 1 h 409"/>
                <a:gd name="T74" fmla="*/ 1008 w 7680"/>
                <a:gd name="T75" fmla="*/ 1 h 409"/>
                <a:gd name="T76" fmla="*/ 864 w 7680"/>
                <a:gd name="T77" fmla="*/ 2 h 409"/>
                <a:gd name="T78" fmla="*/ 0 w 7680"/>
                <a:gd name="T79" fmla="*/ 162 h 409"/>
                <a:gd name="T80" fmla="*/ 0 w 7680"/>
                <a:gd name="T81" fmla="*/ 305 h 409"/>
                <a:gd name="T82" fmla="*/ 318 w 7680"/>
                <a:gd name="T83" fmla="*/ 23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80" h="409">
                  <a:moveTo>
                    <a:pt x="318" y="232"/>
                  </a:moveTo>
                  <a:cubicBezTo>
                    <a:pt x="701" y="150"/>
                    <a:pt x="993" y="115"/>
                    <a:pt x="1294" y="118"/>
                  </a:cubicBezTo>
                  <a:cubicBezTo>
                    <a:pt x="1307" y="118"/>
                    <a:pt x="1320" y="118"/>
                    <a:pt x="1333" y="118"/>
                  </a:cubicBezTo>
                  <a:cubicBezTo>
                    <a:pt x="1408" y="119"/>
                    <a:pt x="1484" y="123"/>
                    <a:pt x="1562" y="129"/>
                  </a:cubicBezTo>
                  <a:cubicBezTo>
                    <a:pt x="1922" y="156"/>
                    <a:pt x="2331" y="230"/>
                    <a:pt x="2939" y="336"/>
                  </a:cubicBezTo>
                  <a:cubicBezTo>
                    <a:pt x="3022" y="351"/>
                    <a:pt x="3121" y="363"/>
                    <a:pt x="3230" y="372"/>
                  </a:cubicBezTo>
                  <a:cubicBezTo>
                    <a:pt x="3657" y="409"/>
                    <a:pt x="4239" y="406"/>
                    <a:pt x="4672" y="372"/>
                  </a:cubicBezTo>
                  <a:cubicBezTo>
                    <a:pt x="4826" y="361"/>
                    <a:pt x="4961" y="345"/>
                    <a:pt x="5063" y="325"/>
                  </a:cubicBezTo>
                  <a:cubicBezTo>
                    <a:pt x="5361" y="270"/>
                    <a:pt x="5721" y="179"/>
                    <a:pt x="6133" y="137"/>
                  </a:cubicBezTo>
                  <a:cubicBezTo>
                    <a:pt x="6360" y="113"/>
                    <a:pt x="6604" y="105"/>
                    <a:pt x="6862" y="126"/>
                  </a:cubicBezTo>
                  <a:cubicBezTo>
                    <a:pt x="7230" y="157"/>
                    <a:pt x="7502" y="199"/>
                    <a:pt x="7680" y="233"/>
                  </a:cubicBezTo>
                  <a:cubicBezTo>
                    <a:pt x="7680" y="162"/>
                    <a:pt x="7680" y="162"/>
                    <a:pt x="7680" y="162"/>
                  </a:cubicBezTo>
                  <a:cubicBezTo>
                    <a:pt x="7428" y="72"/>
                    <a:pt x="7178" y="25"/>
                    <a:pt x="6930" y="9"/>
                  </a:cubicBezTo>
                  <a:cubicBezTo>
                    <a:pt x="6924" y="8"/>
                    <a:pt x="6917" y="8"/>
                    <a:pt x="6911" y="7"/>
                  </a:cubicBezTo>
                  <a:cubicBezTo>
                    <a:pt x="6809" y="1"/>
                    <a:pt x="6707" y="0"/>
                    <a:pt x="6604" y="2"/>
                  </a:cubicBezTo>
                  <a:cubicBezTo>
                    <a:pt x="6593" y="3"/>
                    <a:pt x="6582" y="3"/>
                    <a:pt x="6571" y="3"/>
                  </a:cubicBezTo>
                  <a:cubicBezTo>
                    <a:pt x="6462" y="7"/>
                    <a:pt x="6352" y="15"/>
                    <a:pt x="6243" y="27"/>
                  </a:cubicBezTo>
                  <a:cubicBezTo>
                    <a:pt x="6237" y="27"/>
                    <a:pt x="6230" y="28"/>
                    <a:pt x="6224" y="29"/>
                  </a:cubicBezTo>
                  <a:cubicBezTo>
                    <a:pt x="6123" y="39"/>
                    <a:pt x="6022" y="53"/>
                    <a:pt x="5920" y="68"/>
                  </a:cubicBezTo>
                  <a:cubicBezTo>
                    <a:pt x="5908" y="70"/>
                    <a:pt x="5896" y="72"/>
                    <a:pt x="5884" y="74"/>
                  </a:cubicBezTo>
                  <a:cubicBezTo>
                    <a:pt x="5847" y="80"/>
                    <a:pt x="5810" y="85"/>
                    <a:pt x="5773" y="91"/>
                  </a:cubicBezTo>
                  <a:cubicBezTo>
                    <a:pt x="5725" y="99"/>
                    <a:pt x="5678" y="107"/>
                    <a:pt x="5630" y="116"/>
                  </a:cubicBezTo>
                  <a:cubicBezTo>
                    <a:pt x="5623" y="117"/>
                    <a:pt x="5615" y="118"/>
                    <a:pt x="5608" y="119"/>
                  </a:cubicBezTo>
                  <a:cubicBezTo>
                    <a:pt x="5445" y="148"/>
                    <a:pt x="5279" y="179"/>
                    <a:pt x="5111" y="208"/>
                  </a:cubicBezTo>
                  <a:cubicBezTo>
                    <a:pt x="5099" y="210"/>
                    <a:pt x="5087" y="212"/>
                    <a:pt x="5075" y="214"/>
                  </a:cubicBezTo>
                  <a:cubicBezTo>
                    <a:pt x="4672" y="283"/>
                    <a:pt x="4253" y="342"/>
                    <a:pt x="3807" y="342"/>
                  </a:cubicBezTo>
                  <a:cubicBezTo>
                    <a:pt x="3696" y="342"/>
                    <a:pt x="3587" y="339"/>
                    <a:pt x="3480" y="332"/>
                  </a:cubicBezTo>
                  <a:cubicBezTo>
                    <a:pt x="3467" y="331"/>
                    <a:pt x="3454" y="330"/>
                    <a:pt x="3442" y="330"/>
                  </a:cubicBezTo>
                  <a:cubicBezTo>
                    <a:pt x="2897" y="293"/>
                    <a:pt x="2397" y="182"/>
                    <a:pt x="1916" y="100"/>
                  </a:cubicBezTo>
                  <a:cubicBezTo>
                    <a:pt x="1909" y="98"/>
                    <a:pt x="1903" y="97"/>
                    <a:pt x="1897" y="96"/>
                  </a:cubicBezTo>
                  <a:cubicBezTo>
                    <a:pt x="1887" y="95"/>
                    <a:pt x="1878" y="93"/>
                    <a:pt x="1868" y="91"/>
                  </a:cubicBezTo>
                  <a:cubicBezTo>
                    <a:pt x="1781" y="77"/>
                    <a:pt x="1694" y="63"/>
                    <a:pt x="1608" y="51"/>
                  </a:cubicBezTo>
                  <a:cubicBezTo>
                    <a:pt x="1601" y="50"/>
                    <a:pt x="1595" y="49"/>
                    <a:pt x="1588" y="48"/>
                  </a:cubicBezTo>
                  <a:cubicBezTo>
                    <a:pt x="1502" y="37"/>
                    <a:pt x="1417" y="27"/>
                    <a:pt x="1332" y="19"/>
                  </a:cubicBezTo>
                  <a:cubicBezTo>
                    <a:pt x="1320" y="18"/>
                    <a:pt x="1309" y="17"/>
                    <a:pt x="1298" y="16"/>
                  </a:cubicBezTo>
                  <a:cubicBezTo>
                    <a:pt x="1210" y="8"/>
                    <a:pt x="1122" y="4"/>
                    <a:pt x="1034" y="2"/>
                  </a:cubicBezTo>
                  <a:cubicBezTo>
                    <a:pt x="1029" y="2"/>
                    <a:pt x="1023" y="2"/>
                    <a:pt x="1018" y="1"/>
                  </a:cubicBezTo>
                  <a:cubicBezTo>
                    <a:pt x="1015" y="1"/>
                    <a:pt x="1011" y="1"/>
                    <a:pt x="1008" y="1"/>
                  </a:cubicBezTo>
                  <a:cubicBezTo>
                    <a:pt x="960" y="1"/>
                    <a:pt x="912" y="1"/>
                    <a:pt x="864" y="2"/>
                  </a:cubicBezTo>
                  <a:cubicBezTo>
                    <a:pt x="579" y="11"/>
                    <a:pt x="293" y="56"/>
                    <a:pt x="0" y="162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113" y="278"/>
                    <a:pt x="219" y="253"/>
                    <a:pt x="318" y="2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C934549A-48C9-4DF3-A6F2-7A91CBEB2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100" y="2004096"/>
            <a:ext cx="1234800" cy="489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EC645E1-64B2-4571-9F54-BA884E7E3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234" y="1400106"/>
            <a:ext cx="1234800" cy="4895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17F09C4-08A4-411E-A1FD-17973C523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325" y="856712"/>
            <a:ext cx="2101181" cy="2486014"/>
          </a:xfrm>
          <a:prstGeom prst="rect">
            <a:avLst/>
          </a:prstGeom>
        </p:spPr>
      </p:pic>
      <p:sp>
        <p:nvSpPr>
          <p:cNvPr id="3" name="Diamond 2"/>
          <p:cNvSpPr/>
          <p:nvPr/>
        </p:nvSpPr>
        <p:spPr>
          <a:xfrm>
            <a:off x="8153400" y="190500"/>
            <a:ext cx="3927249" cy="4003675"/>
          </a:xfrm>
          <a:prstGeom prst="diamond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16"/>
          <p:cNvSpPr/>
          <p:nvPr/>
        </p:nvSpPr>
        <p:spPr>
          <a:xfrm>
            <a:off x="209029" y="763587"/>
            <a:ext cx="3927249" cy="4003675"/>
          </a:xfrm>
          <a:prstGeom prst="diamond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572000" y="5601758"/>
            <a:ext cx="3581400" cy="6461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E7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Chạm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khắc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gỗ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76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09650" y="276225"/>
            <a:ext cx="5105400" cy="408622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15050" y="2114550"/>
            <a:ext cx="5105400" cy="408622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33726" y="5125135"/>
            <a:ext cx="3377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Chạm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khắc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đá</a:t>
            </a:r>
            <a:endParaRPr lang="en-US" altLang="en-US" sz="40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56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3" descr="DSC000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531824"/>
            <a:ext cx="4191000" cy="4583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0" name="Picture 4" descr="SP54401as3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638550"/>
            <a:ext cx="3498850" cy="2468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" name="Picture 5" descr="SP54649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523816"/>
            <a:ext cx="3498850" cy="21067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2" name="Picture 6" descr="SP54915s2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531823"/>
            <a:ext cx="2960688" cy="2599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3" name="Picture 7" descr="SP16VCBK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4139397"/>
            <a:ext cx="2960687" cy="1967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562878" y="237956"/>
            <a:ext cx="4552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altLang="vi-VN" sz="40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mây</a:t>
            </a:r>
            <a:r>
              <a:rPr lang="en-US" altLang="vi-VN" sz="40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vi-VN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tre</a:t>
            </a:r>
            <a:r>
              <a:rPr lang="en-US" altLang="vi-VN" sz="40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song</a:t>
            </a:r>
          </a:p>
        </p:txBody>
      </p:sp>
    </p:spTree>
    <p:extLst>
      <p:ext uri="{BB962C8B-B14F-4D97-AF65-F5344CB8AC3E}">
        <p14:creationId xmlns:p14="http://schemas.microsoft.com/office/powerpoint/2010/main" val="382472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18212" y="247650"/>
            <a:ext cx="5105400" cy="508635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435650" y="1466850"/>
            <a:ext cx="5105400" cy="519112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33726" y="5620435"/>
            <a:ext cx="26408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Tranh</a:t>
            </a:r>
            <a:r>
              <a:rPr lang="en-US" altLang="vi-VN" sz="4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thêu</a:t>
            </a:r>
            <a:endParaRPr lang="en-US" altLang="vi-VN" sz="40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4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3" descr="DSC000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531824"/>
            <a:ext cx="4191000" cy="4583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0" name="Picture 4" descr="SP54401as3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638550"/>
            <a:ext cx="3498850" cy="2468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" name="Picture 5" descr="SP54649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523816"/>
            <a:ext cx="3498850" cy="21067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2" name="Picture 6" descr="SP54915s2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531823"/>
            <a:ext cx="2960688" cy="2599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3" name="Picture 7" descr="SP16VCBK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4139397"/>
            <a:ext cx="2960687" cy="1967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562878" y="237956"/>
            <a:ext cx="4552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altLang="vi-VN" sz="40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mây</a:t>
            </a:r>
            <a:r>
              <a:rPr lang="en-US" altLang="vi-VN" sz="40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vi-VN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tre</a:t>
            </a:r>
            <a:r>
              <a:rPr lang="en-US" altLang="vi-VN" sz="40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song</a:t>
            </a:r>
          </a:p>
        </p:txBody>
      </p:sp>
    </p:spTree>
    <p:extLst>
      <p:ext uri="{BB962C8B-B14F-4D97-AF65-F5344CB8AC3E}">
        <p14:creationId xmlns:p14="http://schemas.microsoft.com/office/powerpoint/2010/main" val="160192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38300" y="2255838"/>
            <a:ext cx="10553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Ngành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thủy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?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62049" y="3448050"/>
            <a:ext cx="104203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Ngành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thủy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ven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bằng</a:t>
            </a:r>
            <a:endParaRPr lang="en-US" altLang="en-US" sz="32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19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5557CD76-071A-4264-AB1E-DC82155B56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879" y="3702742"/>
            <a:ext cx="4551667" cy="1370908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B4161210-7B7D-4AA2-8814-4542CDCD9F28}"/>
              </a:ext>
            </a:extLst>
          </p:cNvPr>
          <p:cNvGrpSpPr/>
          <p:nvPr/>
        </p:nvGrpSpPr>
        <p:grpSpPr>
          <a:xfrm>
            <a:off x="-1588" y="4422775"/>
            <a:ext cx="12193588" cy="2435225"/>
            <a:chOff x="-1588" y="4422775"/>
            <a:chExt cx="12193588" cy="2435225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C4AB880A-A42E-4E64-B923-4F9FA898F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4423551"/>
              <a:ext cx="12193588" cy="2434449"/>
            </a:xfrm>
            <a:custGeom>
              <a:avLst/>
              <a:gdLst>
                <a:gd name="connsiteX0" fmla="*/ 10715179 w 12193588"/>
                <a:gd name="connsiteY0" fmla="*/ 506 h 2434449"/>
                <a:gd name="connsiteX1" fmla="*/ 12192000 w 12193588"/>
                <a:gd name="connsiteY1" fmla="*/ 256502 h 2434449"/>
                <a:gd name="connsiteX2" fmla="*/ 12192000 w 12193588"/>
                <a:gd name="connsiteY2" fmla="*/ 676516 h 2434449"/>
                <a:gd name="connsiteX3" fmla="*/ 12192000 w 12193588"/>
                <a:gd name="connsiteY3" fmla="*/ 770749 h 2434449"/>
                <a:gd name="connsiteX4" fmla="*/ 12193588 w 12193588"/>
                <a:gd name="connsiteY4" fmla="*/ 770749 h 2434449"/>
                <a:gd name="connsiteX5" fmla="*/ 12193588 w 12193588"/>
                <a:gd name="connsiteY5" fmla="*/ 2434449 h 2434449"/>
                <a:gd name="connsiteX6" fmla="*/ 0 w 12193588"/>
                <a:gd name="connsiteY6" fmla="*/ 2434449 h 2434449"/>
                <a:gd name="connsiteX7" fmla="*/ 0 w 12193588"/>
                <a:gd name="connsiteY7" fmla="*/ 883462 h 2434449"/>
                <a:gd name="connsiteX8" fmla="*/ 0 w 12193588"/>
                <a:gd name="connsiteY8" fmla="*/ 771877 h 2434449"/>
                <a:gd name="connsiteX9" fmla="*/ 0 w 12193588"/>
                <a:gd name="connsiteY9" fmla="*/ 770749 h 2434449"/>
                <a:gd name="connsiteX10" fmla="*/ 0 w 12193588"/>
                <a:gd name="connsiteY10" fmla="*/ 730396 h 2434449"/>
                <a:gd name="connsiteX11" fmla="*/ 0 w 12193588"/>
                <a:gd name="connsiteY11" fmla="*/ 256502 h 2434449"/>
                <a:gd name="connsiteX12" fmla="*/ 6043613 w 12193588"/>
                <a:gd name="connsiteY12" fmla="*/ 542930 h 2434449"/>
                <a:gd name="connsiteX13" fmla="*/ 10715179 w 12193588"/>
                <a:gd name="connsiteY13" fmla="*/ 506 h 243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3588" h="2434449">
                  <a:moveTo>
                    <a:pt x="10715179" y="506"/>
                  </a:moveTo>
                  <a:cubicBezTo>
                    <a:pt x="11204774" y="7070"/>
                    <a:pt x="11693922" y="78279"/>
                    <a:pt x="12192000" y="256502"/>
                  </a:cubicBezTo>
                  <a:cubicBezTo>
                    <a:pt x="12192000" y="256502"/>
                    <a:pt x="12192000" y="256502"/>
                    <a:pt x="12192000" y="676516"/>
                  </a:cubicBezTo>
                  <a:lnTo>
                    <a:pt x="12192000" y="770749"/>
                  </a:lnTo>
                  <a:lnTo>
                    <a:pt x="12193588" y="770749"/>
                  </a:lnTo>
                  <a:lnTo>
                    <a:pt x="12193588" y="2434449"/>
                  </a:lnTo>
                  <a:lnTo>
                    <a:pt x="0" y="2434449"/>
                  </a:lnTo>
                  <a:lnTo>
                    <a:pt x="0" y="883462"/>
                  </a:lnTo>
                  <a:cubicBezTo>
                    <a:pt x="0" y="883462"/>
                    <a:pt x="0" y="883462"/>
                    <a:pt x="0" y="771877"/>
                  </a:cubicBezTo>
                  <a:lnTo>
                    <a:pt x="0" y="770749"/>
                  </a:lnTo>
                  <a:lnTo>
                    <a:pt x="0" y="730396"/>
                  </a:lnTo>
                  <a:cubicBezTo>
                    <a:pt x="0" y="638556"/>
                    <a:pt x="0" y="491612"/>
                    <a:pt x="0" y="256502"/>
                  </a:cubicBezTo>
                  <a:cubicBezTo>
                    <a:pt x="1974850" y="-454797"/>
                    <a:pt x="3736975" y="542930"/>
                    <a:pt x="6043613" y="542930"/>
                  </a:cubicBezTo>
                  <a:cubicBezTo>
                    <a:pt x="7773591" y="542930"/>
                    <a:pt x="9246394" y="-19186"/>
                    <a:pt x="10715179" y="506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B05DB1E-D638-4EF9-B98E-02A06D69A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4422775"/>
              <a:ext cx="12192000" cy="650875"/>
            </a:xfrm>
            <a:custGeom>
              <a:avLst/>
              <a:gdLst>
                <a:gd name="T0" fmla="*/ 318 w 7680"/>
                <a:gd name="T1" fmla="*/ 232 h 409"/>
                <a:gd name="T2" fmla="*/ 1294 w 7680"/>
                <a:gd name="T3" fmla="*/ 118 h 409"/>
                <a:gd name="T4" fmla="*/ 1333 w 7680"/>
                <a:gd name="T5" fmla="*/ 118 h 409"/>
                <a:gd name="T6" fmla="*/ 1562 w 7680"/>
                <a:gd name="T7" fmla="*/ 129 h 409"/>
                <a:gd name="T8" fmla="*/ 2939 w 7680"/>
                <a:gd name="T9" fmla="*/ 336 h 409"/>
                <a:gd name="T10" fmla="*/ 3230 w 7680"/>
                <a:gd name="T11" fmla="*/ 372 h 409"/>
                <a:gd name="T12" fmla="*/ 4672 w 7680"/>
                <a:gd name="T13" fmla="*/ 372 h 409"/>
                <a:gd name="T14" fmla="*/ 5063 w 7680"/>
                <a:gd name="T15" fmla="*/ 325 h 409"/>
                <a:gd name="T16" fmla="*/ 6133 w 7680"/>
                <a:gd name="T17" fmla="*/ 137 h 409"/>
                <a:gd name="T18" fmla="*/ 6862 w 7680"/>
                <a:gd name="T19" fmla="*/ 126 h 409"/>
                <a:gd name="T20" fmla="*/ 7680 w 7680"/>
                <a:gd name="T21" fmla="*/ 233 h 409"/>
                <a:gd name="T22" fmla="*/ 7680 w 7680"/>
                <a:gd name="T23" fmla="*/ 162 h 409"/>
                <a:gd name="T24" fmla="*/ 6930 w 7680"/>
                <a:gd name="T25" fmla="*/ 9 h 409"/>
                <a:gd name="T26" fmla="*/ 6911 w 7680"/>
                <a:gd name="T27" fmla="*/ 7 h 409"/>
                <a:gd name="T28" fmla="*/ 6604 w 7680"/>
                <a:gd name="T29" fmla="*/ 2 h 409"/>
                <a:gd name="T30" fmla="*/ 6571 w 7680"/>
                <a:gd name="T31" fmla="*/ 3 h 409"/>
                <a:gd name="T32" fmla="*/ 6243 w 7680"/>
                <a:gd name="T33" fmla="*/ 27 h 409"/>
                <a:gd name="T34" fmla="*/ 6224 w 7680"/>
                <a:gd name="T35" fmla="*/ 29 h 409"/>
                <a:gd name="T36" fmla="*/ 5920 w 7680"/>
                <a:gd name="T37" fmla="*/ 68 h 409"/>
                <a:gd name="T38" fmla="*/ 5884 w 7680"/>
                <a:gd name="T39" fmla="*/ 74 h 409"/>
                <a:gd name="T40" fmla="*/ 5773 w 7680"/>
                <a:gd name="T41" fmla="*/ 91 h 409"/>
                <a:gd name="T42" fmla="*/ 5630 w 7680"/>
                <a:gd name="T43" fmla="*/ 116 h 409"/>
                <a:gd name="T44" fmla="*/ 5608 w 7680"/>
                <a:gd name="T45" fmla="*/ 119 h 409"/>
                <a:gd name="T46" fmla="*/ 5111 w 7680"/>
                <a:gd name="T47" fmla="*/ 208 h 409"/>
                <a:gd name="T48" fmla="*/ 5075 w 7680"/>
                <a:gd name="T49" fmla="*/ 214 h 409"/>
                <a:gd name="T50" fmla="*/ 3807 w 7680"/>
                <a:gd name="T51" fmla="*/ 342 h 409"/>
                <a:gd name="T52" fmla="*/ 3480 w 7680"/>
                <a:gd name="T53" fmla="*/ 332 h 409"/>
                <a:gd name="T54" fmla="*/ 3442 w 7680"/>
                <a:gd name="T55" fmla="*/ 330 h 409"/>
                <a:gd name="T56" fmla="*/ 1916 w 7680"/>
                <a:gd name="T57" fmla="*/ 100 h 409"/>
                <a:gd name="T58" fmla="*/ 1897 w 7680"/>
                <a:gd name="T59" fmla="*/ 96 h 409"/>
                <a:gd name="T60" fmla="*/ 1868 w 7680"/>
                <a:gd name="T61" fmla="*/ 91 h 409"/>
                <a:gd name="T62" fmla="*/ 1608 w 7680"/>
                <a:gd name="T63" fmla="*/ 51 h 409"/>
                <a:gd name="T64" fmla="*/ 1588 w 7680"/>
                <a:gd name="T65" fmla="*/ 48 h 409"/>
                <a:gd name="T66" fmla="*/ 1332 w 7680"/>
                <a:gd name="T67" fmla="*/ 19 h 409"/>
                <a:gd name="T68" fmla="*/ 1298 w 7680"/>
                <a:gd name="T69" fmla="*/ 16 h 409"/>
                <a:gd name="T70" fmla="*/ 1034 w 7680"/>
                <a:gd name="T71" fmla="*/ 2 h 409"/>
                <a:gd name="T72" fmla="*/ 1018 w 7680"/>
                <a:gd name="T73" fmla="*/ 1 h 409"/>
                <a:gd name="T74" fmla="*/ 1008 w 7680"/>
                <a:gd name="T75" fmla="*/ 1 h 409"/>
                <a:gd name="T76" fmla="*/ 864 w 7680"/>
                <a:gd name="T77" fmla="*/ 2 h 409"/>
                <a:gd name="T78" fmla="*/ 0 w 7680"/>
                <a:gd name="T79" fmla="*/ 162 h 409"/>
                <a:gd name="T80" fmla="*/ 0 w 7680"/>
                <a:gd name="T81" fmla="*/ 305 h 409"/>
                <a:gd name="T82" fmla="*/ 318 w 7680"/>
                <a:gd name="T83" fmla="*/ 23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80" h="409">
                  <a:moveTo>
                    <a:pt x="318" y="232"/>
                  </a:moveTo>
                  <a:cubicBezTo>
                    <a:pt x="701" y="150"/>
                    <a:pt x="993" y="115"/>
                    <a:pt x="1294" y="118"/>
                  </a:cubicBezTo>
                  <a:cubicBezTo>
                    <a:pt x="1307" y="118"/>
                    <a:pt x="1320" y="118"/>
                    <a:pt x="1333" y="118"/>
                  </a:cubicBezTo>
                  <a:cubicBezTo>
                    <a:pt x="1408" y="119"/>
                    <a:pt x="1484" y="123"/>
                    <a:pt x="1562" y="129"/>
                  </a:cubicBezTo>
                  <a:cubicBezTo>
                    <a:pt x="1922" y="156"/>
                    <a:pt x="2331" y="230"/>
                    <a:pt x="2939" y="336"/>
                  </a:cubicBezTo>
                  <a:cubicBezTo>
                    <a:pt x="3022" y="351"/>
                    <a:pt x="3121" y="363"/>
                    <a:pt x="3230" y="372"/>
                  </a:cubicBezTo>
                  <a:cubicBezTo>
                    <a:pt x="3657" y="409"/>
                    <a:pt x="4239" y="406"/>
                    <a:pt x="4672" y="372"/>
                  </a:cubicBezTo>
                  <a:cubicBezTo>
                    <a:pt x="4826" y="361"/>
                    <a:pt x="4961" y="345"/>
                    <a:pt x="5063" y="325"/>
                  </a:cubicBezTo>
                  <a:cubicBezTo>
                    <a:pt x="5361" y="270"/>
                    <a:pt x="5721" y="179"/>
                    <a:pt x="6133" y="137"/>
                  </a:cubicBezTo>
                  <a:cubicBezTo>
                    <a:pt x="6360" y="113"/>
                    <a:pt x="6604" y="105"/>
                    <a:pt x="6862" y="126"/>
                  </a:cubicBezTo>
                  <a:cubicBezTo>
                    <a:pt x="7230" y="157"/>
                    <a:pt x="7502" y="199"/>
                    <a:pt x="7680" y="233"/>
                  </a:cubicBezTo>
                  <a:cubicBezTo>
                    <a:pt x="7680" y="162"/>
                    <a:pt x="7680" y="162"/>
                    <a:pt x="7680" y="162"/>
                  </a:cubicBezTo>
                  <a:cubicBezTo>
                    <a:pt x="7428" y="72"/>
                    <a:pt x="7178" y="25"/>
                    <a:pt x="6930" y="9"/>
                  </a:cubicBezTo>
                  <a:cubicBezTo>
                    <a:pt x="6924" y="8"/>
                    <a:pt x="6917" y="8"/>
                    <a:pt x="6911" y="7"/>
                  </a:cubicBezTo>
                  <a:cubicBezTo>
                    <a:pt x="6809" y="1"/>
                    <a:pt x="6707" y="0"/>
                    <a:pt x="6604" y="2"/>
                  </a:cubicBezTo>
                  <a:cubicBezTo>
                    <a:pt x="6593" y="3"/>
                    <a:pt x="6582" y="3"/>
                    <a:pt x="6571" y="3"/>
                  </a:cubicBezTo>
                  <a:cubicBezTo>
                    <a:pt x="6462" y="7"/>
                    <a:pt x="6352" y="15"/>
                    <a:pt x="6243" y="27"/>
                  </a:cubicBezTo>
                  <a:cubicBezTo>
                    <a:pt x="6237" y="27"/>
                    <a:pt x="6230" y="28"/>
                    <a:pt x="6224" y="29"/>
                  </a:cubicBezTo>
                  <a:cubicBezTo>
                    <a:pt x="6123" y="39"/>
                    <a:pt x="6022" y="53"/>
                    <a:pt x="5920" y="68"/>
                  </a:cubicBezTo>
                  <a:cubicBezTo>
                    <a:pt x="5908" y="70"/>
                    <a:pt x="5896" y="72"/>
                    <a:pt x="5884" y="74"/>
                  </a:cubicBezTo>
                  <a:cubicBezTo>
                    <a:pt x="5847" y="80"/>
                    <a:pt x="5810" y="85"/>
                    <a:pt x="5773" y="91"/>
                  </a:cubicBezTo>
                  <a:cubicBezTo>
                    <a:pt x="5725" y="99"/>
                    <a:pt x="5678" y="107"/>
                    <a:pt x="5630" y="116"/>
                  </a:cubicBezTo>
                  <a:cubicBezTo>
                    <a:pt x="5623" y="117"/>
                    <a:pt x="5615" y="118"/>
                    <a:pt x="5608" y="119"/>
                  </a:cubicBezTo>
                  <a:cubicBezTo>
                    <a:pt x="5445" y="148"/>
                    <a:pt x="5279" y="179"/>
                    <a:pt x="5111" y="208"/>
                  </a:cubicBezTo>
                  <a:cubicBezTo>
                    <a:pt x="5099" y="210"/>
                    <a:pt x="5087" y="212"/>
                    <a:pt x="5075" y="214"/>
                  </a:cubicBezTo>
                  <a:cubicBezTo>
                    <a:pt x="4672" y="283"/>
                    <a:pt x="4253" y="342"/>
                    <a:pt x="3807" y="342"/>
                  </a:cubicBezTo>
                  <a:cubicBezTo>
                    <a:pt x="3696" y="342"/>
                    <a:pt x="3587" y="339"/>
                    <a:pt x="3480" y="332"/>
                  </a:cubicBezTo>
                  <a:cubicBezTo>
                    <a:pt x="3467" y="331"/>
                    <a:pt x="3454" y="330"/>
                    <a:pt x="3442" y="330"/>
                  </a:cubicBezTo>
                  <a:cubicBezTo>
                    <a:pt x="2897" y="293"/>
                    <a:pt x="2397" y="182"/>
                    <a:pt x="1916" y="100"/>
                  </a:cubicBezTo>
                  <a:cubicBezTo>
                    <a:pt x="1909" y="98"/>
                    <a:pt x="1903" y="97"/>
                    <a:pt x="1897" y="96"/>
                  </a:cubicBezTo>
                  <a:cubicBezTo>
                    <a:pt x="1887" y="95"/>
                    <a:pt x="1878" y="93"/>
                    <a:pt x="1868" y="91"/>
                  </a:cubicBezTo>
                  <a:cubicBezTo>
                    <a:pt x="1781" y="77"/>
                    <a:pt x="1694" y="63"/>
                    <a:pt x="1608" y="51"/>
                  </a:cubicBezTo>
                  <a:cubicBezTo>
                    <a:pt x="1601" y="50"/>
                    <a:pt x="1595" y="49"/>
                    <a:pt x="1588" y="48"/>
                  </a:cubicBezTo>
                  <a:cubicBezTo>
                    <a:pt x="1502" y="37"/>
                    <a:pt x="1417" y="27"/>
                    <a:pt x="1332" y="19"/>
                  </a:cubicBezTo>
                  <a:cubicBezTo>
                    <a:pt x="1320" y="18"/>
                    <a:pt x="1309" y="17"/>
                    <a:pt x="1298" y="16"/>
                  </a:cubicBezTo>
                  <a:cubicBezTo>
                    <a:pt x="1210" y="8"/>
                    <a:pt x="1122" y="4"/>
                    <a:pt x="1034" y="2"/>
                  </a:cubicBezTo>
                  <a:cubicBezTo>
                    <a:pt x="1029" y="2"/>
                    <a:pt x="1023" y="2"/>
                    <a:pt x="1018" y="1"/>
                  </a:cubicBezTo>
                  <a:cubicBezTo>
                    <a:pt x="1015" y="1"/>
                    <a:pt x="1011" y="1"/>
                    <a:pt x="1008" y="1"/>
                  </a:cubicBezTo>
                  <a:cubicBezTo>
                    <a:pt x="960" y="1"/>
                    <a:pt x="912" y="1"/>
                    <a:pt x="864" y="2"/>
                  </a:cubicBezTo>
                  <a:cubicBezTo>
                    <a:pt x="579" y="11"/>
                    <a:pt x="293" y="56"/>
                    <a:pt x="0" y="162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113" y="278"/>
                    <a:pt x="219" y="253"/>
                    <a:pt x="318" y="2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C934549A-48C9-4DF3-A6F2-7A91CBEB2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100" y="2004096"/>
            <a:ext cx="1234800" cy="489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EC645E1-64B2-4571-9F54-BA884E7E3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234" y="1400106"/>
            <a:ext cx="1234800" cy="4895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A529B68-53EB-4A3D-A203-18812447E318}"/>
              </a:ext>
            </a:extLst>
          </p:cNvPr>
          <p:cNvSpPr/>
          <p:nvPr/>
        </p:nvSpPr>
        <p:spPr>
          <a:xfrm>
            <a:off x="1333500" y="5122384"/>
            <a:ext cx="99441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kể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tên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nghề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thủ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công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nổi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4400" b="1" dirty="0">
                <a:latin typeface="Times New Roman" panose="02020603050405020304" pitchFamily="18" charset="0"/>
              </a:rPr>
              <a:t> ở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địa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phương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mà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4400" b="1" dirty="0"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98B56D-519B-494A-810D-BD91BBCBE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125" y="870753"/>
            <a:ext cx="2301875" cy="324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3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668541"/>
            <a:ext cx="5029200" cy="4071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47800" y="3165901"/>
            <a:ext cx="3771900" cy="1077218"/>
          </a:xfrm>
          <a:prstGeom prst="rect">
            <a:avLst/>
          </a:prstGeom>
          <a:solidFill>
            <a:srgbClr val="E6E6E6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cs typeface="Times New Roman" pitchFamily="18" charset="0"/>
              </a:rPr>
              <a:t>DỆT CHIẾU Ở XÃ TÂN DUYỆT, ĐẦM DƠI</a:t>
            </a:r>
          </a:p>
        </p:txBody>
      </p:sp>
    </p:spTree>
    <p:extLst>
      <p:ext uri="{BB962C8B-B14F-4D97-AF65-F5344CB8AC3E}">
        <p14:creationId xmlns:p14="http://schemas.microsoft.com/office/powerpoint/2010/main" val="24258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ụ Triệu Văn Mão. Ảnh: MINH AN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3547">
            <a:off x="1844675" y="1501775"/>
            <a:ext cx="4267200" cy="4000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4" descr="luaFlickr4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1134">
            <a:off x="6281392" y="1530350"/>
            <a:ext cx="4343400" cy="3943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213406" y="5631034"/>
            <a:ext cx="42396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vi-VN" sz="4400" b="1" dirty="0" err="1">
                <a:latin typeface="Times New Roman" panose="02020603050405020304" pitchFamily="18" charset="0"/>
              </a:rPr>
              <a:t>Làng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l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ụ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a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Hà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Tây</a:t>
            </a:r>
            <a:endParaRPr lang="en-US" altLang="vi-VN" sz="4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9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219200" y="1562100"/>
            <a:ext cx="4438650" cy="4076700"/>
          </a:xfrm>
          <a:prstGeom prst="teardrop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ardrop 2"/>
          <p:cNvSpPr/>
          <p:nvPr/>
        </p:nvSpPr>
        <p:spPr>
          <a:xfrm>
            <a:off x="6572250" y="1562100"/>
            <a:ext cx="4438650" cy="4076700"/>
          </a:xfrm>
          <a:prstGeom prst="teardrop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75433" y="5638800"/>
            <a:ext cx="3850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err="1">
                <a:latin typeface="Times New Roman" panose="02020603050405020304" pitchFamily="18" charset="0"/>
              </a:rPr>
              <a:t>Hàng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cói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Nga</a:t>
            </a:r>
            <a:r>
              <a:rPr lang="en-US" altLang="vi-VN" sz="3600" b="1" dirty="0">
                <a:latin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Sơn</a:t>
            </a:r>
            <a:endParaRPr lang="en-US" altLang="vi-VN" sz="36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3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558636" y="1849582"/>
            <a:ext cx="4156364" cy="3770168"/>
          </a:xfrm>
          <a:prstGeom prst="flowChartPredefined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edefined Process 2"/>
          <p:cNvSpPr/>
          <p:nvPr/>
        </p:nvSpPr>
        <p:spPr>
          <a:xfrm>
            <a:off x="6724649" y="1849582"/>
            <a:ext cx="4352059" cy="3770168"/>
          </a:xfrm>
          <a:prstGeom prst="flowChartPredefinedProcess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27124" y="5705475"/>
            <a:ext cx="3271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err="1">
                <a:latin typeface="Times New Roman" panose="02020603050405020304" pitchFamily="18" charset="0"/>
              </a:rPr>
              <a:t>Gốm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Bát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Tràng</a:t>
            </a:r>
            <a:endParaRPr lang="en-US" altLang="vi-VN" sz="36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60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5HanhSon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651">
            <a:off x="2388531" y="1496014"/>
            <a:ext cx="4400550" cy="3258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8" descr="da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9251">
            <a:off x="6856272" y="2128310"/>
            <a:ext cx="4552844" cy="2944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357316" y="5227897"/>
            <a:ext cx="45624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400" b="1" dirty="0" err="1">
                <a:latin typeface="Times New Roman" panose="02020603050405020304" pitchFamily="18" charset="0"/>
              </a:rPr>
              <a:t>Đá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Ng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ũ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Hành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Sơn</a:t>
            </a:r>
            <a:endParaRPr lang="en-US" altLang="vi-VN" sz="4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5557CD76-071A-4264-AB1E-DC82155B56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879" y="3702742"/>
            <a:ext cx="4551667" cy="1370908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B4161210-7B7D-4AA2-8814-4542CDCD9F28}"/>
              </a:ext>
            </a:extLst>
          </p:cNvPr>
          <p:cNvGrpSpPr/>
          <p:nvPr/>
        </p:nvGrpSpPr>
        <p:grpSpPr>
          <a:xfrm>
            <a:off x="-1588" y="4422775"/>
            <a:ext cx="12193588" cy="2435225"/>
            <a:chOff x="-1588" y="4422775"/>
            <a:chExt cx="12193588" cy="2435225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C4AB880A-A42E-4E64-B923-4F9FA898F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4423551"/>
              <a:ext cx="12193588" cy="2434449"/>
            </a:xfrm>
            <a:custGeom>
              <a:avLst/>
              <a:gdLst>
                <a:gd name="connsiteX0" fmla="*/ 10715179 w 12193588"/>
                <a:gd name="connsiteY0" fmla="*/ 506 h 2434449"/>
                <a:gd name="connsiteX1" fmla="*/ 12192000 w 12193588"/>
                <a:gd name="connsiteY1" fmla="*/ 256502 h 2434449"/>
                <a:gd name="connsiteX2" fmla="*/ 12192000 w 12193588"/>
                <a:gd name="connsiteY2" fmla="*/ 676516 h 2434449"/>
                <a:gd name="connsiteX3" fmla="*/ 12192000 w 12193588"/>
                <a:gd name="connsiteY3" fmla="*/ 770749 h 2434449"/>
                <a:gd name="connsiteX4" fmla="*/ 12193588 w 12193588"/>
                <a:gd name="connsiteY4" fmla="*/ 770749 h 2434449"/>
                <a:gd name="connsiteX5" fmla="*/ 12193588 w 12193588"/>
                <a:gd name="connsiteY5" fmla="*/ 2434449 h 2434449"/>
                <a:gd name="connsiteX6" fmla="*/ 0 w 12193588"/>
                <a:gd name="connsiteY6" fmla="*/ 2434449 h 2434449"/>
                <a:gd name="connsiteX7" fmla="*/ 0 w 12193588"/>
                <a:gd name="connsiteY7" fmla="*/ 883462 h 2434449"/>
                <a:gd name="connsiteX8" fmla="*/ 0 w 12193588"/>
                <a:gd name="connsiteY8" fmla="*/ 771877 h 2434449"/>
                <a:gd name="connsiteX9" fmla="*/ 0 w 12193588"/>
                <a:gd name="connsiteY9" fmla="*/ 770749 h 2434449"/>
                <a:gd name="connsiteX10" fmla="*/ 0 w 12193588"/>
                <a:gd name="connsiteY10" fmla="*/ 730396 h 2434449"/>
                <a:gd name="connsiteX11" fmla="*/ 0 w 12193588"/>
                <a:gd name="connsiteY11" fmla="*/ 256502 h 2434449"/>
                <a:gd name="connsiteX12" fmla="*/ 6043613 w 12193588"/>
                <a:gd name="connsiteY12" fmla="*/ 542930 h 2434449"/>
                <a:gd name="connsiteX13" fmla="*/ 10715179 w 12193588"/>
                <a:gd name="connsiteY13" fmla="*/ 506 h 243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3588" h="2434449">
                  <a:moveTo>
                    <a:pt x="10715179" y="506"/>
                  </a:moveTo>
                  <a:cubicBezTo>
                    <a:pt x="11204774" y="7070"/>
                    <a:pt x="11693922" y="78279"/>
                    <a:pt x="12192000" y="256502"/>
                  </a:cubicBezTo>
                  <a:cubicBezTo>
                    <a:pt x="12192000" y="256502"/>
                    <a:pt x="12192000" y="256502"/>
                    <a:pt x="12192000" y="676516"/>
                  </a:cubicBezTo>
                  <a:lnTo>
                    <a:pt x="12192000" y="770749"/>
                  </a:lnTo>
                  <a:lnTo>
                    <a:pt x="12193588" y="770749"/>
                  </a:lnTo>
                  <a:lnTo>
                    <a:pt x="12193588" y="2434449"/>
                  </a:lnTo>
                  <a:lnTo>
                    <a:pt x="0" y="2434449"/>
                  </a:lnTo>
                  <a:lnTo>
                    <a:pt x="0" y="883462"/>
                  </a:lnTo>
                  <a:cubicBezTo>
                    <a:pt x="0" y="883462"/>
                    <a:pt x="0" y="883462"/>
                    <a:pt x="0" y="771877"/>
                  </a:cubicBezTo>
                  <a:lnTo>
                    <a:pt x="0" y="770749"/>
                  </a:lnTo>
                  <a:lnTo>
                    <a:pt x="0" y="730396"/>
                  </a:lnTo>
                  <a:cubicBezTo>
                    <a:pt x="0" y="638556"/>
                    <a:pt x="0" y="491612"/>
                    <a:pt x="0" y="256502"/>
                  </a:cubicBezTo>
                  <a:cubicBezTo>
                    <a:pt x="1974850" y="-454797"/>
                    <a:pt x="3736975" y="542930"/>
                    <a:pt x="6043613" y="542930"/>
                  </a:cubicBezTo>
                  <a:cubicBezTo>
                    <a:pt x="7773591" y="542930"/>
                    <a:pt x="9246394" y="-19186"/>
                    <a:pt x="10715179" y="506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B05DB1E-D638-4EF9-B98E-02A06D69A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4422775"/>
              <a:ext cx="12192000" cy="650875"/>
            </a:xfrm>
            <a:custGeom>
              <a:avLst/>
              <a:gdLst>
                <a:gd name="T0" fmla="*/ 318 w 7680"/>
                <a:gd name="T1" fmla="*/ 232 h 409"/>
                <a:gd name="T2" fmla="*/ 1294 w 7680"/>
                <a:gd name="T3" fmla="*/ 118 h 409"/>
                <a:gd name="T4" fmla="*/ 1333 w 7680"/>
                <a:gd name="T5" fmla="*/ 118 h 409"/>
                <a:gd name="T6" fmla="*/ 1562 w 7680"/>
                <a:gd name="T7" fmla="*/ 129 h 409"/>
                <a:gd name="T8" fmla="*/ 2939 w 7680"/>
                <a:gd name="T9" fmla="*/ 336 h 409"/>
                <a:gd name="T10" fmla="*/ 3230 w 7680"/>
                <a:gd name="T11" fmla="*/ 372 h 409"/>
                <a:gd name="T12" fmla="*/ 4672 w 7680"/>
                <a:gd name="T13" fmla="*/ 372 h 409"/>
                <a:gd name="T14" fmla="*/ 5063 w 7680"/>
                <a:gd name="T15" fmla="*/ 325 h 409"/>
                <a:gd name="T16" fmla="*/ 6133 w 7680"/>
                <a:gd name="T17" fmla="*/ 137 h 409"/>
                <a:gd name="T18" fmla="*/ 6862 w 7680"/>
                <a:gd name="T19" fmla="*/ 126 h 409"/>
                <a:gd name="T20" fmla="*/ 7680 w 7680"/>
                <a:gd name="T21" fmla="*/ 233 h 409"/>
                <a:gd name="T22" fmla="*/ 7680 w 7680"/>
                <a:gd name="T23" fmla="*/ 162 h 409"/>
                <a:gd name="T24" fmla="*/ 6930 w 7680"/>
                <a:gd name="T25" fmla="*/ 9 h 409"/>
                <a:gd name="T26" fmla="*/ 6911 w 7680"/>
                <a:gd name="T27" fmla="*/ 7 h 409"/>
                <a:gd name="T28" fmla="*/ 6604 w 7680"/>
                <a:gd name="T29" fmla="*/ 2 h 409"/>
                <a:gd name="T30" fmla="*/ 6571 w 7680"/>
                <a:gd name="T31" fmla="*/ 3 h 409"/>
                <a:gd name="T32" fmla="*/ 6243 w 7680"/>
                <a:gd name="T33" fmla="*/ 27 h 409"/>
                <a:gd name="T34" fmla="*/ 6224 w 7680"/>
                <a:gd name="T35" fmla="*/ 29 h 409"/>
                <a:gd name="T36" fmla="*/ 5920 w 7680"/>
                <a:gd name="T37" fmla="*/ 68 h 409"/>
                <a:gd name="T38" fmla="*/ 5884 w 7680"/>
                <a:gd name="T39" fmla="*/ 74 h 409"/>
                <a:gd name="T40" fmla="*/ 5773 w 7680"/>
                <a:gd name="T41" fmla="*/ 91 h 409"/>
                <a:gd name="T42" fmla="*/ 5630 w 7680"/>
                <a:gd name="T43" fmla="*/ 116 h 409"/>
                <a:gd name="T44" fmla="*/ 5608 w 7680"/>
                <a:gd name="T45" fmla="*/ 119 h 409"/>
                <a:gd name="T46" fmla="*/ 5111 w 7680"/>
                <a:gd name="T47" fmla="*/ 208 h 409"/>
                <a:gd name="T48" fmla="*/ 5075 w 7680"/>
                <a:gd name="T49" fmla="*/ 214 h 409"/>
                <a:gd name="T50" fmla="*/ 3807 w 7680"/>
                <a:gd name="T51" fmla="*/ 342 h 409"/>
                <a:gd name="T52" fmla="*/ 3480 w 7680"/>
                <a:gd name="T53" fmla="*/ 332 h 409"/>
                <a:gd name="T54" fmla="*/ 3442 w 7680"/>
                <a:gd name="T55" fmla="*/ 330 h 409"/>
                <a:gd name="T56" fmla="*/ 1916 w 7680"/>
                <a:gd name="T57" fmla="*/ 100 h 409"/>
                <a:gd name="T58" fmla="*/ 1897 w 7680"/>
                <a:gd name="T59" fmla="*/ 96 h 409"/>
                <a:gd name="T60" fmla="*/ 1868 w 7680"/>
                <a:gd name="T61" fmla="*/ 91 h 409"/>
                <a:gd name="T62" fmla="*/ 1608 w 7680"/>
                <a:gd name="T63" fmla="*/ 51 h 409"/>
                <a:gd name="T64" fmla="*/ 1588 w 7680"/>
                <a:gd name="T65" fmla="*/ 48 h 409"/>
                <a:gd name="T66" fmla="*/ 1332 w 7680"/>
                <a:gd name="T67" fmla="*/ 19 h 409"/>
                <a:gd name="T68" fmla="*/ 1298 w 7680"/>
                <a:gd name="T69" fmla="*/ 16 h 409"/>
                <a:gd name="T70" fmla="*/ 1034 w 7680"/>
                <a:gd name="T71" fmla="*/ 2 h 409"/>
                <a:gd name="T72" fmla="*/ 1018 w 7680"/>
                <a:gd name="T73" fmla="*/ 1 h 409"/>
                <a:gd name="T74" fmla="*/ 1008 w 7680"/>
                <a:gd name="T75" fmla="*/ 1 h 409"/>
                <a:gd name="T76" fmla="*/ 864 w 7680"/>
                <a:gd name="T77" fmla="*/ 2 h 409"/>
                <a:gd name="T78" fmla="*/ 0 w 7680"/>
                <a:gd name="T79" fmla="*/ 162 h 409"/>
                <a:gd name="T80" fmla="*/ 0 w 7680"/>
                <a:gd name="T81" fmla="*/ 305 h 409"/>
                <a:gd name="T82" fmla="*/ 318 w 7680"/>
                <a:gd name="T83" fmla="*/ 23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80" h="409">
                  <a:moveTo>
                    <a:pt x="318" y="232"/>
                  </a:moveTo>
                  <a:cubicBezTo>
                    <a:pt x="701" y="150"/>
                    <a:pt x="993" y="115"/>
                    <a:pt x="1294" y="118"/>
                  </a:cubicBezTo>
                  <a:cubicBezTo>
                    <a:pt x="1307" y="118"/>
                    <a:pt x="1320" y="118"/>
                    <a:pt x="1333" y="118"/>
                  </a:cubicBezTo>
                  <a:cubicBezTo>
                    <a:pt x="1408" y="119"/>
                    <a:pt x="1484" y="123"/>
                    <a:pt x="1562" y="129"/>
                  </a:cubicBezTo>
                  <a:cubicBezTo>
                    <a:pt x="1922" y="156"/>
                    <a:pt x="2331" y="230"/>
                    <a:pt x="2939" y="336"/>
                  </a:cubicBezTo>
                  <a:cubicBezTo>
                    <a:pt x="3022" y="351"/>
                    <a:pt x="3121" y="363"/>
                    <a:pt x="3230" y="372"/>
                  </a:cubicBezTo>
                  <a:cubicBezTo>
                    <a:pt x="3657" y="409"/>
                    <a:pt x="4239" y="406"/>
                    <a:pt x="4672" y="372"/>
                  </a:cubicBezTo>
                  <a:cubicBezTo>
                    <a:pt x="4826" y="361"/>
                    <a:pt x="4961" y="345"/>
                    <a:pt x="5063" y="325"/>
                  </a:cubicBezTo>
                  <a:cubicBezTo>
                    <a:pt x="5361" y="270"/>
                    <a:pt x="5721" y="179"/>
                    <a:pt x="6133" y="137"/>
                  </a:cubicBezTo>
                  <a:cubicBezTo>
                    <a:pt x="6360" y="113"/>
                    <a:pt x="6604" y="105"/>
                    <a:pt x="6862" y="126"/>
                  </a:cubicBezTo>
                  <a:cubicBezTo>
                    <a:pt x="7230" y="157"/>
                    <a:pt x="7502" y="199"/>
                    <a:pt x="7680" y="233"/>
                  </a:cubicBezTo>
                  <a:cubicBezTo>
                    <a:pt x="7680" y="162"/>
                    <a:pt x="7680" y="162"/>
                    <a:pt x="7680" y="162"/>
                  </a:cubicBezTo>
                  <a:cubicBezTo>
                    <a:pt x="7428" y="72"/>
                    <a:pt x="7178" y="25"/>
                    <a:pt x="6930" y="9"/>
                  </a:cubicBezTo>
                  <a:cubicBezTo>
                    <a:pt x="6924" y="8"/>
                    <a:pt x="6917" y="8"/>
                    <a:pt x="6911" y="7"/>
                  </a:cubicBezTo>
                  <a:cubicBezTo>
                    <a:pt x="6809" y="1"/>
                    <a:pt x="6707" y="0"/>
                    <a:pt x="6604" y="2"/>
                  </a:cubicBezTo>
                  <a:cubicBezTo>
                    <a:pt x="6593" y="3"/>
                    <a:pt x="6582" y="3"/>
                    <a:pt x="6571" y="3"/>
                  </a:cubicBezTo>
                  <a:cubicBezTo>
                    <a:pt x="6462" y="7"/>
                    <a:pt x="6352" y="15"/>
                    <a:pt x="6243" y="27"/>
                  </a:cubicBezTo>
                  <a:cubicBezTo>
                    <a:pt x="6237" y="27"/>
                    <a:pt x="6230" y="28"/>
                    <a:pt x="6224" y="29"/>
                  </a:cubicBezTo>
                  <a:cubicBezTo>
                    <a:pt x="6123" y="39"/>
                    <a:pt x="6022" y="53"/>
                    <a:pt x="5920" y="68"/>
                  </a:cubicBezTo>
                  <a:cubicBezTo>
                    <a:pt x="5908" y="70"/>
                    <a:pt x="5896" y="72"/>
                    <a:pt x="5884" y="74"/>
                  </a:cubicBezTo>
                  <a:cubicBezTo>
                    <a:pt x="5847" y="80"/>
                    <a:pt x="5810" y="85"/>
                    <a:pt x="5773" y="91"/>
                  </a:cubicBezTo>
                  <a:cubicBezTo>
                    <a:pt x="5725" y="99"/>
                    <a:pt x="5678" y="107"/>
                    <a:pt x="5630" y="116"/>
                  </a:cubicBezTo>
                  <a:cubicBezTo>
                    <a:pt x="5623" y="117"/>
                    <a:pt x="5615" y="118"/>
                    <a:pt x="5608" y="119"/>
                  </a:cubicBezTo>
                  <a:cubicBezTo>
                    <a:pt x="5445" y="148"/>
                    <a:pt x="5279" y="179"/>
                    <a:pt x="5111" y="208"/>
                  </a:cubicBezTo>
                  <a:cubicBezTo>
                    <a:pt x="5099" y="210"/>
                    <a:pt x="5087" y="212"/>
                    <a:pt x="5075" y="214"/>
                  </a:cubicBezTo>
                  <a:cubicBezTo>
                    <a:pt x="4672" y="283"/>
                    <a:pt x="4253" y="342"/>
                    <a:pt x="3807" y="342"/>
                  </a:cubicBezTo>
                  <a:cubicBezTo>
                    <a:pt x="3696" y="342"/>
                    <a:pt x="3587" y="339"/>
                    <a:pt x="3480" y="332"/>
                  </a:cubicBezTo>
                  <a:cubicBezTo>
                    <a:pt x="3467" y="331"/>
                    <a:pt x="3454" y="330"/>
                    <a:pt x="3442" y="330"/>
                  </a:cubicBezTo>
                  <a:cubicBezTo>
                    <a:pt x="2897" y="293"/>
                    <a:pt x="2397" y="182"/>
                    <a:pt x="1916" y="100"/>
                  </a:cubicBezTo>
                  <a:cubicBezTo>
                    <a:pt x="1909" y="98"/>
                    <a:pt x="1903" y="97"/>
                    <a:pt x="1897" y="96"/>
                  </a:cubicBezTo>
                  <a:cubicBezTo>
                    <a:pt x="1887" y="95"/>
                    <a:pt x="1878" y="93"/>
                    <a:pt x="1868" y="91"/>
                  </a:cubicBezTo>
                  <a:cubicBezTo>
                    <a:pt x="1781" y="77"/>
                    <a:pt x="1694" y="63"/>
                    <a:pt x="1608" y="51"/>
                  </a:cubicBezTo>
                  <a:cubicBezTo>
                    <a:pt x="1601" y="50"/>
                    <a:pt x="1595" y="49"/>
                    <a:pt x="1588" y="48"/>
                  </a:cubicBezTo>
                  <a:cubicBezTo>
                    <a:pt x="1502" y="37"/>
                    <a:pt x="1417" y="27"/>
                    <a:pt x="1332" y="19"/>
                  </a:cubicBezTo>
                  <a:cubicBezTo>
                    <a:pt x="1320" y="18"/>
                    <a:pt x="1309" y="17"/>
                    <a:pt x="1298" y="16"/>
                  </a:cubicBezTo>
                  <a:cubicBezTo>
                    <a:pt x="1210" y="8"/>
                    <a:pt x="1122" y="4"/>
                    <a:pt x="1034" y="2"/>
                  </a:cubicBezTo>
                  <a:cubicBezTo>
                    <a:pt x="1029" y="2"/>
                    <a:pt x="1023" y="2"/>
                    <a:pt x="1018" y="1"/>
                  </a:cubicBezTo>
                  <a:cubicBezTo>
                    <a:pt x="1015" y="1"/>
                    <a:pt x="1011" y="1"/>
                    <a:pt x="1008" y="1"/>
                  </a:cubicBezTo>
                  <a:cubicBezTo>
                    <a:pt x="960" y="1"/>
                    <a:pt x="912" y="1"/>
                    <a:pt x="864" y="2"/>
                  </a:cubicBezTo>
                  <a:cubicBezTo>
                    <a:pt x="579" y="11"/>
                    <a:pt x="293" y="56"/>
                    <a:pt x="0" y="162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113" y="278"/>
                    <a:pt x="219" y="253"/>
                    <a:pt x="318" y="2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C934549A-48C9-4DF3-A6F2-7A91CBEB2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100" y="2004096"/>
            <a:ext cx="1234800" cy="489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EC645E1-64B2-4571-9F54-BA884E7E3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234" y="1400106"/>
            <a:ext cx="1234800" cy="4895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A529B68-53EB-4A3D-A203-18812447E318}"/>
              </a:ext>
            </a:extLst>
          </p:cNvPr>
          <p:cNvSpPr/>
          <p:nvPr/>
        </p:nvSpPr>
        <p:spPr>
          <a:xfrm>
            <a:off x="1543050" y="5267854"/>
            <a:ext cx="9944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 err="1">
                <a:latin typeface="Times New Roman" panose="02020603050405020304" pitchFamily="18" charset="0"/>
              </a:rPr>
              <a:t>Nghề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thủ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công</a:t>
            </a:r>
            <a:r>
              <a:rPr lang="en-US" altLang="en-US" sz="4800" b="1" dirty="0">
                <a:latin typeface="Times New Roman" panose="02020603050405020304" pitchFamily="18" charset="0"/>
              </a:rPr>
              <a:t> ở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4800" b="1" dirty="0">
                <a:latin typeface="Times New Roman" panose="02020603050405020304" pitchFamily="18" charset="0"/>
              </a:rPr>
              <a:t>  ta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càng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phát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triển</a:t>
            </a:r>
            <a:r>
              <a:rPr lang="en-US" altLang="en-US" sz="4800" b="1" dirty="0"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98B56D-519B-494A-810D-BD91BBCBE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125" y="870753"/>
            <a:ext cx="2301875" cy="32456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44720" y="2880186"/>
            <a:ext cx="24609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luận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5687" y="4840317"/>
            <a:ext cx="1007745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0563C1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500" b="1" dirty="0" err="1">
                <a:solidFill>
                  <a:srgbClr val="0563C1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3500" b="1" dirty="0">
                <a:solidFill>
                  <a:srgbClr val="0563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563C1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3500" b="1" dirty="0">
                <a:solidFill>
                  <a:srgbClr val="0563C1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ngành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nghiệp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nghề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khẩu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35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2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B4161210-7B7D-4AA2-8814-4542CDCD9F28}"/>
              </a:ext>
            </a:extLst>
          </p:cNvPr>
          <p:cNvGrpSpPr/>
          <p:nvPr/>
        </p:nvGrpSpPr>
        <p:grpSpPr>
          <a:xfrm>
            <a:off x="-1588" y="4422775"/>
            <a:ext cx="12193588" cy="2435225"/>
            <a:chOff x="-1588" y="4422775"/>
            <a:chExt cx="12193588" cy="2435225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C4AB880A-A42E-4E64-B923-4F9FA898F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4423551"/>
              <a:ext cx="12193588" cy="2434449"/>
            </a:xfrm>
            <a:custGeom>
              <a:avLst/>
              <a:gdLst>
                <a:gd name="connsiteX0" fmla="*/ 10715179 w 12193588"/>
                <a:gd name="connsiteY0" fmla="*/ 506 h 2434449"/>
                <a:gd name="connsiteX1" fmla="*/ 12192000 w 12193588"/>
                <a:gd name="connsiteY1" fmla="*/ 256502 h 2434449"/>
                <a:gd name="connsiteX2" fmla="*/ 12192000 w 12193588"/>
                <a:gd name="connsiteY2" fmla="*/ 676516 h 2434449"/>
                <a:gd name="connsiteX3" fmla="*/ 12192000 w 12193588"/>
                <a:gd name="connsiteY3" fmla="*/ 770749 h 2434449"/>
                <a:gd name="connsiteX4" fmla="*/ 12193588 w 12193588"/>
                <a:gd name="connsiteY4" fmla="*/ 770749 h 2434449"/>
                <a:gd name="connsiteX5" fmla="*/ 12193588 w 12193588"/>
                <a:gd name="connsiteY5" fmla="*/ 2434449 h 2434449"/>
                <a:gd name="connsiteX6" fmla="*/ 0 w 12193588"/>
                <a:gd name="connsiteY6" fmla="*/ 2434449 h 2434449"/>
                <a:gd name="connsiteX7" fmla="*/ 0 w 12193588"/>
                <a:gd name="connsiteY7" fmla="*/ 883462 h 2434449"/>
                <a:gd name="connsiteX8" fmla="*/ 0 w 12193588"/>
                <a:gd name="connsiteY8" fmla="*/ 771877 h 2434449"/>
                <a:gd name="connsiteX9" fmla="*/ 0 w 12193588"/>
                <a:gd name="connsiteY9" fmla="*/ 770749 h 2434449"/>
                <a:gd name="connsiteX10" fmla="*/ 0 w 12193588"/>
                <a:gd name="connsiteY10" fmla="*/ 730396 h 2434449"/>
                <a:gd name="connsiteX11" fmla="*/ 0 w 12193588"/>
                <a:gd name="connsiteY11" fmla="*/ 256502 h 2434449"/>
                <a:gd name="connsiteX12" fmla="*/ 6043613 w 12193588"/>
                <a:gd name="connsiteY12" fmla="*/ 542930 h 2434449"/>
                <a:gd name="connsiteX13" fmla="*/ 10715179 w 12193588"/>
                <a:gd name="connsiteY13" fmla="*/ 506 h 243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3588" h="2434449">
                  <a:moveTo>
                    <a:pt x="10715179" y="506"/>
                  </a:moveTo>
                  <a:cubicBezTo>
                    <a:pt x="11204774" y="7070"/>
                    <a:pt x="11693922" y="78279"/>
                    <a:pt x="12192000" y="256502"/>
                  </a:cubicBezTo>
                  <a:cubicBezTo>
                    <a:pt x="12192000" y="256502"/>
                    <a:pt x="12192000" y="256502"/>
                    <a:pt x="12192000" y="676516"/>
                  </a:cubicBezTo>
                  <a:lnTo>
                    <a:pt x="12192000" y="770749"/>
                  </a:lnTo>
                  <a:lnTo>
                    <a:pt x="12193588" y="770749"/>
                  </a:lnTo>
                  <a:lnTo>
                    <a:pt x="12193588" y="2434449"/>
                  </a:lnTo>
                  <a:lnTo>
                    <a:pt x="0" y="2434449"/>
                  </a:lnTo>
                  <a:lnTo>
                    <a:pt x="0" y="883462"/>
                  </a:lnTo>
                  <a:cubicBezTo>
                    <a:pt x="0" y="883462"/>
                    <a:pt x="0" y="883462"/>
                    <a:pt x="0" y="771877"/>
                  </a:cubicBezTo>
                  <a:lnTo>
                    <a:pt x="0" y="770749"/>
                  </a:lnTo>
                  <a:lnTo>
                    <a:pt x="0" y="730396"/>
                  </a:lnTo>
                  <a:cubicBezTo>
                    <a:pt x="0" y="638556"/>
                    <a:pt x="0" y="491612"/>
                    <a:pt x="0" y="256502"/>
                  </a:cubicBezTo>
                  <a:cubicBezTo>
                    <a:pt x="1974850" y="-454797"/>
                    <a:pt x="3736975" y="542930"/>
                    <a:pt x="6043613" y="542930"/>
                  </a:cubicBezTo>
                  <a:cubicBezTo>
                    <a:pt x="7773591" y="542930"/>
                    <a:pt x="9246394" y="-19186"/>
                    <a:pt x="10715179" y="506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B05DB1E-D638-4EF9-B98E-02A06D69A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4422775"/>
              <a:ext cx="12192000" cy="650875"/>
            </a:xfrm>
            <a:custGeom>
              <a:avLst/>
              <a:gdLst>
                <a:gd name="T0" fmla="*/ 318 w 7680"/>
                <a:gd name="T1" fmla="*/ 232 h 409"/>
                <a:gd name="T2" fmla="*/ 1294 w 7680"/>
                <a:gd name="T3" fmla="*/ 118 h 409"/>
                <a:gd name="T4" fmla="*/ 1333 w 7680"/>
                <a:gd name="T5" fmla="*/ 118 h 409"/>
                <a:gd name="T6" fmla="*/ 1562 w 7680"/>
                <a:gd name="T7" fmla="*/ 129 h 409"/>
                <a:gd name="T8" fmla="*/ 2939 w 7680"/>
                <a:gd name="T9" fmla="*/ 336 h 409"/>
                <a:gd name="T10" fmla="*/ 3230 w 7680"/>
                <a:gd name="T11" fmla="*/ 372 h 409"/>
                <a:gd name="T12" fmla="*/ 4672 w 7680"/>
                <a:gd name="T13" fmla="*/ 372 h 409"/>
                <a:gd name="T14" fmla="*/ 5063 w 7680"/>
                <a:gd name="T15" fmla="*/ 325 h 409"/>
                <a:gd name="T16" fmla="*/ 6133 w 7680"/>
                <a:gd name="T17" fmla="*/ 137 h 409"/>
                <a:gd name="T18" fmla="*/ 6862 w 7680"/>
                <a:gd name="T19" fmla="*/ 126 h 409"/>
                <a:gd name="T20" fmla="*/ 7680 w 7680"/>
                <a:gd name="T21" fmla="*/ 233 h 409"/>
                <a:gd name="T22" fmla="*/ 7680 w 7680"/>
                <a:gd name="T23" fmla="*/ 162 h 409"/>
                <a:gd name="T24" fmla="*/ 6930 w 7680"/>
                <a:gd name="T25" fmla="*/ 9 h 409"/>
                <a:gd name="T26" fmla="*/ 6911 w 7680"/>
                <a:gd name="T27" fmla="*/ 7 h 409"/>
                <a:gd name="T28" fmla="*/ 6604 w 7680"/>
                <a:gd name="T29" fmla="*/ 2 h 409"/>
                <a:gd name="T30" fmla="*/ 6571 w 7680"/>
                <a:gd name="T31" fmla="*/ 3 h 409"/>
                <a:gd name="T32" fmla="*/ 6243 w 7680"/>
                <a:gd name="T33" fmla="*/ 27 h 409"/>
                <a:gd name="T34" fmla="*/ 6224 w 7680"/>
                <a:gd name="T35" fmla="*/ 29 h 409"/>
                <a:gd name="T36" fmla="*/ 5920 w 7680"/>
                <a:gd name="T37" fmla="*/ 68 h 409"/>
                <a:gd name="T38" fmla="*/ 5884 w 7680"/>
                <a:gd name="T39" fmla="*/ 74 h 409"/>
                <a:gd name="T40" fmla="*/ 5773 w 7680"/>
                <a:gd name="T41" fmla="*/ 91 h 409"/>
                <a:gd name="T42" fmla="*/ 5630 w 7680"/>
                <a:gd name="T43" fmla="*/ 116 h 409"/>
                <a:gd name="T44" fmla="*/ 5608 w 7680"/>
                <a:gd name="T45" fmla="*/ 119 h 409"/>
                <a:gd name="T46" fmla="*/ 5111 w 7680"/>
                <a:gd name="T47" fmla="*/ 208 h 409"/>
                <a:gd name="T48" fmla="*/ 5075 w 7680"/>
                <a:gd name="T49" fmla="*/ 214 h 409"/>
                <a:gd name="T50" fmla="*/ 3807 w 7680"/>
                <a:gd name="T51" fmla="*/ 342 h 409"/>
                <a:gd name="T52" fmla="*/ 3480 w 7680"/>
                <a:gd name="T53" fmla="*/ 332 h 409"/>
                <a:gd name="T54" fmla="*/ 3442 w 7680"/>
                <a:gd name="T55" fmla="*/ 330 h 409"/>
                <a:gd name="T56" fmla="*/ 1916 w 7680"/>
                <a:gd name="T57" fmla="*/ 100 h 409"/>
                <a:gd name="T58" fmla="*/ 1897 w 7680"/>
                <a:gd name="T59" fmla="*/ 96 h 409"/>
                <a:gd name="T60" fmla="*/ 1868 w 7680"/>
                <a:gd name="T61" fmla="*/ 91 h 409"/>
                <a:gd name="T62" fmla="*/ 1608 w 7680"/>
                <a:gd name="T63" fmla="*/ 51 h 409"/>
                <a:gd name="T64" fmla="*/ 1588 w 7680"/>
                <a:gd name="T65" fmla="*/ 48 h 409"/>
                <a:gd name="T66" fmla="*/ 1332 w 7680"/>
                <a:gd name="T67" fmla="*/ 19 h 409"/>
                <a:gd name="T68" fmla="*/ 1298 w 7680"/>
                <a:gd name="T69" fmla="*/ 16 h 409"/>
                <a:gd name="T70" fmla="*/ 1034 w 7680"/>
                <a:gd name="T71" fmla="*/ 2 h 409"/>
                <a:gd name="T72" fmla="*/ 1018 w 7680"/>
                <a:gd name="T73" fmla="*/ 1 h 409"/>
                <a:gd name="T74" fmla="*/ 1008 w 7680"/>
                <a:gd name="T75" fmla="*/ 1 h 409"/>
                <a:gd name="T76" fmla="*/ 864 w 7680"/>
                <a:gd name="T77" fmla="*/ 2 h 409"/>
                <a:gd name="T78" fmla="*/ 0 w 7680"/>
                <a:gd name="T79" fmla="*/ 162 h 409"/>
                <a:gd name="T80" fmla="*/ 0 w 7680"/>
                <a:gd name="T81" fmla="*/ 305 h 409"/>
                <a:gd name="T82" fmla="*/ 318 w 7680"/>
                <a:gd name="T83" fmla="*/ 23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80" h="409">
                  <a:moveTo>
                    <a:pt x="318" y="232"/>
                  </a:moveTo>
                  <a:cubicBezTo>
                    <a:pt x="701" y="150"/>
                    <a:pt x="993" y="115"/>
                    <a:pt x="1294" y="118"/>
                  </a:cubicBezTo>
                  <a:cubicBezTo>
                    <a:pt x="1307" y="118"/>
                    <a:pt x="1320" y="118"/>
                    <a:pt x="1333" y="118"/>
                  </a:cubicBezTo>
                  <a:cubicBezTo>
                    <a:pt x="1408" y="119"/>
                    <a:pt x="1484" y="123"/>
                    <a:pt x="1562" y="129"/>
                  </a:cubicBezTo>
                  <a:cubicBezTo>
                    <a:pt x="1922" y="156"/>
                    <a:pt x="2331" y="230"/>
                    <a:pt x="2939" y="336"/>
                  </a:cubicBezTo>
                  <a:cubicBezTo>
                    <a:pt x="3022" y="351"/>
                    <a:pt x="3121" y="363"/>
                    <a:pt x="3230" y="372"/>
                  </a:cubicBezTo>
                  <a:cubicBezTo>
                    <a:pt x="3657" y="409"/>
                    <a:pt x="4239" y="406"/>
                    <a:pt x="4672" y="372"/>
                  </a:cubicBezTo>
                  <a:cubicBezTo>
                    <a:pt x="4826" y="361"/>
                    <a:pt x="4961" y="345"/>
                    <a:pt x="5063" y="325"/>
                  </a:cubicBezTo>
                  <a:cubicBezTo>
                    <a:pt x="5361" y="270"/>
                    <a:pt x="5721" y="179"/>
                    <a:pt x="6133" y="137"/>
                  </a:cubicBezTo>
                  <a:cubicBezTo>
                    <a:pt x="6360" y="113"/>
                    <a:pt x="6604" y="105"/>
                    <a:pt x="6862" y="126"/>
                  </a:cubicBezTo>
                  <a:cubicBezTo>
                    <a:pt x="7230" y="157"/>
                    <a:pt x="7502" y="199"/>
                    <a:pt x="7680" y="233"/>
                  </a:cubicBezTo>
                  <a:cubicBezTo>
                    <a:pt x="7680" y="162"/>
                    <a:pt x="7680" y="162"/>
                    <a:pt x="7680" y="162"/>
                  </a:cubicBezTo>
                  <a:cubicBezTo>
                    <a:pt x="7428" y="72"/>
                    <a:pt x="7178" y="25"/>
                    <a:pt x="6930" y="9"/>
                  </a:cubicBezTo>
                  <a:cubicBezTo>
                    <a:pt x="6924" y="8"/>
                    <a:pt x="6917" y="8"/>
                    <a:pt x="6911" y="7"/>
                  </a:cubicBezTo>
                  <a:cubicBezTo>
                    <a:pt x="6809" y="1"/>
                    <a:pt x="6707" y="0"/>
                    <a:pt x="6604" y="2"/>
                  </a:cubicBezTo>
                  <a:cubicBezTo>
                    <a:pt x="6593" y="3"/>
                    <a:pt x="6582" y="3"/>
                    <a:pt x="6571" y="3"/>
                  </a:cubicBezTo>
                  <a:cubicBezTo>
                    <a:pt x="6462" y="7"/>
                    <a:pt x="6352" y="15"/>
                    <a:pt x="6243" y="27"/>
                  </a:cubicBezTo>
                  <a:cubicBezTo>
                    <a:pt x="6237" y="27"/>
                    <a:pt x="6230" y="28"/>
                    <a:pt x="6224" y="29"/>
                  </a:cubicBezTo>
                  <a:cubicBezTo>
                    <a:pt x="6123" y="39"/>
                    <a:pt x="6022" y="53"/>
                    <a:pt x="5920" y="68"/>
                  </a:cubicBezTo>
                  <a:cubicBezTo>
                    <a:pt x="5908" y="70"/>
                    <a:pt x="5896" y="72"/>
                    <a:pt x="5884" y="74"/>
                  </a:cubicBezTo>
                  <a:cubicBezTo>
                    <a:pt x="5847" y="80"/>
                    <a:pt x="5810" y="85"/>
                    <a:pt x="5773" y="91"/>
                  </a:cubicBezTo>
                  <a:cubicBezTo>
                    <a:pt x="5725" y="99"/>
                    <a:pt x="5678" y="107"/>
                    <a:pt x="5630" y="116"/>
                  </a:cubicBezTo>
                  <a:cubicBezTo>
                    <a:pt x="5623" y="117"/>
                    <a:pt x="5615" y="118"/>
                    <a:pt x="5608" y="119"/>
                  </a:cubicBezTo>
                  <a:cubicBezTo>
                    <a:pt x="5445" y="148"/>
                    <a:pt x="5279" y="179"/>
                    <a:pt x="5111" y="208"/>
                  </a:cubicBezTo>
                  <a:cubicBezTo>
                    <a:pt x="5099" y="210"/>
                    <a:pt x="5087" y="212"/>
                    <a:pt x="5075" y="214"/>
                  </a:cubicBezTo>
                  <a:cubicBezTo>
                    <a:pt x="4672" y="283"/>
                    <a:pt x="4253" y="342"/>
                    <a:pt x="3807" y="342"/>
                  </a:cubicBezTo>
                  <a:cubicBezTo>
                    <a:pt x="3696" y="342"/>
                    <a:pt x="3587" y="339"/>
                    <a:pt x="3480" y="332"/>
                  </a:cubicBezTo>
                  <a:cubicBezTo>
                    <a:pt x="3467" y="331"/>
                    <a:pt x="3454" y="330"/>
                    <a:pt x="3442" y="330"/>
                  </a:cubicBezTo>
                  <a:cubicBezTo>
                    <a:pt x="2897" y="293"/>
                    <a:pt x="2397" y="182"/>
                    <a:pt x="1916" y="100"/>
                  </a:cubicBezTo>
                  <a:cubicBezTo>
                    <a:pt x="1909" y="98"/>
                    <a:pt x="1903" y="97"/>
                    <a:pt x="1897" y="96"/>
                  </a:cubicBezTo>
                  <a:cubicBezTo>
                    <a:pt x="1887" y="95"/>
                    <a:pt x="1878" y="93"/>
                    <a:pt x="1868" y="91"/>
                  </a:cubicBezTo>
                  <a:cubicBezTo>
                    <a:pt x="1781" y="77"/>
                    <a:pt x="1694" y="63"/>
                    <a:pt x="1608" y="51"/>
                  </a:cubicBezTo>
                  <a:cubicBezTo>
                    <a:pt x="1601" y="50"/>
                    <a:pt x="1595" y="49"/>
                    <a:pt x="1588" y="48"/>
                  </a:cubicBezTo>
                  <a:cubicBezTo>
                    <a:pt x="1502" y="37"/>
                    <a:pt x="1417" y="27"/>
                    <a:pt x="1332" y="19"/>
                  </a:cubicBezTo>
                  <a:cubicBezTo>
                    <a:pt x="1320" y="18"/>
                    <a:pt x="1309" y="17"/>
                    <a:pt x="1298" y="16"/>
                  </a:cubicBezTo>
                  <a:cubicBezTo>
                    <a:pt x="1210" y="8"/>
                    <a:pt x="1122" y="4"/>
                    <a:pt x="1034" y="2"/>
                  </a:cubicBezTo>
                  <a:cubicBezTo>
                    <a:pt x="1029" y="2"/>
                    <a:pt x="1023" y="2"/>
                    <a:pt x="1018" y="1"/>
                  </a:cubicBezTo>
                  <a:cubicBezTo>
                    <a:pt x="1015" y="1"/>
                    <a:pt x="1011" y="1"/>
                    <a:pt x="1008" y="1"/>
                  </a:cubicBezTo>
                  <a:cubicBezTo>
                    <a:pt x="960" y="1"/>
                    <a:pt x="912" y="1"/>
                    <a:pt x="864" y="2"/>
                  </a:cubicBezTo>
                  <a:cubicBezTo>
                    <a:pt x="579" y="11"/>
                    <a:pt x="293" y="56"/>
                    <a:pt x="0" y="162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113" y="278"/>
                    <a:pt x="219" y="253"/>
                    <a:pt x="318" y="2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C934549A-48C9-4DF3-A6F2-7A91CBEB2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025" y="2165880"/>
            <a:ext cx="1234800" cy="489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EC645E1-64B2-4571-9F54-BA884E7E3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684" y="2098331"/>
            <a:ext cx="1234800" cy="4895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B41BCD7-A7E3-42DB-9479-9B875A9F3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369" y="3353347"/>
            <a:ext cx="1145531" cy="1801799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653FD0B7-DB3C-4535-84F9-E97F45CFB1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719417" y="3297559"/>
            <a:ext cx="1248946" cy="207571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2E076B9-AF76-4006-8738-2DEA532C9F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9907" y="3434844"/>
            <a:ext cx="961186" cy="163880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6B6EAC8-84B3-4124-BEFB-86F6FBAFAA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5828" y="3821220"/>
            <a:ext cx="786140" cy="113786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69DCC4A-C1DD-462A-98B9-77B923A81990}"/>
              </a:ext>
            </a:extLst>
          </p:cNvPr>
          <p:cNvSpPr txBox="1"/>
          <p:nvPr/>
        </p:nvSpPr>
        <p:spPr>
          <a:xfrm>
            <a:off x="3367250" y="1442605"/>
            <a:ext cx="47596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THANKS</a:t>
            </a:r>
            <a:endParaRPr lang="zh-CN" altLang="en-US" sz="8800" dirty="0">
              <a:solidFill>
                <a:schemeClr val="bg1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8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>
            <a:extLst>
              <a:ext uri="{FF2B5EF4-FFF2-40B4-BE49-F238E27FC236}">
                <a16:creationId xmlns:a16="http://schemas.microsoft.com/office/drawing/2014/main" id="{327A7E9D-5697-4F1F-AAE0-1126F4FAA201}"/>
              </a:ext>
            </a:extLst>
          </p:cNvPr>
          <p:cNvSpPr/>
          <p:nvPr/>
        </p:nvSpPr>
        <p:spPr>
          <a:xfrm>
            <a:off x="3429000" y="361437"/>
            <a:ext cx="4927600" cy="49276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ABD806-38E6-45AD-8E80-AD8D0198D0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0" y="6174022"/>
            <a:ext cx="12230100" cy="6839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C41435B-5FC5-45B7-BDA8-C7F49184C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822" y="4799537"/>
            <a:ext cx="1234800" cy="4895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D7787DB-E77E-41DC-82FA-3CF22D6A2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234" y="3677102"/>
            <a:ext cx="1234800" cy="4895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02E2558-3E33-4415-8D70-18CC8DB3D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22" y="4856174"/>
            <a:ext cx="1234800" cy="4895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B6C0D58-C199-4AFB-8B6D-94BE0166A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822" y="3314102"/>
            <a:ext cx="716625" cy="726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C4188BD-926D-489E-AD64-2DD41B063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5118" y="3645400"/>
            <a:ext cx="1234800" cy="4895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EF472D5-818C-4FD2-A11A-0FF44637BC59}"/>
              </a:ext>
            </a:extLst>
          </p:cNvPr>
          <p:cNvSpPr txBox="1"/>
          <p:nvPr/>
        </p:nvSpPr>
        <p:spPr>
          <a:xfrm>
            <a:off x="3441549" y="1926509"/>
            <a:ext cx="4929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dirty="0" err="1">
                <a:solidFill>
                  <a:srgbClr val="46B3B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lang="en-US" altLang="zh-CN" sz="7200" dirty="0">
                <a:solidFill>
                  <a:srgbClr val="46B3B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7200" dirty="0" err="1">
                <a:solidFill>
                  <a:srgbClr val="46B3B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endParaRPr lang="zh-CN" altLang="en-US" sz="7200" dirty="0">
              <a:solidFill>
                <a:srgbClr val="46B3B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127CD0E-1DB2-4AEC-93EE-84B01013C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5012" y="3411659"/>
            <a:ext cx="1142632" cy="16538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5C8D36E-AA8E-48F3-8B68-12E36E4417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5634" y="4404051"/>
            <a:ext cx="7359188" cy="22165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B4427E3A-365F-4FEF-A1B6-811D389E3EC7}"/>
              </a:ext>
            </a:extLst>
          </p:cNvPr>
          <p:cNvSpPr txBox="1"/>
          <p:nvPr/>
        </p:nvSpPr>
        <p:spPr>
          <a:xfrm>
            <a:off x="4433809" y="799326"/>
            <a:ext cx="2945037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ĐỊA LÍ</a:t>
            </a:r>
            <a:endParaRPr lang="zh-CN" altLang="en-US" sz="7200" dirty="0">
              <a:solidFill>
                <a:schemeClr val="bg1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28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5557CD76-071A-4264-AB1E-DC82155B56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879" y="3702742"/>
            <a:ext cx="4551667" cy="1370908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B4161210-7B7D-4AA2-8814-4542CDCD9F28}"/>
              </a:ext>
            </a:extLst>
          </p:cNvPr>
          <p:cNvGrpSpPr/>
          <p:nvPr/>
        </p:nvGrpSpPr>
        <p:grpSpPr>
          <a:xfrm>
            <a:off x="-1588" y="4422775"/>
            <a:ext cx="12193588" cy="2435225"/>
            <a:chOff x="-1588" y="4422775"/>
            <a:chExt cx="12193588" cy="2435225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C4AB880A-A42E-4E64-B923-4F9FA898F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4423551"/>
              <a:ext cx="12193588" cy="2434449"/>
            </a:xfrm>
            <a:custGeom>
              <a:avLst/>
              <a:gdLst>
                <a:gd name="connsiteX0" fmla="*/ 10715179 w 12193588"/>
                <a:gd name="connsiteY0" fmla="*/ 506 h 2434449"/>
                <a:gd name="connsiteX1" fmla="*/ 12192000 w 12193588"/>
                <a:gd name="connsiteY1" fmla="*/ 256502 h 2434449"/>
                <a:gd name="connsiteX2" fmla="*/ 12192000 w 12193588"/>
                <a:gd name="connsiteY2" fmla="*/ 676516 h 2434449"/>
                <a:gd name="connsiteX3" fmla="*/ 12192000 w 12193588"/>
                <a:gd name="connsiteY3" fmla="*/ 770749 h 2434449"/>
                <a:gd name="connsiteX4" fmla="*/ 12193588 w 12193588"/>
                <a:gd name="connsiteY4" fmla="*/ 770749 h 2434449"/>
                <a:gd name="connsiteX5" fmla="*/ 12193588 w 12193588"/>
                <a:gd name="connsiteY5" fmla="*/ 2434449 h 2434449"/>
                <a:gd name="connsiteX6" fmla="*/ 0 w 12193588"/>
                <a:gd name="connsiteY6" fmla="*/ 2434449 h 2434449"/>
                <a:gd name="connsiteX7" fmla="*/ 0 w 12193588"/>
                <a:gd name="connsiteY7" fmla="*/ 883462 h 2434449"/>
                <a:gd name="connsiteX8" fmla="*/ 0 w 12193588"/>
                <a:gd name="connsiteY8" fmla="*/ 771877 h 2434449"/>
                <a:gd name="connsiteX9" fmla="*/ 0 w 12193588"/>
                <a:gd name="connsiteY9" fmla="*/ 770749 h 2434449"/>
                <a:gd name="connsiteX10" fmla="*/ 0 w 12193588"/>
                <a:gd name="connsiteY10" fmla="*/ 730396 h 2434449"/>
                <a:gd name="connsiteX11" fmla="*/ 0 w 12193588"/>
                <a:gd name="connsiteY11" fmla="*/ 256502 h 2434449"/>
                <a:gd name="connsiteX12" fmla="*/ 6043613 w 12193588"/>
                <a:gd name="connsiteY12" fmla="*/ 542930 h 2434449"/>
                <a:gd name="connsiteX13" fmla="*/ 10715179 w 12193588"/>
                <a:gd name="connsiteY13" fmla="*/ 506 h 243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3588" h="2434449">
                  <a:moveTo>
                    <a:pt x="10715179" y="506"/>
                  </a:moveTo>
                  <a:cubicBezTo>
                    <a:pt x="11204774" y="7070"/>
                    <a:pt x="11693922" y="78279"/>
                    <a:pt x="12192000" y="256502"/>
                  </a:cubicBezTo>
                  <a:cubicBezTo>
                    <a:pt x="12192000" y="256502"/>
                    <a:pt x="12192000" y="256502"/>
                    <a:pt x="12192000" y="676516"/>
                  </a:cubicBezTo>
                  <a:lnTo>
                    <a:pt x="12192000" y="770749"/>
                  </a:lnTo>
                  <a:lnTo>
                    <a:pt x="12193588" y="770749"/>
                  </a:lnTo>
                  <a:lnTo>
                    <a:pt x="12193588" y="2434449"/>
                  </a:lnTo>
                  <a:lnTo>
                    <a:pt x="0" y="2434449"/>
                  </a:lnTo>
                  <a:lnTo>
                    <a:pt x="0" y="883462"/>
                  </a:lnTo>
                  <a:cubicBezTo>
                    <a:pt x="0" y="883462"/>
                    <a:pt x="0" y="883462"/>
                    <a:pt x="0" y="771877"/>
                  </a:cubicBezTo>
                  <a:lnTo>
                    <a:pt x="0" y="770749"/>
                  </a:lnTo>
                  <a:lnTo>
                    <a:pt x="0" y="730396"/>
                  </a:lnTo>
                  <a:cubicBezTo>
                    <a:pt x="0" y="638556"/>
                    <a:pt x="0" y="491612"/>
                    <a:pt x="0" y="256502"/>
                  </a:cubicBezTo>
                  <a:cubicBezTo>
                    <a:pt x="1974850" y="-454797"/>
                    <a:pt x="3736975" y="542930"/>
                    <a:pt x="6043613" y="542930"/>
                  </a:cubicBezTo>
                  <a:cubicBezTo>
                    <a:pt x="7773591" y="542930"/>
                    <a:pt x="9246394" y="-19186"/>
                    <a:pt x="10715179" y="506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B05DB1E-D638-4EF9-B98E-02A06D69A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4422775"/>
              <a:ext cx="12192000" cy="650875"/>
            </a:xfrm>
            <a:custGeom>
              <a:avLst/>
              <a:gdLst>
                <a:gd name="T0" fmla="*/ 318 w 7680"/>
                <a:gd name="T1" fmla="*/ 232 h 409"/>
                <a:gd name="T2" fmla="*/ 1294 w 7680"/>
                <a:gd name="T3" fmla="*/ 118 h 409"/>
                <a:gd name="T4" fmla="*/ 1333 w 7680"/>
                <a:gd name="T5" fmla="*/ 118 h 409"/>
                <a:gd name="T6" fmla="*/ 1562 w 7680"/>
                <a:gd name="T7" fmla="*/ 129 h 409"/>
                <a:gd name="T8" fmla="*/ 2939 w 7680"/>
                <a:gd name="T9" fmla="*/ 336 h 409"/>
                <a:gd name="T10" fmla="*/ 3230 w 7680"/>
                <a:gd name="T11" fmla="*/ 372 h 409"/>
                <a:gd name="T12" fmla="*/ 4672 w 7680"/>
                <a:gd name="T13" fmla="*/ 372 h 409"/>
                <a:gd name="T14" fmla="*/ 5063 w 7680"/>
                <a:gd name="T15" fmla="*/ 325 h 409"/>
                <a:gd name="T16" fmla="*/ 6133 w 7680"/>
                <a:gd name="T17" fmla="*/ 137 h 409"/>
                <a:gd name="T18" fmla="*/ 6862 w 7680"/>
                <a:gd name="T19" fmla="*/ 126 h 409"/>
                <a:gd name="T20" fmla="*/ 7680 w 7680"/>
                <a:gd name="T21" fmla="*/ 233 h 409"/>
                <a:gd name="T22" fmla="*/ 7680 w 7680"/>
                <a:gd name="T23" fmla="*/ 162 h 409"/>
                <a:gd name="T24" fmla="*/ 6930 w 7680"/>
                <a:gd name="T25" fmla="*/ 9 h 409"/>
                <a:gd name="T26" fmla="*/ 6911 w 7680"/>
                <a:gd name="T27" fmla="*/ 7 h 409"/>
                <a:gd name="T28" fmla="*/ 6604 w 7680"/>
                <a:gd name="T29" fmla="*/ 2 h 409"/>
                <a:gd name="T30" fmla="*/ 6571 w 7680"/>
                <a:gd name="T31" fmla="*/ 3 h 409"/>
                <a:gd name="T32" fmla="*/ 6243 w 7680"/>
                <a:gd name="T33" fmla="*/ 27 h 409"/>
                <a:gd name="T34" fmla="*/ 6224 w 7680"/>
                <a:gd name="T35" fmla="*/ 29 h 409"/>
                <a:gd name="T36" fmla="*/ 5920 w 7680"/>
                <a:gd name="T37" fmla="*/ 68 h 409"/>
                <a:gd name="T38" fmla="*/ 5884 w 7680"/>
                <a:gd name="T39" fmla="*/ 74 h 409"/>
                <a:gd name="T40" fmla="*/ 5773 w 7680"/>
                <a:gd name="T41" fmla="*/ 91 h 409"/>
                <a:gd name="T42" fmla="*/ 5630 w 7680"/>
                <a:gd name="T43" fmla="*/ 116 h 409"/>
                <a:gd name="T44" fmla="*/ 5608 w 7680"/>
                <a:gd name="T45" fmla="*/ 119 h 409"/>
                <a:gd name="T46" fmla="*/ 5111 w 7680"/>
                <a:gd name="T47" fmla="*/ 208 h 409"/>
                <a:gd name="T48" fmla="*/ 5075 w 7680"/>
                <a:gd name="T49" fmla="*/ 214 h 409"/>
                <a:gd name="T50" fmla="*/ 3807 w 7680"/>
                <a:gd name="T51" fmla="*/ 342 h 409"/>
                <a:gd name="T52" fmla="*/ 3480 w 7680"/>
                <a:gd name="T53" fmla="*/ 332 h 409"/>
                <a:gd name="T54" fmla="*/ 3442 w 7680"/>
                <a:gd name="T55" fmla="*/ 330 h 409"/>
                <a:gd name="T56" fmla="*/ 1916 w 7680"/>
                <a:gd name="T57" fmla="*/ 100 h 409"/>
                <a:gd name="T58" fmla="*/ 1897 w 7680"/>
                <a:gd name="T59" fmla="*/ 96 h 409"/>
                <a:gd name="T60" fmla="*/ 1868 w 7680"/>
                <a:gd name="T61" fmla="*/ 91 h 409"/>
                <a:gd name="T62" fmla="*/ 1608 w 7680"/>
                <a:gd name="T63" fmla="*/ 51 h 409"/>
                <a:gd name="T64" fmla="*/ 1588 w 7680"/>
                <a:gd name="T65" fmla="*/ 48 h 409"/>
                <a:gd name="T66" fmla="*/ 1332 w 7680"/>
                <a:gd name="T67" fmla="*/ 19 h 409"/>
                <a:gd name="T68" fmla="*/ 1298 w 7680"/>
                <a:gd name="T69" fmla="*/ 16 h 409"/>
                <a:gd name="T70" fmla="*/ 1034 w 7680"/>
                <a:gd name="T71" fmla="*/ 2 h 409"/>
                <a:gd name="T72" fmla="*/ 1018 w 7680"/>
                <a:gd name="T73" fmla="*/ 1 h 409"/>
                <a:gd name="T74" fmla="*/ 1008 w 7680"/>
                <a:gd name="T75" fmla="*/ 1 h 409"/>
                <a:gd name="T76" fmla="*/ 864 w 7680"/>
                <a:gd name="T77" fmla="*/ 2 h 409"/>
                <a:gd name="T78" fmla="*/ 0 w 7680"/>
                <a:gd name="T79" fmla="*/ 162 h 409"/>
                <a:gd name="T80" fmla="*/ 0 w 7680"/>
                <a:gd name="T81" fmla="*/ 305 h 409"/>
                <a:gd name="T82" fmla="*/ 318 w 7680"/>
                <a:gd name="T83" fmla="*/ 23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80" h="409">
                  <a:moveTo>
                    <a:pt x="318" y="232"/>
                  </a:moveTo>
                  <a:cubicBezTo>
                    <a:pt x="701" y="150"/>
                    <a:pt x="993" y="115"/>
                    <a:pt x="1294" y="118"/>
                  </a:cubicBezTo>
                  <a:cubicBezTo>
                    <a:pt x="1307" y="118"/>
                    <a:pt x="1320" y="118"/>
                    <a:pt x="1333" y="118"/>
                  </a:cubicBezTo>
                  <a:cubicBezTo>
                    <a:pt x="1408" y="119"/>
                    <a:pt x="1484" y="123"/>
                    <a:pt x="1562" y="129"/>
                  </a:cubicBezTo>
                  <a:cubicBezTo>
                    <a:pt x="1922" y="156"/>
                    <a:pt x="2331" y="230"/>
                    <a:pt x="2939" y="336"/>
                  </a:cubicBezTo>
                  <a:cubicBezTo>
                    <a:pt x="3022" y="351"/>
                    <a:pt x="3121" y="363"/>
                    <a:pt x="3230" y="372"/>
                  </a:cubicBezTo>
                  <a:cubicBezTo>
                    <a:pt x="3657" y="409"/>
                    <a:pt x="4239" y="406"/>
                    <a:pt x="4672" y="372"/>
                  </a:cubicBezTo>
                  <a:cubicBezTo>
                    <a:pt x="4826" y="361"/>
                    <a:pt x="4961" y="345"/>
                    <a:pt x="5063" y="325"/>
                  </a:cubicBezTo>
                  <a:cubicBezTo>
                    <a:pt x="5361" y="270"/>
                    <a:pt x="5721" y="179"/>
                    <a:pt x="6133" y="137"/>
                  </a:cubicBezTo>
                  <a:cubicBezTo>
                    <a:pt x="6360" y="113"/>
                    <a:pt x="6604" y="105"/>
                    <a:pt x="6862" y="126"/>
                  </a:cubicBezTo>
                  <a:cubicBezTo>
                    <a:pt x="7230" y="157"/>
                    <a:pt x="7502" y="199"/>
                    <a:pt x="7680" y="233"/>
                  </a:cubicBezTo>
                  <a:cubicBezTo>
                    <a:pt x="7680" y="162"/>
                    <a:pt x="7680" y="162"/>
                    <a:pt x="7680" y="162"/>
                  </a:cubicBezTo>
                  <a:cubicBezTo>
                    <a:pt x="7428" y="72"/>
                    <a:pt x="7178" y="25"/>
                    <a:pt x="6930" y="9"/>
                  </a:cubicBezTo>
                  <a:cubicBezTo>
                    <a:pt x="6924" y="8"/>
                    <a:pt x="6917" y="8"/>
                    <a:pt x="6911" y="7"/>
                  </a:cubicBezTo>
                  <a:cubicBezTo>
                    <a:pt x="6809" y="1"/>
                    <a:pt x="6707" y="0"/>
                    <a:pt x="6604" y="2"/>
                  </a:cubicBezTo>
                  <a:cubicBezTo>
                    <a:pt x="6593" y="3"/>
                    <a:pt x="6582" y="3"/>
                    <a:pt x="6571" y="3"/>
                  </a:cubicBezTo>
                  <a:cubicBezTo>
                    <a:pt x="6462" y="7"/>
                    <a:pt x="6352" y="15"/>
                    <a:pt x="6243" y="27"/>
                  </a:cubicBezTo>
                  <a:cubicBezTo>
                    <a:pt x="6237" y="27"/>
                    <a:pt x="6230" y="28"/>
                    <a:pt x="6224" y="29"/>
                  </a:cubicBezTo>
                  <a:cubicBezTo>
                    <a:pt x="6123" y="39"/>
                    <a:pt x="6022" y="53"/>
                    <a:pt x="5920" y="68"/>
                  </a:cubicBezTo>
                  <a:cubicBezTo>
                    <a:pt x="5908" y="70"/>
                    <a:pt x="5896" y="72"/>
                    <a:pt x="5884" y="74"/>
                  </a:cubicBezTo>
                  <a:cubicBezTo>
                    <a:pt x="5847" y="80"/>
                    <a:pt x="5810" y="85"/>
                    <a:pt x="5773" y="91"/>
                  </a:cubicBezTo>
                  <a:cubicBezTo>
                    <a:pt x="5725" y="99"/>
                    <a:pt x="5678" y="107"/>
                    <a:pt x="5630" y="116"/>
                  </a:cubicBezTo>
                  <a:cubicBezTo>
                    <a:pt x="5623" y="117"/>
                    <a:pt x="5615" y="118"/>
                    <a:pt x="5608" y="119"/>
                  </a:cubicBezTo>
                  <a:cubicBezTo>
                    <a:pt x="5445" y="148"/>
                    <a:pt x="5279" y="179"/>
                    <a:pt x="5111" y="208"/>
                  </a:cubicBezTo>
                  <a:cubicBezTo>
                    <a:pt x="5099" y="210"/>
                    <a:pt x="5087" y="212"/>
                    <a:pt x="5075" y="214"/>
                  </a:cubicBezTo>
                  <a:cubicBezTo>
                    <a:pt x="4672" y="283"/>
                    <a:pt x="4253" y="342"/>
                    <a:pt x="3807" y="342"/>
                  </a:cubicBezTo>
                  <a:cubicBezTo>
                    <a:pt x="3696" y="342"/>
                    <a:pt x="3587" y="339"/>
                    <a:pt x="3480" y="332"/>
                  </a:cubicBezTo>
                  <a:cubicBezTo>
                    <a:pt x="3467" y="331"/>
                    <a:pt x="3454" y="330"/>
                    <a:pt x="3442" y="330"/>
                  </a:cubicBezTo>
                  <a:cubicBezTo>
                    <a:pt x="2897" y="293"/>
                    <a:pt x="2397" y="182"/>
                    <a:pt x="1916" y="100"/>
                  </a:cubicBezTo>
                  <a:cubicBezTo>
                    <a:pt x="1909" y="98"/>
                    <a:pt x="1903" y="97"/>
                    <a:pt x="1897" y="96"/>
                  </a:cubicBezTo>
                  <a:cubicBezTo>
                    <a:pt x="1887" y="95"/>
                    <a:pt x="1878" y="93"/>
                    <a:pt x="1868" y="91"/>
                  </a:cubicBezTo>
                  <a:cubicBezTo>
                    <a:pt x="1781" y="77"/>
                    <a:pt x="1694" y="63"/>
                    <a:pt x="1608" y="51"/>
                  </a:cubicBezTo>
                  <a:cubicBezTo>
                    <a:pt x="1601" y="50"/>
                    <a:pt x="1595" y="49"/>
                    <a:pt x="1588" y="48"/>
                  </a:cubicBezTo>
                  <a:cubicBezTo>
                    <a:pt x="1502" y="37"/>
                    <a:pt x="1417" y="27"/>
                    <a:pt x="1332" y="19"/>
                  </a:cubicBezTo>
                  <a:cubicBezTo>
                    <a:pt x="1320" y="18"/>
                    <a:pt x="1309" y="17"/>
                    <a:pt x="1298" y="16"/>
                  </a:cubicBezTo>
                  <a:cubicBezTo>
                    <a:pt x="1210" y="8"/>
                    <a:pt x="1122" y="4"/>
                    <a:pt x="1034" y="2"/>
                  </a:cubicBezTo>
                  <a:cubicBezTo>
                    <a:pt x="1029" y="2"/>
                    <a:pt x="1023" y="2"/>
                    <a:pt x="1018" y="1"/>
                  </a:cubicBezTo>
                  <a:cubicBezTo>
                    <a:pt x="1015" y="1"/>
                    <a:pt x="1011" y="1"/>
                    <a:pt x="1008" y="1"/>
                  </a:cubicBezTo>
                  <a:cubicBezTo>
                    <a:pt x="960" y="1"/>
                    <a:pt x="912" y="1"/>
                    <a:pt x="864" y="2"/>
                  </a:cubicBezTo>
                  <a:cubicBezTo>
                    <a:pt x="579" y="11"/>
                    <a:pt x="293" y="56"/>
                    <a:pt x="0" y="162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113" y="278"/>
                    <a:pt x="219" y="253"/>
                    <a:pt x="318" y="2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DEB8BBD6-96FC-4F4A-9DD8-FB66F1203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586" y="794951"/>
            <a:ext cx="2137514" cy="24182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934549A-48C9-4DF3-A6F2-7A91CBEB2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100" y="2004096"/>
            <a:ext cx="1234800" cy="489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EC645E1-64B2-4571-9F54-BA884E7E3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0234" y="1400106"/>
            <a:ext cx="1234800" cy="489500"/>
          </a:xfrm>
          <a:prstGeom prst="rect">
            <a:avLst/>
          </a:prstGeom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705100" y="2772608"/>
            <a:ext cx="723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ngành</a:t>
            </a: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nghiệp</a:t>
            </a:r>
            <a:endParaRPr lang="en-US" altLang="en-US" sz="5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40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96EB55C-CB3A-4532-8345-A53E4CEFB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1600200" y="180975"/>
            <a:ext cx="6991350" cy="52322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E7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Dựa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bảng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dưới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đây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em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hãy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1600200" y="762001"/>
            <a:ext cx="8477250" cy="52322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E7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+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Kể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tên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ngành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công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nghiệp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nước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ta.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1600200" y="1257300"/>
            <a:ext cx="9029700" cy="52322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E7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+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Kể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tên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sản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phẩm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ngành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công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nghiệp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5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748624"/>
              </p:ext>
            </p:extLst>
          </p:nvPr>
        </p:nvGraphicFramePr>
        <p:xfrm>
          <a:off x="704850" y="1828800"/>
          <a:ext cx="10687050" cy="4762500"/>
        </p:xfrm>
        <a:graphic>
          <a:graphicData uri="http://schemas.openxmlformats.org/drawingml/2006/table">
            <a:tbl>
              <a:tblPr/>
              <a:tblGrid>
                <a:gridCol w="535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5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Ngành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công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nghiệp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3" marB="34283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Sản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phẩm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59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Khai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thác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khoáng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sản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Điện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nhiệt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điện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thủy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điện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….)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Luyện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kim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Cơ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khí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sản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xuất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lắp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ráp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sửa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chữa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Hóa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Dệt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may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mặc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Chế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biến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lương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thực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thực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phẩm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Sản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xuất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hàng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tiêu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dùng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3" marB="34283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Than,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dầu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mỏ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quặng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sắt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…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Điện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Gang,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thép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thiếc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…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loại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máy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móc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phương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tiện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giao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thông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Phân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bón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thuốc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trừ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sâu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xà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phòng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…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loại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vải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quần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áo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…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Gạo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đường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bánh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kẹo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rượu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bia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,….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Dụng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cụ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y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tế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dùng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gia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đình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,….</a:t>
                      </a:r>
                    </a:p>
                  </a:txBody>
                  <a:tcPr marT="34283" marB="3428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80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38600"/>
            <a:ext cx="4419600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5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1524000"/>
            <a:ext cx="508635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7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4038600"/>
            <a:ext cx="4400550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2819400" y="1000125"/>
            <a:ext cx="7162800" cy="523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Ngành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nghiệp</a:t>
            </a:r>
            <a:r>
              <a:rPr lang="en-US" altLang="en-US" sz="2800" b="1" dirty="0">
                <a:latin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Khai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khoáng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sản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3810000" y="3548063"/>
            <a:ext cx="5181600" cy="523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: Than,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quặng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sắt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13204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1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19550"/>
            <a:ext cx="4343400" cy="22288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4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62100"/>
            <a:ext cx="4267200" cy="20653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5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57650"/>
            <a:ext cx="4191000" cy="21907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6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619250"/>
            <a:ext cx="4295775" cy="19907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 Box 12"/>
          <p:cNvSpPr txBox="1">
            <a:spLocks noChangeArrowheads="1"/>
          </p:cNvSpPr>
          <p:nvPr/>
        </p:nvSpPr>
        <p:spPr bwMode="auto">
          <a:xfrm>
            <a:off x="2286000" y="1104900"/>
            <a:ext cx="8001000" cy="523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Ngành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nghiệp</a:t>
            </a:r>
            <a:r>
              <a:rPr lang="en-US" altLang="en-US" sz="2800" b="1" dirty="0">
                <a:latin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Điện</a:t>
            </a:r>
            <a:r>
              <a:rPr lang="en-US" altLang="en-US" sz="2800" b="1" dirty="0">
                <a:latin typeface="Times New Roman" panose="02020603050405020304" pitchFamily="18" charset="0"/>
              </a:rPr>
              <a:t> (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Nhiệt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điện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thủy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điện</a:t>
            </a:r>
            <a:r>
              <a:rPr lang="en-US" altLang="en-US" sz="2800" b="1" dirty="0">
                <a:latin typeface="Times New Roman" panose="02020603050405020304" pitchFamily="18" charset="0"/>
              </a:rPr>
              <a:t> )</a:t>
            </a:r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4343400" y="3551238"/>
            <a:ext cx="3733800" cy="523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Sản phẩm : Điện</a:t>
            </a:r>
          </a:p>
        </p:txBody>
      </p:sp>
    </p:spTree>
    <p:extLst>
      <p:ext uri="{BB962C8B-B14F-4D97-AF65-F5344CB8AC3E}">
        <p14:creationId xmlns:p14="http://schemas.microsoft.com/office/powerpoint/2010/main" val="413918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11" descr="100513_KHCN_luyenk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676400"/>
            <a:ext cx="4114800" cy="1943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3" descr="ANd9GcQ_e9qvW5Wv-pabPqlHL8EzUNezkxKnqKzQIjOlfv9uBkfNJv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657350"/>
            <a:ext cx="4495800" cy="1943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5" descr="dong-gia-c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4248150"/>
            <a:ext cx="3124200" cy="205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7" descr="201209074411_thep_cu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4248150"/>
            <a:ext cx="2819400" cy="205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9" descr="e1661b1bbf0ad79320921e83c74fc88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4248150"/>
            <a:ext cx="2895600" cy="205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 Box 14"/>
          <p:cNvSpPr txBox="1">
            <a:spLocks noChangeArrowheads="1"/>
          </p:cNvSpPr>
          <p:nvPr/>
        </p:nvSpPr>
        <p:spPr bwMode="auto">
          <a:xfrm>
            <a:off x="3390900" y="1162050"/>
            <a:ext cx="5486400" cy="523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Ngành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nghiệp</a:t>
            </a:r>
            <a:r>
              <a:rPr lang="en-US" altLang="en-US" sz="2800" b="1" dirty="0">
                <a:latin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Luyện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kim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86" name="Text Box 15"/>
          <p:cNvSpPr txBox="1">
            <a:spLocks noChangeArrowheads="1"/>
          </p:cNvSpPr>
          <p:nvPr/>
        </p:nvSpPr>
        <p:spPr bwMode="auto">
          <a:xfrm>
            <a:off x="3009900" y="3733800"/>
            <a:ext cx="6400800" cy="523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Sản phẩm : Gang, thép, đồng, thiếc,…</a:t>
            </a:r>
          </a:p>
        </p:txBody>
      </p:sp>
    </p:spTree>
    <p:extLst>
      <p:ext uri="{BB962C8B-B14F-4D97-AF65-F5344CB8AC3E}">
        <p14:creationId xmlns:p14="http://schemas.microsoft.com/office/powerpoint/2010/main" val="149233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819</Words>
  <Application>Microsoft Office PowerPoint</Application>
  <PresentationFormat>Widescreen</PresentationFormat>
  <Paragraphs>123</Paragraphs>
  <Slides>37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等线</vt:lpstr>
      <vt:lpstr>inpin heiti</vt:lpstr>
      <vt:lpstr>Times New Roman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hxj</dc:creator>
  <cp:lastModifiedBy>Admin</cp:lastModifiedBy>
  <cp:revision>29</cp:revision>
  <dcterms:created xsi:type="dcterms:W3CDTF">2017-08-10T10:23:05Z</dcterms:created>
  <dcterms:modified xsi:type="dcterms:W3CDTF">2021-11-25T20:54:44Z</dcterms:modified>
</cp:coreProperties>
</file>