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84" r:id="rId13"/>
    <p:sldId id="286" r:id="rId14"/>
    <p:sldId id="287" r:id="rId15"/>
    <p:sldId id="288" r:id="rId16"/>
    <p:sldId id="289" r:id="rId17"/>
    <p:sldId id="285" r:id="rId18"/>
    <p:sldId id="28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9" d="100"/>
          <a:sy n="89" d="100"/>
        </p:scale>
        <p:origin x="3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o Phuong" userId="dd1b873d0ed009f0" providerId="LiveId" clId="{B519A5BC-2BAE-4C48-A27E-F02F204F24E4}"/>
    <pc:docChg chg="delSld modSld">
      <pc:chgData name="Thao Phuong" userId="dd1b873d0ed009f0" providerId="LiveId" clId="{B519A5BC-2BAE-4C48-A27E-F02F204F24E4}" dt="2022-11-24T15:53:19.214" v="19" actId="47"/>
      <pc:docMkLst>
        <pc:docMk/>
      </pc:docMkLst>
      <pc:sldChg chg="modSp modAnim">
        <pc:chgData name="Thao Phuong" userId="dd1b873d0ed009f0" providerId="LiveId" clId="{B519A5BC-2BAE-4C48-A27E-F02F204F24E4}" dt="2022-11-24T15:51:18.273" v="0" actId="20577"/>
        <pc:sldMkLst>
          <pc:docMk/>
          <pc:sldMk cId="2514875593" sldId="256"/>
        </pc:sldMkLst>
        <pc:spChg chg="mod">
          <ac:chgData name="Thao Phuong" userId="dd1b873d0ed009f0" providerId="LiveId" clId="{B519A5BC-2BAE-4C48-A27E-F02F204F24E4}" dt="2022-11-24T15:51:18.273" v="0" actId="20577"/>
          <ac:spMkLst>
            <pc:docMk/>
            <pc:sldMk cId="2514875593" sldId="256"/>
            <ac:spMk id="5" creationId="{00000000-0000-0000-0000-000000000000}"/>
          </ac:spMkLst>
        </pc:spChg>
      </pc:sldChg>
      <pc:sldChg chg="modSp">
        <pc:chgData name="Thao Phuong" userId="dd1b873d0ed009f0" providerId="LiveId" clId="{B519A5BC-2BAE-4C48-A27E-F02F204F24E4}" dt="2022-11-24T15:52:39.410" v="4" actId="20577"/>
        <pc:sldMkLst>
          <pc:docMk/>
          <pc:sldMk cId="3336082176" sldId="258"/>
        </pc:sldMkLst>
        <pc:spChg chg="mod">
          <ac:chgData name="Thao Phuong" userId="dd1b873d0ed009f0" providerId="LiveId" clId="{B519A5BC-2BAE-4C48-A27E-F02F204F24E4}" dt="2022-11-24T15:52:39.410" v="4" actId="20577"/>
          <ac:spMkLst>
            <pc:docMk/>
            <pc:sldMk cId="3336082176" sldId="258"/>
            <ac:spMk id="7" creationId="{00000000-0000-0000-0000-000000000000}"/>
          </ac:spMkLst>
        </pc:spChg>
      </pc:sldChg>
      <pc:sldChg chg="del">
        <pc:chgData name="Thao Phuong" userId="dd1b873d0ed009f0" providerId="LiveId" clId="{B519A5BC-2BAE-4C48-A27E-F02F204F24E4}" dt="2022-11-24T15:52:53.873" v="5" actId="47"/>
        <pc:sldMkLst>
          <pc:docMk/>
          <pc:sldMk cId="1962108009" sldId="268"/>
        </pc:sldMkLst>
      </pc:sldChg>
      <pc:sldChg chg="del">
        <pc:chgData name="Thao Phuong" userId="dd1b873d0ed009f0" providerId="LiveId" clId="{B519A5BC-2BAE-4C48-A27E-F02F204F24E4}" dt="2022-11-24T15:52:55.955" v="6" actId="47"/>
        <pc:sldMkLst>
          <pc:docMk/>
          <pc:sldMk cId="2067047755" sldId="269"/>
        </pc:sldMkLst>
      </pc:sldChg>
      <pc:sldChg chg="del">
        <pc:chgData name="Thao Phuong" userId="dd1b873d0ed009f0" providerId="LiveId" clId="{B519A5BC-2BAE-4C48-A27E-F02F204F24E4}" dt="2022-11-24T15:53:17.107" v="18" actId="47"/>
        <pc:sldMkLst>
          <pc:docMk/>
          <pc:sldMk cId="4239316600" sldId="270"/>
        </pc:sldMkLst>
      </pc:sldChg>
      <pc:sldChg chg="del">
        <pc:chgData name="Thao Phuong" userId="dd1b873d0ed009f0" providerId="LiveId" clId="{B519A5BC-2BAE-4C48-A27E-F02F204F24E4}" dt="2022-11-24T15:52:58.062" v="7" actId="47"/>
        <pc:sldMkLst>
          <pc:docMk/>
          <pc:sldMk cId="1419598569" sldId="271"/>
        </pc:sldMkLst>
      </pc:sldChg>
      <pc:sldChg chg="del">
        <pc:chgData name="Thao Phuong" userId="dd1b873d0ed009f0" providerId="LiveId" clId="{B519A5BC-2BAE-4C48-A27E-F02F204F24E4}" dt="2022-11-24T15:52:59.813" v="8" actId="47"/>
        <pc:sldMkLst>
          <pc:docMk/>
          <pc:sldMk cId="2468569160" sldId="272"/>
        </pc:sldMkLst>
      </pc:sldChg>
      <pc:sldChg chg="del">
        <pc:chgData name="Thao Phuong" userId="dd1b873d0ed009f0" providerId="LiveId" clId="{B519A5BC-2BAE-4C48-A27E-F02F204F24E4}" dt="2022-11-24T15:53:19.214" v="19" actId="47"/>
        <pc:sldMkLst>
          <pc:docMk/>
          <pc:sldMk cId="2497180991" sldId="273"/>
        </pc:sldMkLst>
      </pc:sldChg>
      <pc:sldChg chg="del">
        <pc:chgData name="Thao Phuong" userId="dd1b873d0ed009f0" providerId="LiveId" clId="{B519A5BC-2BAE-4C48-A27E-F02F204F24E4}" dt="2022-11-24T15:53:04.647" v="9" actId="47"/>
        <pc:sldMkLst>
          <pc:docMk/>
          <pc:sldMk cId="4122906227" sldId="274"/>
        </pc:sldMkLst>
      </pc:sldChg>
      <pc:sldChg chg="del">
        <pc:chgData name="Thao Phuong" userId="dd1b873d0ed009f0" providerId="LiveId" clId="{B519A5BC-2BAE-4C48-A27E-F02F204F24E4}" dt="2022-11-24T15:53:06.876" v="10" actId="47"/>
        <pc:sldMkLst>
          <pc:docMk/>
          <pc:sldMk cId="313682849" sldId="275"/>
        </pc:sldMkLst>
      </pc:sldChg>
      <pc:sldChg chg="del">
        <pc:chgData name="Thao Phuong" userId="dd1b873d0ed009f0" providerId="LiveId" clId="{B519A5BC-2BAE-4C48-A27E-F02F204F24E4}" dt="2022-11-24T15:53:07.647" v="11" actId="47"/>
        <pc:sldMkLst>
          <pc:docMk/>
          <pc:sldMk cId="1320514925" sldId="276"/>
        </pc:sldMkLst>
      </pc:sldChg>
      <pc:sldChg chg="del">
        <pc:chgData name="Thao Phuong" userId="dd1b873d0ed009f0" providerId="LiveId" clId="{B519A5BC-2BAE-4C48-A27E-F02F204F24E4}" dt="2022-11-24T15:53:08.403" v="12" actId="47"/>
        <pc:sldMkLst>
          <pc:docMk/>
          <pc:sldMk cId="1104948943" sldId="277"/>
        </pc:sldMkLst>
      </pc:sldChg>
      <pc:sldChg chg="del">
        <pc:chgData name="Thao Phuong" userId="dd1b873d0ed009f0" providerId="LiveId" clId="{B519A5BC-2BAE-4C48-A27E-F02F204F24E4}" dt="2022-11-24T15:53:10.838" v="15" actId="47"/>
        <pc:sldMkLst>
          <pc:docMk/>
          <pc:sldMk cId="3673834651" sldId="278"/>
        </pc:sldMkLst>
      </pc:sldChg>
      <pc:sldChg chg="del">
        <pc:chgData name="Thao Phuong" userId="dd1b873d0ed009f0" providerId="LiveId" clId="{B519A5BC-2BAE-4C48-A27E-F02F204F24E4}" dt="2022-11-24T15:53:09.155" v="13" actId="47"/>
        <pc:sldMkLst>
          <pc:docMk/>
          <pc:sldMk cId="2812617976" sldId="279"/>
        </pc:sldMkLst>
      </pc:sldChg>
      <pc:sldChg chg="del">
        <pc:chgData name="Thao Phuong" userId="dd1b873d0ed009f0" providerId="LiveId" clId="{B519A5BC-2BAE-4C48-A27E-F02F204F24E4}" dt="2022-11-24T15:53:09.866" v="14" actId="47"/>
        <pc:sldMkLst>
          <pc:docMk/>
          <pc:sldMk cId="2792390909" sldId="280"/>
        </pc:sldMkLst>
      </pc:sldChg>
      <pc:sldChg chg="del">
        <pc:chgData name="Thao Phuong" userId="dd1b873d0ed009f0" providerId="LiveId" clId="{B519A5BC-2BAE-4C48-A27E-F02F204F24E4}" dt="2022-11-24T15:53:11.739" v="16" actId="47"/>
        <pc:sldMkLst>
          <pc:docMk/>
          <pc:sldMk cId="436267370" sldId="281"/>
        </pc:sldMkLst>
      </pc:sldChg>
      <pc:sldChg chg="del">
        <pc:chgData name="Thao Phuong" userId="dd1b873d0ed009f0" providerId="LiveId" clId="{B519A5BC-2BAE-4C48-A27E-F02F204F24E4}" dt="2022-11-24T15:53:14.686" v="17" actId="47"/>
        <pc:sldMkLst>
          <pc:docMk/>
          <pc:sldMk cId="3571059344" sldId="2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54E-E7B6-46C9-ABA9-C299E848742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0526-0C42-4E14-9395-5B60EDB3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06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54E-E7B6-46C9-ABA9-C299E848742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0526-0C42-4E14-9395-5B60EDB3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51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54E-E7B6-46C9-ABA9-C299E848742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0526-0C42-4E14-9395-5B60EDB3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76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54E-E7B6-46C9-ABA9-C299E848742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0526-0C42-4E14-9395-5B60EDB3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32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54E-E7B6-46C9-ABA9-C299E848742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0526-0C42-4E14-9395-5B60EDB3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89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54E-E7B6-46C9-ABA9-C299E848742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0526-0C42-4E14-9395-5B60EDB3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93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54E-E7B6-46C9-ABA9-C299E848742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0526-0C42-4E14-9395-5B60EDB3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913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54E-E7B6-46C9-ABA9-C299E848742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0526-0C42-4E14-9395-5B60EDB3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93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54E-E7B6-46C9-ABA9-C299E848742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0526-0C42-4E14-9395-5B60EDB3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54E-E7B6-46C9-ABA9-C299E848742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0526-0C42-4E14-9395-5B60EDB3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22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54E-E7B6-46C9-ABA9-C299E848742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0526-0C42-4E14-9395-5B60EDB3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488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A154E-E7B6-46C9-ABA9-C299E848742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20526-0C42-4E14-9395-5B60EDB3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1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251400">
            <a:off x="749300" y="2320058"/>
            <a:ext cx="8382000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ĐẠO ĐỨC </a:t>
            </a: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 NỐI TRI THỨC VỚI CUỘC SỐNG</a:t>
            </a:r>
          </a:p>
          <a:p>
            <a:pPr algn="ctr"/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3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vi-VN" sz="23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3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vi-VN" sz="23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GIỮ LỜI HỨA</a:t>
            </a:r>
          </a:p>
          <a:p>
            <a:pPr algn="ctr"/>
            <a:endParaRPr lang="en-US" sz="23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3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23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3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vi-VN" sz="23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GIỮ LỜI </a:t>
            </a:r>
            <a:r>
              <a:rPr lang="vi-VN" sz="23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sz="23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3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3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23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sz="23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en-US" sz="27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24853">
            <a:off x="3687096" y="829150"/>
            <a:ext cx="1212784" cy="105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87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C 0.06901 7.40741E-7 0.125 0.05602 0.125 0.125 C 0.125 0.19398 0.06901 0.25 1.04167E-6 0.25 C -0.06901 0.25 -0.125 0.19398 -0.125 0.125 C -0.125 0.05602 -0.06901 7.40741E-7 1.04167E-6 7.40741E-7 Z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C 0.06901 -1.85185E-6 0.125 0.05602 0.125 0.125 C 0.125 0.19398 0.06901 0.25 1.66667E-6 0.25 C -0.06901 0.25 -0.125 0.19398 -0.125 0.125 C -0.125 0.05602 -0.06901 -1.85185E-6 1.66667E-6 -1.85185E-6 Z " pathEditMode="relative" rAng="0" ptsTypes="AAAAA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C 0.06901 -2.22222E-6 0.125 0.05602 0.125 0.125 C 0.125 0.19398 0.06901 0.25 2.29167E-6 0.25 C -0.06901 0.25 -0.125 0.19398 -0.125 0.125 C -0.125 0.05602 -0.06901 -2.22222E-6 2.29167E-6 -2.22222E-6 Z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44444E-6 C 4.79167E-6 0.0331 0.02695 0.05995 0.06002 0.05995 C 0.09895 0.05995 0.11302 0.03009 0.11901 0.01203 L 0.125 -0.01204 C 0.13098 -0.0301 0.14596 -0.05996 0.18997 -0.05996 C 0.21796 -0.05996 0.25 -0.03311 0.25 4.44444E-6 C 0.25 0.0331 0.21796 0.05995 0.18997 0.05995 C 0.14596 0.05995 0.13098 0.03009 0.125 0.01203 L 0.11901 -0.01204 C 0.11302 -0.0301 0.09895 -0.05996 0.06002 -0.05996 C 0.02695 -0.05996 4.79167E-6 -0.03311 4.79167E-6 4.44444E-6 Z " pathEditMode="relative" rAng="0" ptsTypes="AAAAAAAAAAA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299" y="-254000"/>
            <a:ext cx="13157200" cy="753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01" y="-88900"/>
            <a:ext cx="5067300" cy="8080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358900"/>
            <a:ext cx="6451600" cy="388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16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399" y="0"/>
            <a:ext cx="13157200" cy="753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01" y="178257"/>
            <a:ext cx="5067300" cy="8080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29032" y="1589741"/>
            <a:ext cx="1029652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iCiel Cadena" panose="02000503000000020004"/>
                <a:cs typeface="Lato" panose="020F0502020204030203" pitchFamily="34" charset="0"/>
              </a:rPr>
              <a:t>                  </a:t>
            </a:r>
          </a:p>
          <a:p>
            <a:endParaRPr lang="vi-VN" sz="2800" b="1" dirty="0">
              <a:latin typeface="iCiel Cadena" panose="02000503000000020004"/>
              <a:cs typeface="Lato" panose="020F0502020204030203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gì?</a:t>
            </a:r>
          </a:p>
          <a:p>
            <a:pPr marL="457200" indent="-457200">
              <a:buFontTx/>
              <a:buChar char="-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946400" y="1574800"/>
            <a:ext cx="5588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/>
              <a:t>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6430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800" y="0"/>
            <a:ext cx="14351001" cy="7531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1" y="1327954"/>
            <a:ext cx="1029652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iCiel Cadena" panose="02000503000000020004"/>
                <a:cs typeface="Lato" panose="020F0502020204030203" pitchFamily="34" charset="0"/>
              </a:rPr>
              <a:t>                  </a:t>
            </a:r>
          </a:p>
          <a:p>
            <a:pPr algn="ctr"/>
            <a:r>
              <a:rPr lang="vi-VN" sz="2800" b="1" dirty="0">
                <a:solidFill>
                  <a:srgbClr val="C00000"/>
                </a:solidFill>
                <a:latin typeface="+mj-lt"/>
                <a:cs typeface="Lato" panose="020F0502020204030203" pitchFamily="34" charset="0"/>
              </a:rPr>
              <a:t>KẾT LUẬN</a:t>
            </a:r>
          </a:p>
          <a:p>
            <a:pPr algn="ctr"/>
            <a:endParaRPr lang="vi-VN" sz="2800" b="1" dirty="0">
              <a:solidFill>
                <a:srgbClr val="C00000"/>
              </a:solidFill>
              <a:latin typeface="+mj-lt"/>
              <a:cs typeface="Lato" panose="020F0502020204030203" pitchFamily="34" charset="0"/>
            </a:endParaRPr>
          </a:p>
          <a:p>
            <a:r>
              <a:rPr lang="vi-VN" sz="3200" b="1" dirty="0">
                <a:latin typeface="+mj-lt"/>
                <a:cs typeface="Lato" panose="020F0502020204030203" pitchFamily="34" charset="0"/>
              </a:rPr>
              <a:t>	Giữ lời hứa </a:t>
            </a:r>
            <a:r>
              <a:rPr lang="vi-VN" sz="3200" b="1" dirty="0" smtClean="0">
                <a:latin typeface="+mj-lt"/>
                <a:cs typeface="Lato" panose="020F0502020204030203" pitchFamily="34" charset="0"/>
              </a:rPr>
              <a:t>là: </a:t>
            </a:r>
            <a:r>
              <a:rPr lang="vi-VN" sz="3200" b="1" dirty="0">
                <a:latin typeface="+mj-lt"/>
                <a:cs typeface="Lato" panose="020F0502020204030203" pitchFamily="34" charset="0"/>
              </a:rPr>
              <a:t>đúng hẹn, nói đi đôi với làm, cố gắng thực hiện điều mình đã hứa.</a:t>
            </a:r>
          </a:p>
        </p:txBody>
      </p:sp>
    </p:spTree>
    <p:extLst>
      <p:ext uri="{BB962C8B-B14F-4D97-AF65-F5344CB8AC3E}">
        <p14:creationId xmlns:p14="http://schemas.microsoft.com/office/powerpoint/2010/main" val="93580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299" y="-254000"/>
            <a:ext cx="13157200" cy="753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01" y="-88900"/>
            <a:ext cx="5067300" cy="80803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413002" y="1193800"/>
            <a:ext cx="469899" cy="5461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2977465" y="1287274"/>
            <a:ext cx="68691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Lato" panose="020F0502020204030203" pitchFamily="34" charset="0"/>
              </a:rPr>
              <a:t>Tìm hiểu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Lato" panose="020F0502020204030203" pitchFamily="34" charset="0"/>
              </a:rPr>
              <a:t>sự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Lato" panose="020F0502020204030203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Lato" panose="020F0502020204030203" pitchFamily="34" charset="0"/>
              </a:rPr>
              <a:t>cần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Lato" panose="020F0502020204030203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Lato" panose="020F0502020204030203" pitchFamily="34" charset="0"/>
              </a:rPr>
              <a:t>thiết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Lato" panose="020F0502020204030203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Lato" panose="020F0502020204030203" pitchFamily="34" charset="0"/>
              </a:rPr>
              <a:t>phải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Lato" panose="020F0502020204030203" pitchFamily="34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Lato" panose="020F0502020204030203" pitchFamily="34" charset="0"/>
              </a:rPr>
              <a:t>giữ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Lato" panose="020F0502020204030203" pitchFamily="34" charset="0"/>
              </a:rPr>
              <a:t>lời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Lato" panose="020F0502020204030203" pitchFamily="34" charset="0"/>
              </a:rPr>
              <a:t>hứa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+mj-lt"/>
              <a:ea typeface="+mn-ea"/>
              <a:cs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Lato" panose="020F0502020204030203" pitchFamily="34" charset="0"/>
              </a:rPr>
              <a:t>Đọc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Lato" panose="020F0502020204030203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Lato" panose="020F0502020204030203" pitchFamily="34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Lato" panose="020F0502020204030203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Lato" panose="020F0502020204030203" pitchFamily="34" charset="0"/>
              </a:rPr>
              <a:t>trường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Lato" panose="020F0502020204030203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Lato" panose="020F0502020204030203" pitchFamily="34" charset="0"/>
              </a:rPr>
              <a:t>hợp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Lato" panose="020F0502020204030203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Lato" panose="020F0502020204030203" pitchFamily="34" charset="0"/>
              </a:rPr>
              <a:t>dưới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Lato" panose="020F0502020204030203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Lato" panose="020F0502020204030203" pitchFamily="34" charset="0"/>
              </a:rPr>
              <a:t>đây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Lato" panose="020F0502020204030203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Lato" panose="020F0502020204030203" pitchFamily="34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Lato" panose="020F0502020204030203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Lato" panose="020F0502020204030203" pitchFamily="34" charset="0"/>
              </a:rPr>
              <a:t>trả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Lato" panose="020F0502020204030203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Lato" panose="020F0502020204030203" pitchFamily="34" charset="0"/>
              </a:rPr>
              <a:t>lời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Lato" panose="020F0502020204030203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Lato" panose="020F0502020204030203" pitchFamily="34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Lato" panose="020F0502020204030203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Lato" panose="020F0502020204030203" pitchFamily="34" charset="0"/>
              </a:rPr>
              <a:t>hỏi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Lato" panose="020F0502020204030203" pitchFamily="34" charset="0"/>
              </a:rPr>
              <a:t> :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Lato" panose="020F050202020403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2408237"/>
            <a:ext cx="5638800" cy="34718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2" y="2418417"/>
            <a:ext cx="3746498" cy="332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0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299" y="-254000"/>
            <a:ext cx="13157200" cy="753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01" y="-88900"/>
            <a:ext cx="5067300" cy="8080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500" y="1714501"/>
            <a:ext cx="78740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24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99" y="-228600"/>
            <a:ext cx="13157200" cy="753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01" y="0"/>
            <a:ext cx="5067300" cy="8080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33693" y="1765581"/>
            <a:ext cx="863153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hiên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Ly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vi-VN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Theo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391149" y="1003300"/>
            <a:ext cx="558800" cy="508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20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7999" y="-254000"/>
            <a:ext cx="13157200" cy="753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01" y="-88900"/>
            <a:ext cx="5067300" cy="8080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300" y="2174874"/>
            <a:ext cx="8559800" cy="40735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3" name="Rectangle 2"/>
          <p:cNvSpPr/>
          <p:nvPr/>
        </p:nvSpPr>
        <p:spPr>
          <a:xfrm>
            <a:off x="2692481" y="1555234"/>
            <a:ext cx="6102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070102" y="1466850"/>
            <a:ext cx="469899" cy="5461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7315200" y="-899577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73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299" y="-254000"/>
            <a:ext cx="13157200" cy="7531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14283" y="2187126"/>
            <a:ext cx="92583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FF0000"/>
                </a:solidFill>
                <a:latin typeface="+mj-lt"/>
                <a:cs typeface="Lato" panose="020F0502020204030203" pitchFamily="34" charset="0"/>
              </a:rPr>
              <a:t>Hãy nêu ba điều em học được qua bài học.</a:t>
            </a:r>
          </a:p>
          <a:p>
            <a:pPr algn="just"/>
            <a:r>
              <a:rPr lang="vi-VN" sz="3600" b="1" dirty="0">
                <a:solidFill>
                  <a:srgbClr val="FF0000"/>
                </a:solidFill>
                <a:latin typeface="+mj-lt"/>
                <a:cs typeface="Lato" panose="020F0502020204030203" pitchFamily="34" charset="0"/>
              </a:rPr>
              <a:t>Hãy nêu ba điều em thích ở bài học.</a:t>
            </a:r>
          </a:p>
          <a:p>
            <a:pPr algn="just"/>
            <a:r>
              <a:rPr lang="vi-VN" sz="3600" b="1" dirty="0">
                <a:solidFill>
                  <a:srgbClr val="FF0000"/>
                </a:solidFill>
                <a:latin typeface="+mj-lt"/>
                <a:cs typeface="Lato" panose="020F0502020204030203" pitchFamily="34" charset="0"/>
              </a:rPr>
              <a:t>Hãy nêu ba việc em cần làm sau bài học.</a:t>
            </a:r>
            <a:endParaRPr lang="en-US" sz="3600" b="1" dirty="0">
              <a:solidFill>
                <a:srgbClr val="FF0000"/>
              </a:solidFill>
              <a:latin typeface="+mj-lt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2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251400">
            <a:off x="751358" y="1421108"/>
            <a:ext cx="8621857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vi-VN" sz="23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!</a:t>
            </a:r>
          </a:p>
          <a:p>
            <a:pPr algn="ctr"/>
            <a:endParaRPr lang="vi-VN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!</a:t>
            </a:r>
          </a:p>
          <a:p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24853">
            <a:off x="3687096" y="829150"/>
            <a:ext cx="1212784" cy="105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0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C -4.16667E-6 0.0331 0.02696 0.05995 0.06003 0.05995 C 0.09896 0.05995 0.11303 0.03009 0.11901 0.01203 L 0.125 -0.01204 C 0.13099 -0.0301 0.14597 -0.05996 0.18998 -0.05996 C 0.21797 -0.05996 0.25 -0.0331 0.25 2.59259E-6 C 0.25 0.0331 0.21797 0.05995 0.18998 0.05995 C 0.14597 0.05995 0.13099 0.03009 0.125 0.01203 L 0.11901 -0.01204 C 0.11303 -0.0301 0.09896 -0.05996 0.06003 -0.05996 C 0.02696 -0.05996 -4.16667E-6 -0.0331 -4.16667E-6 2.59259E-6 Z " pathEditMode="relative" rAng="0" ptsTypes="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299" y="-254000"/>
            <a:ext cx="13157200" cy="75311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01" y="-88900"/>
            <a:ext cx="5067300" cy="8080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273" y="1143000"/>
            <a:ext cx="2696027" cy="685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55800" y="2250261"/>
            <a:ext cx="915035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+mj-lt"/>
                <a:cs typeface="Lato" panose="020F0502020204030203" pitchFamily="34" charset="0"/>
              </a:rPr>
              <a:t>Chia s</a:t>
            </a:r>
            <a:r>
              <a:rPr lang="en-US" sz="2800" b="1" dirty="0">
                <a:latin typeface="+mj-lt"/>
                <a:cs typeface="Lato" panose="020F0502020204030203" pitchFamily="34" charset="0"/>
              </a:rPr>
              <a:t>ẻ</a:t>
            </a:r>
            <a:r>
              <a:rPr lang="vi-VN" sz="2800" b="1" dirty="0">
                <a:latin typeface="+mj-lt"/>
                <a:cs typeface="Lato" panose="020F0502020204030203" pitchFamily="34" charset="0"/>
              </a:rPr>
              <a:t> trải nghiệm:</a:t>
            </a:r>
          </a:p>
          <a:p>
            <a:pPr marL="457200" indent="-457200">
              <a:buFontTx/>
              <a:buChar char="-"/>
            </a:pPr>
            <a:r>
              <a:rPr lang="vi-VN" sz="2800" b="1" dirty="0">
                <a:latin typeface="+mj-lt"/>
                <a:cs typeface="Lato" panose="020F0502020204030203" pitchFamily="34" charset="0"/>
              </a:rPr>
              <a:t>Đã có ai hứa với em điều gì chưa ?</a:t>
            </a:r>
          </a:p>
          <a:p>
            <a:pPr marL="457200" indent="-457200">
              <a:buFontTx/>
              <a:buChar char="-"/>
            </a:pPr>
            <a:r>
              <a:rPr lang="vi-VN" sz="2800" b="1" dirty="0">
                <a:latin typeface="+mj-lt"/>
                <a:cs typeface="Lato" panose="020F0502020204030203" pitchFamily="34" charset="0"/>
              </a:rPr>
              <a:t>Người đó có thực hiện lời hứa với em không ?</a:t>
            </a:r>
          </a:p>
          <a:p>
            <a:pPr marL="457200" indent="-457200">
              <a:buFontTx/>
              <a:buChar char="-"/>
            </a:pPr>
            <a:r>
              <a:rPr lang="vi-VN" sz="2800" b="1" dirty="0">
                <a:latin typeface="+mj-lt"/>
                <a:cs typeface="Lato" panose="020F0502020204030203" pitchFamily="34" charset="0"/>
              </a:rPr>
              <a:t>Khi đó em cảm thấy thế nào ?</a:t>
            </a:r>
            <a:endParaRPr lang="en-GB" sz="2800" b="1" dirty="0">
              <a:latin typeface="+mj-lt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08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399" y="-88900"/>
            <a:ext cx="13157200" cy="753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01" y="-88900"/>
            <a:ext cx="5067300" cy="8080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977899"/>
            <a:ext cx="2387601" cy="11176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27301" y="1279892"/>
            <a:ext cx="88011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500" b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                      </a:t>
            </a:r>
            <a:r>
              <a:rPr lang="vi-VN" sz="25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Lato" panose="020F0502020204030203" pitchFamily="34" charset="0"/>
              </a:rPr>
              <a:t>Tìm hiểu biểu hiện của việc giữ lời hứa</a:t>
            </a:r>
          </a:p>
          <a:p>
            <a:r>
              <a:rPr lang="vi-VN" sz="2500" i="1" dirty="0">
                <a:solidFill>
                  <a:schemeClr val="accent6">
                    <a:lumMod val="75000"/>
                  </a:schemeClr>
                </a:solidFill>
                <a:latin typeface="+mj-lt"/>
                <a:cs typeface="Lato" panose="020F0502020204030203" pitchFamily="34" charset="0"/>
              </a:rPr>
              <a:t>                 a/Kể chuyện theo tranh và trả lời câu hỏi</a:t>
            </a:r>
          </a:p>
          <a:p>
            <a:pPr algn="ctr"/>
            <a:r>
              <a:rPr lang="vi-VN" sz="2500" b="1" dirty="0">
                <a:solidFill>
                  <a:srgbClr val="C00000"/>
                </a:solidFill>
                <a:latin typeface="+mj-lt"/>
                <a:cs typeface="Lato" panose="020F0502020204030203" pitchFamily="34" charset="0"/>
              </a:rPr>
              <a:t>Thảo luận nhóm đôi</a:t>
            </a:r>
          </a:p>
          <a:p>
            <a:endParaRPr lang="en-GB" sz="2500" b="1" dirty="0">
              <a:solidFill>
                <a:schemeClr val="accent6">
                  <a:lumMod val="75000"/>
                </a:schemeClr>
              </a:solidFill>
              <a:latin typeface="iCiel Cadena" panose="02000503000000020004"/>
              <a:cs typeface="Lato" panose="020F0502020204030203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924302" y="1344306"/>
            <a:ext cx="469899" cy="3429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1</a:t>
            </a:r>
            <a:endParaRPr lang="en-US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4361">
            <a:off x="1501194" y="2749058"/>
            <a:ext cx="7991443" cy="32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6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299" y="-254000"/>
            <a:ext cx="13157200" cy="753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01" y="-88900"/>
            <a:ext cx="5067300" cy="8080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884237"/>
            <a:ext cx="8420100" cy="521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87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299" y="-254000"/>
            <a:ext cx="13157200" cy="753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01" y="-88900"/>
            <a:ext cx="5067300" cy="8080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0" y="1320800"/>
            <a:ext cx="75057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76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300" y="-241300"/>
            <a:ext cx="13157200" cy="753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01" y="-88900"/>
            <a:ext cx="5067300" cy="80803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946400" y="1574800"/>
            <a:ext cx="5588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/>
              <a:t>?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1993900" y="1690231"/>
            <a:ext cx="91503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iCiel Cadena" panose="02000503000000020004"/>
                <a:cs typeface="Lato" panose="020F0502020204030203" pitchFamily="34" charset="0"/>
              </a:rPr>
              <a:t>                  </a:t>
            </a:r>
          </a:p>
          <a:p>
            <a:endParaRPr lang="vi-VN" sz="2800" b="1" dirty="0">
              <a:latin typeface="iCiel Cadena" panose="02000503000000020004"/>
              <a:cs typeface="Lato" panose="020F0502020204030203" pitchFamily="34" charset="0"/>
            </a:endParaRPr>
          </a:p>
          <a:p>
            <a:pPr marL="457200" indent="-457200">
              <a:buFontTx/>
              <a:buChar char="-"/>
            </a:pPr>
            <a:r>
              <a:rPr lang="vi-VN" sz="2800" b="1" dirty="0">
                <a:latin typeface="+mj-lt"/>
                <a:cs typeface="Lato" panose="020F0502020204030203" pitchFamily="34" charset="0"/>
              </a:rPr>
              <a:t>Cậu bé được giao nhiệm vụ gì?</a:t>
            </a:r>
          </a:p>
          <a:p>
            <a:pPr marL="457200" indent="-457200">
              <a:buFontTx/>
              <a:buChar char="-"/>
            </a:pPr>
            <a:r>
              <a:rPr lang="vi-VN" sz="2800" b="1" dirty="0">
                <a:latin typeface="+mj-lt"/>
                <a:cs typeface="Lato" panose="020F0502020204030203" pitchFamily="34" charset="0"/>
              </a:rPr>
              <a:t>Vì sao muộn rồi mà cậu bé vẫn chưa về ?</a:t>
            </a:r>
          </a:p>
          <a:p>
            <a:pPr marL="457200" indent="-457200">
              <a:buFontTx/>
              <a:buChar char="-"/>
            </a:pPr>
            <a:r>
              <a:rPr lang="vi-VN" sz="2800" b="1" dirty="0">
                <a:latin typeface="+mj-lt"/>
                <a:cs typeface="Lato" panose="020F0502020204030203" pitchFamily="34" charset="0"/>
              </a:rPr>
              <a:t>Việc làm của cậu bé thể hiện điệu gì ?</a:t>
            </a:r>
            <a:endParaRPr lang="en-GB" sz="2800" b="1" dirty="0">
              <a:latin typeface="+mj-lt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06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299" y="-254000"/>
            <a:ext cx="13157200" cy="753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01" y="-88900"/>
            <a:ext cx="5067300" cy="80803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60601" y="1160030"/>
            <a:ext cx="759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i="1" dirty="0">
                <a:solidFill>
                  <a:schemeClr val="accent6">
                    <a:lumMod val="75000"/>
                  </a:schemeClr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vi-VN" sz="2400" i="1" dirty="0">
                <a:solidFill>
                  <a:schemeClr val="accent6">
                    <a:lumMod val="75000"/>
                  </a:schemeClr>
                </a:solidFill>
                <a:latin typeface="+mj-lt"/>
                <a:cs typeface="Lato" panose="020F0502020204030203" pitchFamily="34" charset="0"/>
              </a:rPr>
              <a:t>b/Quan sát tranh và trả lời câu hỏi</a:t>
            </a:r>
          </a:p>
          <a:p>
            <a:pPr algn="ctr"/>
            <a:r>
              <a:rPr lang="vi-VN" sz="2400" b="1" dirty="0">
                <a:solidFill>
                  <a:srgbClr val="C00000"/>
                </a:solidFill>
                <a:latin typeface="+mj-lt"/>
                <a:cs typeface="Lato" panose="020F0502020204030203" pitchFamily="34" charset="0"/>
              </a:rPr>
              <a:t>Thảo luận nhóm 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0" y="2078682"/>
            <a:ext cx="7785100" cy="339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78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299" y="-254000"/>
            <a:ext cx="13157200" cy="753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01" y="-88900"/>
            <a:ext cx="5067300" cy="8080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371600"/>
            <a:ext cx="7416800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6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299" y="-254000"/>
            <a:ext cx="13157200" cy="753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01" y="-88900"/>
            <a:ext cx="5067300" cy="8080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00" y="1282700"/>
            <a:ext cx="6337299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7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254</Words>
  <Application>Microsoft Office PowerPoint</Application>
  <PresentationFormat>Widescreen</PresentationFormat>
  <Paragraphs>48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iCiel Cadena</vt:lpstr>
      <vt:lpstr>Lato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77</cp:revision>
  <dcterms:created xsi:type="dcterms:W3CDTF">2022-06-22T09:50:39Z</dcterms:created>
  <dcterms:modified xsi:type="dcterms:W3CDTF">2022-12-05T05:55:01Z</dcterms:modified>
</cp:coreProperties>
</file>