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44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2646" r:id="rId21"/>
    <p:sldId id="350" r:id="rId22"/>
    <p:sldId id="351" r:id="rId23"/>
  </p:sldIdLst>
  <p:sldSz cx="9144000" cy="5143500" type="screen16x9"/>
  <p:notesSz cx="6858000" cy="9144000"/>
  <p:embeddedFontLst>
    <p:embeddedFont>
      <p:font typeface="Roboto Condensed Light" panose="020B0604020202020204" charset="0"/>
      <p:regular r:id="rId26"/>
      <p:italic r:id="rId27"/>
    </p:embeddedFon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iCiel Cadena" panose="02000503000000020004" charset="0"/>
      <p:bold r:id="rId32"/>
    </p:embeddedFont>
    <p:embeddedFont>
      <p:font typeface="Berkshire Swash" panose="020B0604020202020204" charset="0"/>
      <p:regular r:id="rId33"/>
    </p:embeddedFont>
    <p:embeddedFont>
      <p:font typeface="Livvic" panose="020B0604020202020204" charset="0"/>
      <p:regular r:id="rId34"/>
      <p:bold r:id="rId35"/>
      <p:italic r:id="rId36"/>
      <p:boldItalic r:id="rId37"/>
    </p:embeddedFont>
    <p:embeddedFont>
      <p:font typeface="Patrick Hand" panose="020B0604020202020204" charset="0"/>
      <p:regular r:id="rId38"/>
    </p:embeddedFont>
    <p:embeddedFont>
      <p:font typeface="Roboto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iny" panose="020B0604020202020204" charset="0"/>
      <p:regular r:id="rId47"/>
    </p:embeddedFont>
    <p:embeddedFont>
      <p:font typeface="Lato" panose="020B060402020202020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9" autoAdjust="0"/>
  </p:normalViewPr>
  <p:slideViewPr>
    <p:cSldViewPr snapToGrid="0">
      <p:cViewPr>
        <p:scale>
          <a:sx n="90" d="100"/>
          <a:sy n="90" d="100"/>
        </p:scale>
        <p:origin x="140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3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2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8.sv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svg"/><Relationship Id="rId12" Type="http://schemas.openxmlformats.org/officeDocument/2006/relationships/image" Target="../media/image28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59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9.svg"/><Relationship Id="rId3" Type="http://schemas.openxmlformats.org/officeDocument/2006/relationships/audio" Target="../media/audio2.wav"/><Relationship Id="rId7" Type="http://schemas.openxmlformats.org/officeDocument/2006/relationships/image" Target="../media/image65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slide" Target="slide19.xml"/><Relationship Id="rId5" Type="http://schemas.openxmlformats.org/officeDocument/2006/relationships/image" Target="../media/image63.svg"/><Relationship Id="rId10" Type="http://schemas.openxmlformats.org/officeDocument/2006/relationships/image" Target="../media/image73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svg"/><Relationship Id="rId5" Type="http://schemas.openxmlformats.org/officeDocument/2006/relationships/image" Target="../media/image44.png"/><Relationship Id="rId4" Type="http://schemas.openxmlformats.org/officeDocument/2006/relationships/image" Target="../media/image63.svg"/><Relationship Id="rId9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63.svg"/><Relationship Id="rId10" Type="http://schemas.openxmlformats.org/officeDocument/2006/relationships/slide" Target="slide19.xml"/><Relationship Id="rId4" Type="http://schemas.openxmlformats.org/officeDocument/2006/relationships/image" Target="../media/image38.png"/><Relationship Id="rId9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78.svg"/><Relationship Id="rId5" Type="http://schemas.openxmlformats.org/officeDocument/2006/relationships/image" Target="../media/image63.sv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69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25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30.sv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sv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0.svg"/><Relationship Id="rId9" Type="http://schemas.openxmlformats.org/officeDocument/2006/relationships/image" Target="../media/image48.sv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0.sv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0.sv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3942419" y="342313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4EC9B7-E4CF-4A21-988C-BFA3E32D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0675" y="1048022"/>
            <a:ext cx="6986622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>
                <a:solidFill>
                  <a:schemeClr val="tx1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chemeClr val="tx1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lang="en-US" sz="22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ta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2772</TotalTime>
  <Words>724</Words>
  <Application>Microsoft Office PowerPoint</Application>
  <PresentationFormat>On-screen Show (16:9)</PresentationFormat>
  <Paragraphs>123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Roboto Condensed Light</vt:lpstr>
      <vt:lpstr>Open Sans</vt:lpstr>
      <vt:lpstr>iCiel Cadena</vt:lpstr>
      <vt:lpstr>Berkshire Swash</vt:lpstr>
      <vt:lpstr>Livvic</vt:lpstr>
      <vt:lpstr>Patrick Hand</vt:lpstr>
      <vt:lpstr>iCiel Panton Black</vt:lpstr>
      <vt:lpstr>Arial-Rounded</vt:lpstr>
      <vt:lpstr>Roboto</vt:lpstr>
      <vt:lpstr>Calibri</vt:lpstr>
      <vt:lpstr>Coiny</vt:lpstr>
      <vt:lpstr>Arial</vt:lpstr>
      <vt:lpstr>Lato</vt:lpstr>
      <vt:lpstr>Weltkindertag! by Slidego</vt:lpstr>
      <vt:lpstr>2_Weltkindertag! by Slidego</vt:lpstr>
      <vt:lpstr>1_Weltkindertag!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Techsi.vn</cp:lastModifiedBy>
  <cp:revision>30</cp:revision>
  <dcterms:modified xsi:type="dcterms:W3CDTF">2022-10-12T03:42:27Z</dcterms:modified>
</cp:coreProperties>
</file>