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9" r:id="rId14"/>
    <p:sldId id="340" r:id="rId15"/>
    <p:sldId id="332" r:id="rId16"/>
    <p:sldId id="33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41661" y="421942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6721" y="1542952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chitecture" panose="020B0500000000000000" pitchFamily="34" charset="0"/>
                  <a:ea typeface="Architecture" panose="020B0500000000000000" pitchFamily="34" charset="0"/>
                  <a:cs typeface="Architecture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 </a:t>
            </a:r>
            <a:r>
              <a:rPr lang="vi-VN" sz="3600" b="1" dirty="0" smtClean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Buổi 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sáng, Nam đạp xe tới trường trên con đường quen thuộc. Hè đã sang, mấy cành phượng vĩ nở hoa </a:t>
            </a:r>
            <a:r>
              <a:rPr lang="en-US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en-US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.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Tiếng ve kêu </a:t>
            </a:r>
            <a:r>
              <a:rPr lang="en-US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giữa những tán lá sấu </a:t>
            </a:r>
            <a:r>
              <a:rPr lang="en-US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.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</a:t>
            </a:r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6228941" y="3854460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9653338" y="385162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4045624" y="385446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2843892" y="4390872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5130269" y="49268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chitecture" panose="020B0500000000000000" pitchFamily="34" charset="0"/>
              <a:ea typeface="Architecture" panose="020B0500000000000000" pitchFamily="34" charset="0"/>
              <a:cs typeface="Architecture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371758" y="1312479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1" y="1580904"/>
            <a:ext cx="112090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Buổi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giữa những tán lá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sấu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     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Gần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4657249" y="1736948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6292811" y="2332009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7614674" y="1753692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1072413" y="2311106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chitecture" panose="020B0500000000000000" pitchFamily="34" charset="0"/>
              <a:ea typeface="Architecture" panose="020B0500000000000000" pitchFamily="34" charset="0"/>
              <a:cs typeface="Architecture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4789578" y="212059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7860250" y="2157003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1110991" y="2725609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9521391" y="3221082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6349988" y="2675099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9270536" y="2900942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126124" y="2433637"/>
            <a:ext cx="3258207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3815503" y="1714500"/>
            <a:ext cx="2456671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3806097" y="4610100"/>
            <a:ext cx="2581587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72174" y="1600201"/>
            <a:ext cx="738224" cy="771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6736040" y="942975"/>
            <a:ext cx="3643368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6812240" y="1985962"/>
            <a:ext cx="3643368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088467" y="4424362"/>
            <a:ext cx="3643368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6812240" y="2921199"/>
            <a:ext cx="3643368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363900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6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THẢO LUẬN NHÓM 4</a:t>
            </a:r>
            <a:endParaRPr lang="zh-CN" altLang="en-US" sz="36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528</Words>
  <Application>Microsoft Office PowerPoint</Application>
  <PresentationFormat>Widescreen</PresentationFormat>
  <Paragraphs>95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微软雅黑</vt:lpstr>
      <vt:lpstr>宋体</vt:lpstr>
      <vt:lpstr>Architecture</vt:lpstr>
      <vt:lpstr>Arial</vt:lpstr>
      <vt:lpstr>Arial-Rounded</vt:lpstr>
      <vt:lpstr>Calibri</vt:lpstr>
      <vt:lpstr>等线</vt:lpstr>
      <vt:lpstr>等线 Light</vt:lpstr>
      <vt:lpstr>Odibee Sans</vt:lpstr>
      <vt:lpstr>Times New Roman</vt:lpstr>
      <vt:lpstr>UVN Banh Mi</vt:lpstr>
      <vt:lpstr>UVN Gia Dinh</vt:lpstr>
      <vt:lpstr>字魂105号-简雅黑</vt:lpstr>
      <vt:lpstr>字魂115号-刀刀体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27</cp:revision>
  <dcterms:created xsi:type="dcterms:W3CDTF">2022-06-21T02:14:53Z</dcterms:created>
  <dcterms:modified xsi:type="dcterms:W3CDTF">2023-10-05T01:09:26Z</dcterms:modified>
</cp:coreProperties>
</file>