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20"/>
  </p:notesMasterIdLst>
  <p:sldIdLst>
    <p:sldId id="290" r:id="rId3"/>
    <p:sldId id="312" r:id="rId4"/>
    <p:sldId id="313" r:id="rId5"/>
    <p:sldId id="330" r:id="rId6"/>
    <p:sldId id="325" r:id="rId7"/>
    <p:sldId id="332" r:id="rId8"/>
    <p:sldId id="338" r:id="rId9"/>
    <p:sldId id="321" r:id="rId10"/>
    <p:sldId id="333" r:id="rId11"/>
    <p:sldId id="334" r:id="rId12"/>
    <p:sldId id="302" r:id="rId13"/>
    <p:sldId id="339" r:id="rId14"/>
    <p:sldId id="336" r:id="rId15"/>
    <p:sldId id="340" r:id="rId16"/>
    <p:sldId id="337" r:id="rId17"/>
    <p:sldId id="341" r:id="rId18"/>
    <p:sldId id="30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69" d="100"/>
          <a:sy n="69" d="100"/>
        </p:scale>
        <p:origin x="-78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1D85A-660A-4B82-AA07-A78EFFBFD8A9}"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D5B68-3B5D-4C22-B99F-4F4841B55B2E}" type="slidenum">
              <a:rPr lang="en-US" smtClean="0"/>
              <a:t>‹#›</a:t>
            </a:fld>
            <a:endParaRPr lang="en-US"/>
          </a:p>
        </p:txBody>
      </p:sp>
    </p:spTree>
    <p:extLst>
      <p:ext uri="{BB962C8B-B14F-4D97-AF65-F5344CB8AC3E}">
        <p14:creationId xmlns:p14="http://schemas.microsoft.com/office/powerpoint/2010/main" val="320455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987326"/>
      </p:ext>
    </p:extLst>
  </p:cSld>
  <p:clrMapOvr>
    <a:masterClrMapping/>
  </p:clrMapOvr>
  <p:transition spd="slow">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33681107"/>
      </p:ext>
    </p:extLst>
  </p:cSld>
  <p:clrMapOvr>
    <a:masterClrMapping/>
  </p:clrMapOvr>
  <p:transition spd="slow">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03/02/2023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9108895"/>
      </p:ext>
    </p:extLst>
  </p:cSld>
  <p:clrMapOvr>
    <a:masterClrMapping/>
  </p:clrMapOvr>
  <p:transition spd="slow">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568831"/>
      </p:ext>
    </p:extLst>
  </p:cSld>
  <p:clrMapOvr>
    <a:masterClrMapping/>
  </p:clrMapOvr>
  <p:transition spd="slow">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46659"/>
      </p:ext>
    </p:extLst>
  </p:cSld>
  <p:clrMapOvr>
    <a:masterClrMapping/>
  </p:clrMapOvr>
  <p:transition spd="slow">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solidFill>
              </a:rPr>
              <a:pPr/>
              <a:t>2023/2/3</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80707574"/>
      </p:ext>
    </p:extLst>
  </p:cSld>
  <p:clrMapOvr>
    <a:masterClrMapping/>
  </p:clrMapOvr>
  <p:transition spd="slow">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03/02/2023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000768"/>
      </p:ext>
    </p:extLst>
  </p:cSld>
  <p:clrMapOvr>
    <a:masterClrMapping/>
  </p:clrMapOvr>
  <p:transition spd="slow">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defTabSz="914400"/>
            <a:endParaRPr sz="2400">
              <a:solidFill>
                <a:prstClr val="black"/>
              </a:solidFill>
            </a:endParaRPr>
          </a:p>
        </p:txBody>
      </p:sp>
    </p:spTree>
    <p:extLst>
      <p:ext uri="{BB962C8B-B14F-4D97-AF65-F5344CB8AC3E}">
        <p14:creationId xmlns:p14="http://schemas.microsoft.com/office/powerpoint/2010/main" val="169243260"/>
      </p:ext>
    </p:extLst>
  </p:cSld>
  <p:clrMapOvr>
    <a:masterClrMapping/>
  </p:clrMapOvr>
  <p:transition spd="slow">
    <p:cover dir="l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EEF0171-407E-4939-A8C3-483732C1F49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220"/>
          <a:stretch/>
        </p:blipFill>
        <p:spPr>
          <a:xfrm>
            <a:off x="0" y="0"/>
            <a:ext cx="12192000" cy="6858000"/>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xmlns="" id="{5419E3EE-BDA1-4BB9-B037-7C1EA0F9B85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76376" y="314324"/>
            <a:ext cx="1190625" cy="1190625"/>
          </a:xfrm>
          <a:prstGeom prst="rect">
            <a:avLst/>
          </a:prstGeom>
        </p:spPr>
      </p:pic>
    </p:spTree>
    <p:extLst>
      <p:ext uri="{BB962C8B-B14F-4D97-AF65-F5344CB8AC3E}">
        <p14:creationId xmlns:p14="http://schemas.microsoft.com/office/powerpoint/2010/main" val="363004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4F6ED96-237A-4758-B832-5DB9DBBC856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b="11389"/>
          <a:stretch/>
        </p:blipFill>
        <p:spPr>
          <a:xfrm>
            <a:off x="292" y="0"/>
            <a:ext cx="12191708" cy="6858000"/>
          </a:xfrm>
          <a:prstGeom prst="rect">
            <a:avLst/>
          </a:prstGeom>
        </p:spPr>
      </p:pic>
    </p:spTree>
    <p:extLst>
      <p:ext uri="{BB962C8B-B14F-4D97-AF65-F5344CB8AC3E}">
        <p14:creationId xmlns:p14="http://schemas.microsoft.com/office/powerpoint/2010/main" val="45782443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transition spd="slow">
    <p:cover dir="l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31.sv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âu hỏi">
            <a:extLst>
              <a:ext uri="{FF2B5EF4-FFF2-40B4-BE49-F238E27FC236}">
                <a16:creationId xmlns:a16="http://schemas.microsoft.com/office/drawing/2014/main" xmlns="" id="{A2E856DA-8F2C-49AB-90D6-6F1D3BFBFA60}"/>
              </a:ext>
            </a:extLst>
          </p:cNvPr>
          <p:cNvSpPr/>
          <p:nvPr/>
        </p:nvSpPr>
        <p:spPr>
          <a:xfrm>
            <a:off x="1506250" y="809787"/>
            <a:ext cx="8818849" cy="3838413"/>
          </a:xfrm>
          <a:prstGeom prst="roundRect">
            <a:avLst/>
          </a:prstGeom>
          <a:solidFill>
            <a:schemeClr val="bg1"/>
          </a:solidFill>
          <a:ln w="38100">
            <a:solidFill>
              <a:srgbClr val="924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srgbClr val="663300"/>
              </a:solidFill>
              <a:effectLst/>
              <a:uLnTx/>
              <a:uFillTx/>
              <a:latin typeface="UTM Avo" panose="02040603050506020204" pitchFamily="18" charset="0"/>
              <a:ea typeface="+mn-ea"/>
              <a:cs typeface="+mn-cs"/>
            </a:endParaRPr>
          </a:p>
        </p:txBody>
      </p:sp>
      <p:pic>
        <p:nvPicPr>
          <p:cNvPr id="4" name="Picture 3">
            <a:extLst>
              <a:ext uri="{FF2B5EF4-FFF2-40B4-BE49-F238E27FC236}">
                <a16:creationId xmlns:a16="http://schemas.microsoft.com/office/drawing/2014/main" xmlns="" id="{41D4F7C2-43DD-4B62-9C66-8BAF3CCF8D08}"/>
              </a:ext>
            </a:extLst>
          </p:cNvPr>
          <p:cNvPicPr>
            <a:picLocks noChangeAspect="1"/>
          </p:cNvPicPr>
          <p:nvPr/>
        </p:nvPicPr>
        <p:blipFill>
          <a:blip r:embed="rId2"/>
          <a:stretch>
            <a:fillRect/>
          </a:stretch>
        </p:blipFill>
        <p:spPr>
          <a:xfrm>
            <a:off x="2661565" y="1135035"/>
            <a:ext cx="6419644" cy="1609483"/>
          </a:xfrm>
          <a:prstGeom prst="rect">
            <a:avLst/>
          </a:prstGeom>
        </p:spPr>
      </p:pic>
      <p:sp>
        <p:nvSpPr>
          <p:cNvPr id="2" name="TextBox 1">
            <a:extLst>
              <a:ext uri="{FF2B5EF4-FFF2-40B4-BE49-F238E27FC236}">
                <a16:creationId xmlns:a16="http://schemas.microsoft.com/office/drawing/2014/main" xmlns="" id="{24CD0938-DA83-41DC-8755-A52D051864F8}"/>
              </a:ext>
            </a:extLst>
          </p:cNvPr>
          <p:cNvSpPr txBox="1"/>
          <p:nvPr/>
        </p:nvSpPr>
        <p:spPr>
          <a:xfrm>
            <a:off x="2124075" y="895350"/>
            <a:ext cx="7239000" cy="523220"/>
          </a:xfrm>
          <a:prstGeom prst="rect">
            <a:avLst/>
          </a:prstGeom>
          <a:noFill/>
        </p:spPr>
        <p:txBody>
          <a:bodyPr wrap="square" rtlCol="0">
            <a:spAutoFit/>
          </a:bodyPr>
          <a:lstStyle/>
          <a:p>
            <a:pPr algn="ctr"/>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
        <p:nvSpPr>
          <p:cNvPr id="9" name="TextBox 8">
            <a:extLst>
              <a:ext uri="{FF2B5EF4-FFF2-40B4-BE49-F238E27FC236}">
                <a16:creationId xmlns:a16="http://schemas.microsoft.com/office/drawing/2014/main" xmlns="" id="{8252508A-016F-40C5-9EB8-2D3AFFB354B1}"/>
              </a:ext>
            </a:extLst>
          </p:cNvPr>
          <p:cNvSpPr txBox="1"/>
          <p:nvPr/>
        </p:nvSpPr>
        <p:spPr>
          <a:xfrm>
            <a:off x="5076825" y="3324225"/>
            <a:ext cx="2076450" cy="646331"/>
          </a:xfrm>
          <a:prstGeom prst="rect">
            <a:avLst/>
          </a:prstGeom>
          <a:noFill/>
        </p:spPr>
        <p:txBody>
          <a:bodyPr wrap="square" rtlCol="0">
            <a:spAutoFit/>
          </a:bodyPr>
          <a:lstStyle/>
          <a:p>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a:t>
            </a:r>
            <a:r>
              <a:rPr lang="en-US" sz="3600" b="1" dirty="0" err="1">
                <a:solidFill>
                  <a:srgbClr val="00B050"/>
                </a:solidFill>
                <a:latin typeface="Tahoma" panose="020B0604030504040204" pitchFamily="34" charset="0"/>
                <a:ea typeface="Tahoma" panose="020B0604030504040204" pitchFamily="34" charset="0"/>
                <a:cs typeface="Tahoma" panose="020B0604030504040204" pitchFamily="34" charset="0"/>
              </a:rPr>
              <a:t>Tiết</a:t>
            </a:r>
            <a:r>
              <a:rPr lang="en-US" sz="3600" b="1" dirty="0">
                <a:solidFill>
                  <a:srgbClr val="00B050"/>
                </a:solidFill>
                <a:latin typeface="Tahoma" panose="020B0604030504040204" pitchFamily="34" charset="0"/>
                <a:ea typeface="Tahoma" panose="020B0604030504040204" pitchFamily="34" charset="0"/>
                <a:cs typeface="Tahoma" panose="020B0604030504040204" pitchFamily="34" charset="0"/>
              </a:rPr>
              <a:t> 2)</a:t>
            </a:r>
          </a:p>
        </p:txBody>
      </p:sp>
      <p:sp>
        <p:nvSpPr>
          <p:cNvPr id="5" name="TextBox 4"/>
          <p:cNvSpPr txBox="1"/>
          <p:nvPr/>
        </p:nvSpPr>
        <p:spPr>
          <a:xfrm>
            <a:off x="2124075" y="2410691"/>
            <a:ext cx="7684943" cy="707886"/>
          </a:xfrm>
          <a:prstGeom prst="rect">
            <a:avLst/>
          </a:prstGeom>
          <a:noFill/>
        </p:spPr>
        <p:txBody>
          <a:bodyPr wrap="square" rtlCol="0">
            <a:spAutoFit/>
          </a:bodyPr>
          <a:lstStyle/>
          <a:p>
            <a:r>
              <a:rPr lang="en-US" dirty="0" smtClean="0"/>
              <a:t>              </a:t>
            </a:r>
            <a:r>
              <a:rPr lang="en-US" sz="4000" b="1" dirty="0" err="1" smtClean="0">
                <a:solidFill>
                  <a:srgbClr val="FF0000"/>
                </a:solidFill>
                <a:latin typeface="Times New Roman" pitchFamily="18" charset="0"/>
                <a:cs typeface="Times New Roman" pitchFamily="18" charset="0"/>
              </a:rPr>
              <a:t>Bài</a:t>
            </a:r>
            <a:r>
              <a:rPr lang="en-US" sz="4000" b="1" dirty="0" smtClean="0">
                <a:solidFill>
                  <a:srgbClr val="FF0000"/>
                </a:solidFill>
                <a:latin typeface="Times New Roman" pitchFamily="18" charset="0"/>
                <a:cs typeface="Times New Roman" pitchFamily="18" charset="0"/>
              </a:rPr>
              <a:t> 23: </a:t>
            </a:r>
            <a:r>
              <a:rPr lang="en-US" sz="4000" b="1" dirty="0" err="1" smtClean="0">
                <a:solidFill>
                  <a:srgbClr val="FF0000"/>
                </a:solidFill>
                <a:latin typeface="Times New Roman" pitchFamily="18" charset="0"/>
                <a:cs typeface="Times New Roman" pitchFamily="18" charset="0"/>
              </a:rPr>
              <a:t>Cơ</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quan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thần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kinh</a:t>
            </a:r>
            <a:r>
              <a:rPr lang="en-US" sz="4000" b="1" dirty="0" smtClean="0">
                <a:solidFill>
                  <a:srgbClr val="FF0000"/>
                </a:solidFill>
                <a:latin typeface="Times New Roman" pitchFamily="18" charset="0"/>
                <a:cs typeface="Times New Roman" pitchFamily="18" charset="0"/>
              </a:rPr>
              <a:t> </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0312299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DAA6B62-DC7F-4777-B67A-2AFA072900C0}"/>
              </a:ext>
            </a:extLst>
          </p:cNvPr>
          <p:cNvPicPr>
            <a:picLocks noChangeAspect="1"/>
          </p:cNvPicPr>
          <p:nvPr/>
        </p:nvPicPr>
        <p:blipFill>
          <a:blip r:embed="rId3"/>
          <a:stretch>
            <a:fillRect/>
          </a:stretch>
        </p:blipFill>
        <p:spPr>
          <a:xfrm>
            <a:off x="151885" y="69813"/>
            <a:ext cx="11888230" cy="6718374"/>
          </a:xfrm>
          <a:prstGeom prst="rect">
            <a:avLst/>
          </a:prstGeom>
        </p:spPr>
      </p:pic>
      <p:grpSp>
        <p:nvGrpSpPr>
          <p:cNvPr id="4" name="Group 3">
            <a:extLst>
              <a:ext uri="{FF2B5EF4-FFF2-40B4-BE49-F238E27FC236}">
                <a16:creationId xmlns:a16="http://schemas.microsoft.com/office/drawing/2014/main" xmlns="" id="{8A7EBE62-EA1C-4B5C-987B-C3D54D7AFEF6}"/>
              </a:ext>
            </a:extLst>
          </p:cNvPr>
          <p:cNvGrpSpPr/>
          <p:nvPr/>
        </p:nvGrpSpPr>
        <p:grpSpPr>
          <a:xfrm>
            <a:off x="333375" y="-1"/>
            <a:ext cx="11591925" cy="2266951"/>
            <a:chOff x="5625979" y="3429000"/>
            <a:chExt cx="5736545" cy="2688775"/>
          </a:xfrm>
        </p:grpSpPr>
        <p:grpSp>
          <p:nvGrpSpPr>
            <p:cNvPr id="5" name="Graphic 3">
              <a:extLst>
                <a:ext uri="{FF2B5EF4-FFF2-40B4-BE49-F238E27FC236}">
                  <a16:creationId xmlns:a16="http://schemas.microsoft.com/office/drawing/2014/main" xmlns="" id="{76F9A8CB-FA6A-4C9E-B16F-DB522841B1C8}"/>
                </a:ext>
              </a:extLst>
            </p:cNvPr>
            <p:cNvGrpSpPr/>
            <p:nvPr/>
          </p:nvGrpSpPr>
          <p:grpSpPr>
            <a:xfrm>
              <a:off x="5625979" y="3429000"/>
              <a:ext cx="5736545" cy="2688775"/>
              <a:chOff x="3649055" y="2289634"/>
              <a:chExt cx="7931467" cy="4107044"/>
            </a:xfrm>
          </p:grpSpPr>
          <p:sp>
            <p:nvSpPr>
              <p:cNvPr id="7" name="Freeform: Shape 6">
                <a:extLst>
                  <a:ext uri="{FF2B5EF4-FFF2-40B4-BE49-F238E27FC236}">
                    <a16:creationId xmlns:a16="http://schemas.microsoft.com/office/drawing/2014/main" xmlns=""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xmlns=""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xmlns="" id="{8658D4F6-18AE-4223-B007-8C1872BD59FB}"/>
                  </a:ext>
                </a:extLst>
              </p:cNvPr>
              <p:cNvGrpSpPr/>
              <p:nvPr/>
            </p:nvGrpSpPr>
            <p:grpSpPr>
              <a:xfrm>
                <a:off x="6960830" y="2289634"/>
                <a:ext cx="1188634" cy="1023983"/>
                <a:chOff x="6960830" y="2289634"/>
                <a:chExt cx="1188634" cy="1023983"/>
              </a:xfrm>
            </p:grpSpPr>
            <p:sp>
              <p:nvSpPr>
                <p:cNvPr id="12" name="Freeform: Shape 11">
                  <a:extLst>
                    <a:ext uri="{FF2B5EF4-FFF2-40B4-BE49-F238E27FC236}">
                      <a16:creationId xmlns:a16="http://schemas.microsoft.com/office/drawing/2014/main" xmlns=""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6" name="TextBox 5">
              <a:extLst>
                <a:ext uri="{FF2B5EF4-FFF2-40B4-BE49-F238E27FC236}">
                  <a16:creationId xmlns:a16="http://schemas.microsoft.com/office/drawing/2014/main" xmlns=""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1149926" y="483289"/>
            <a:ext cx="9768663" cy="1569660"/>
          </a:xfrm>
          <a:prstGeom prst="rect">
            <a:avLst/>
          </a:prstGeom>
        </p:spPr>
        <p:txBody>
          <a:bodyPr wrap="square">
            <a:spAutoFit/>
          </a:bodyPr>
          <a:lstStyle/>
          <a:p>
            <a:r>
              <a:rPr lang="nl-NL" sz="3200" dirty="0" smtClean="0">
                <a:latin typeface="Times New Roman" pitchFamily="18" charset="0"/>
                <a:cs typeface="Times New Roman" pitchFamily="18" charset="0"/>
              </a:rPr>
              <a:t> </a:t>
            </a:r>
            <a:r>
              <a:rPr lang="nl-NL" sz="3200" b="1" dirty="0" smtClean="0">
                <a:solidFill>
                  <a:srgbClr val="00B050"/>
                </a:solidFill>
                <a:latin typeface="Times New Roman" pitchFamily="18" charset="0"/>
                <a:cs typeface="Times New Roman" pitchFamily="18" charset="0"/>
              </a:rPr>
              <a:t>+</a:t>
            </a:r>
            <a:r>
              <a:rPr lang="nl-NL" sz="3200" b="1" dirty="0" smtClean="0">
                <a:latin typeface="Times New Roman" pitchFamily="18" charset="0"/>
                <a:cs typeface="Times New Roman" pitchFamily="18" charset="0"/>
              </a:rPr>
              <a:t> </a:t>
            </a:r>
            <a:r>
              <a:rPr lang="nl-NL" sz="3200" b="1" dirty="0" smtClean="0">
                <a:solidFill>
                  <a:srgbClr val="00B050"/>
                </a:solidFill>
                <a:latin typeface="Times New Roman" pitchFamily="18" charset="0"/>
                <a:cs typeface="Times New Roman" pitchFamily="18" charset="0"/>
              </a:rPr>
              <a:t>Cơ </a:t>
            </a:r>
            <a:r>
              <a:rPr lang="nl-NL" sz="3200" b="1" dirty="0">
                <a:solidFill>
                  <a:srgbClr val="00B050"/>
                </a:solidFill>
                <a:latin typeface="Times New Roman" pitchFamily="18" charset="0"/>
                <a:cs typeface="Times New Roman" pitchFamily="18" charset="0"/>
              </a:rPr>
              <a:t>quan nào đã điều khiển khi em viết bài, em thường phối hợp các hoạt động nghe, nhìn, viết </a:t>
            </a:r>
            <a:endParaRPr lang="nl-NL" sz="3200" b="1" dirty="0" smtClean="0">
              <a:solidFill>
                <a:srgbClr val="00B050"/>
              </a:solidFill>
              <a:latin typeface="Times New Roman" pitchFamily="18" charset="0"/>
              <a:cs typeface="Times New Roman" pitchFamily="18" charset="0"/>
            </a:endParaRPr>
          </a:p>
          <a:p>
            <a:r>
              <a:rPr lang="nl-NL" sz="3200" b="1" dirty="0" smtClean="0">
                <a:solidFill>
                  <a:srgbClr val="00B050"/>
                </a:solidFill>
                <a:latin typeface="Times New Roman" pitchFamily="18" charset="0"/>
                <a:cs typeface="Times New Roman" pitchFamily="18" charset="0"/>
              </a:rPr>
              <a:t>cùng </a:t>
            </a:r>
            <a:r>
              <a:rPr lang="nl-NL" sz="3200" b="1" dirty="0">
                <a:solidFill>
                  <a:srgbClr val="00B050"/>
                </a:solidFill>
                <a:latin typeface="Times New Roman" pitchFamily="18" charset="0"/>
                <a:cs typeface="Times New Roman" pitchFamily="18" charset="0"/>
              </a:rPr>
              <a:t>một lúc?</a:t>
            </a:r>
            <a:endParaRPr lang="en-US" sz="3200" b="1" dirty="0">
              <a:solidFill>
                <a:srgbClr val="00B050"/>
              </a:solidFill>
              <a:latin typeface="Times New Roman" pitchFamily="18" charset="0"/>
              <a:cs typeface="Times New Roman" pitchFamily="18" charset="0"/>
            </a:endParaRPr>
          </a:p>
        </p:txBody>
      </p:sp>
      <p:grpSp>
        <p:nvGrpSpPr>
          <p:cNvPr id="17" name="Group 16">
            <a:extLst>
              <a:ext uri="{FF2B5EF4-FFF2-40B4-BE49-F238E27FC236}">
                <a16:creationId xmlns:a16="http://schemas.microsoft.com/office/drawing/2014/main" xmlns="" id="{8A7EBE62-EA1C-4B5C-987B-C3D54D7AFEF6}"/>
              </a:ext>
            </a:extLst>
          </p:cNvPr>
          <p:cNvGrpSpPr/>
          <p:nvPr/>
        </p:nvGrpSpPr>
        <p:grpSpPr>
          <a:xfrm>
            <a:off x="310372" y="2854036"/>
            <a:ext cx="11591925" cy="2266951"/>
            <a:chOff x="5625979" y="3429000"/>
            <a:chExt cx="5736545" cy="2688775"/>
          </a:xfrm>
        </p:grpSpPr>
        <p:grpSp>
          <p:nvGrpSpPr>
            <p:cNvPr id="18" name="Graphic 3">
              <a:extLst>
                <a:ext uri="{FF2B5EF4-FFF2-40B4-BE49-F238E27FC236}">
                  <a16:creationId xmlns:a16="http://schemas.microsoft.com/office/drawing/2014/main" xmlns="" id="{76F9A8CB-FA6A-4C9E-B16F-DB522841B1C8}"/>
                </a:ext>
              </a:extLst>
            </p:cNvPr>
            <p:cNvGrpSpPr/>
            <p:nvPr/>
          </p:nvGrpSpPr>
          <p:grpSpPr>
            <a:xfrm>
              <a:off x="5625979" y="3429000"/>
              <a:ext cx="5736545" cy="2688775"/>
              <a:chOff x="3649055" y="2289634"/>
              <a:chExt cx="7931467" cy="4107044"/>
            </a:xfrm>
          </p:grpSpPr>
          <p:sp>
            <p:nvSpPr>
              <p:cNvPr id="20" name="Freeform: Shape 6">
                <a:extLst>
                  <a:ext uri="{FF2B5EF4-FFF2-40B4-BE49-F238E27FC236}">
                    <a16:creationId xmlns:a16="http://schemas.microsoft.com/office/drawing/2014/main" xmlns=""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21" name="Freeform: Shape 7">
                <a:extLst>
                  <a:ext uri="{FF2B5EF4-FFF2-40B4-BE49-F238E27FC236}">
                    <a16:creationId xmlns:a16="http://schemas.microsoft.com/office/drawing/2014/main" xmlns=""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22" name="Freeform: Shape 9">
                <a:extLst>
                  <a:ext uri="{FF2B5EF4-FFF2-40B4-BE49-F238E27FC236}">
                    <a16:creationId xmlns:a16="http://schemas.microsoft.com/office/drawing/2014/main" xmlns=""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23" name="Graphic 3">
                <a:extLst>
                  <a:ext uri="{FF2B5EF4-FFF2-40B4-BE49-F238E27FC236}">
                    <a16:creationId xmlns:a16="http://schemas.microsoft.com/office/drawing/2014/main" xmlns="" id="{8658D4F6-18AE-4223-B007-8C1872BD59FB}"/>
                  </a:ext>
                </a:extLst>
              </p:cNvPr>
              <p:cNvGrpSpPr/>
              <p:nvPr/>
            </p:nvGrpSpPr>
            <p:grpSpPr>
              <a:xfrm>
                <a:off x="6960830" y="2289634"/>
                <a:ext cx="1188634" cy="1023983"/>
                <a:chOff x="6960830" y="2289634"/>
                <a:chExt cx="1188634" cy="1023983"/>
              </a:xfrm>
            </p:grpSpPr>
            <p:sp>
              <p:nvSpPr>
                <p:cNvPr id="24" name="Freeform: Shape 11">
                  <a:extLst>
                    <a:ext uri="{FF2B5EF4-FFF2-40B4-BE49-F238E27FC236}">
                      <a16:creationId xmlns:a16="http://schemas.microsoft.com/office/drawing/2014/main" xmlns=""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25" name="Freeform: Shape 12">
                  <a:extLst>
                    <a:ext uri="{FF2B5EF4-FFF2-40B4-BE49-F238E27FC236}">
                      <a16:creationId xmlns:a16="http://schemas.microsoft.com/office/drawing/2014/main" xmlns=""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19" name="TextBox 18">
              <a:extLst>
                <a:ext uri="{FF2B5EF4-FFF2-40B4-BE49-F238E27FC236}">
                  <a16:creationId xmlns:a16="http://schemas.microsoft.com/office/drawing/2014/main" xmlns=""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9" name="Rectangle 8"/>
          <p:cNvSpPr/>
          <p:nvPr/>
        </p:nvSpPr>
        <p:spPr>
          <a:xfrm>
            <a:off x="1149925" y="3434840"/>
            <a:ext cx="9379529" cy="1077218"/>
          </a:xfrm>
          <a:prstGeom prst="rect">
            <a:avLst/>
          </a:prstGeom>
        </p:spPr>
        <p:txBody>
          <a:bodyPr wrap="square">
            <a:spAutoFit/>
          </a:bodyPr>
          <a:lstStyle/>
          <a:p>
            <a:r>
              <a:rPr lang="nl-NL" sz="3200" b="1" dirty="0">
                <a:solidFill>
                  <a:srgbClr val="00B050"/>
                </a:solidFill>
                <a:latin typeface="Times New Roman" pitchFamily="18" charset="0"/>
                <a:cs typeface="Times New Roman" pitchFamily="18" charset="0"/>
              </a:rPr>
              <a:t>+ Cơ quan thần kinh có chức năng như thế nào đối với phản ứng của cơ thể.</a:t>
            </a:r>
            <a:endParaRPr lang="en-US" sz="3200" b="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68716709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 calcmode="lin" valueType="num">
                                      <p:cBhvr>
                                        <p:cTn id="15" dur="500" fill="hold"/>
                                        <p:tgtEl>
                                          <p:spTgt spid="17"/>
                                        </p:tgtEl>
                                        <p:attrNameLst>
                                          <p:attrName>style.rotation</p:attrName>
                                        </p:attrNameLst>
                                      </p:cBhvr>
                                      <p:tavLst>
                                        <p:tav tm="0">
                                          <p:val>
                                            <p:fltVal val="360"/>
                                          </p:val>
                                        </p:tav>
                                        <p:tav tm="100000">
                                          <p:val>
                                            <p:fltVal val="0"/>
                                          </p:val>
                                        </p:tav>
                                      </p:tavLst>
                                    </p:anim>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图片 18">
            <a:extLst>
              <a:ext uri="{FF2B5EF4-FFF2-40B4-BE49-F238E27FC236}">
                <a16:creationId xmlns:a16="http://schemas.microsoft.com/office/drawing/2014/main" xmlns="" id="{DCE4B76B-AF70-444F-A632-D3105377EAD2}"/>
              </a:ext>
            </a:extLst>
          </p:cNvPr>
          <p:cNvPicPr>
            <a:picLocks noChangeAspect="1"/>
          </p:cNvPicPr>
          <p:nvPr/>
        </p:nvPicPr>
        <p:blipFill rotWithShape="1">
          <a:blip r:embed="rId3">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5" name="Rectangle: Rounded Corners 8">
            <a:extLst>
              <a:ext uri="{FF2B5EF4-FFF2-40B4-BE49-F238E27FC236}">
                <a16:creationId xmlns:a16="http://schemas.microsoft.com/office/drawing/2014/main" xmlns="" id="{36E5424F-FE93-4261-8439-24597286E142}"/>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ln>
            <a:extLst>
              <a:ext uri="{C807C97D-BFC1-408E-A445-0C87EB9F89A2}">
                <ask:lineSketchStyleProps xmlns:ask="http://schemas.microsoft.com/office/drawing/2018/sketchyshapes" xmln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xmlns="" id="{01E5B78A-9916-480A-B369-687B9E1FEE3F}"/>
              </a:ext>
            </a:extLst>
          </p:cNvPr>
          <p:cNvGrpSpPr/>
          <p:nvPr/>
        </p:nvGrpSpPr>
        <p:grpSpPr>
          <a:xfrm>
            <a:off x="10440889" y="4927199"/>
            <a:ext cx="1587501" cy="1866900"/>
            <a:chOff x="1841500" y="4386263"/>
            <a:chExt cx="1587501" cy="1866900"/>
          </a:xfrm>
        </p:grpSpPr>
        <p:sp>
          <p:nvSpPr>
            <p:cNvPr id="7" name="Freeform 485">
              <a:extLst>
                <a:ext uri="{FF2B5EF4-FFF2-40B4-BE49-F238E27FC236}">
                  <a16:creationId xmlns:a16="http://schemas.microsoft.com/office/drawing/2014/main" xmlns="" id="{27318C67-545F-49D1-977E-F5A1C63C1FA6}"/>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Freeform 486">
              <a:extLst>
                <a:ext uri="{FF2B5EF4-FFF2-40B4-BE49-F238E27FC236}">
                  <a16:creationId xmlns:a16="http://schemas.microsoft.com/office/drawing/2014/main" xmlns="" id="{134ADA6C-93F9-4FBF-83C9-BEEA1878E623}"/>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487">
              <a:extLst>
                <a:ext uri="{FF2B5EF4-FFF2-40B4-BE49-F238E27FC236}">
                  <a16:creationId xmlns:a16="http://schemas.microsoft.com/office/drawing/2014/main" xmlns="" id="{BDAFB949-4FC0-40EA-9124-88C3E89AB2E8}"/>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488">
              <a:extLst>
                <a:ext uri="{FF2B5EF4-FFF2-40B4-BE49-F238E27FC236}">
                  <a16:creationId xmlns:a16="http://schemas.microsoft.com/office/drawing/2014/main" xmlns="" id="{89AA78E4-F01C-4431-BD83-AC97DC53B193}"/>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489">
              <a:extLst>
                <a:ext uri="{FF2B5EF4-FFF2-40B4-BE49-F238E27FC236}">
                  <a16:creationId xmlns:a16="http://schemas.microsoft.com/office/drawing/2014/main" xmlns="" id="{3C5DF87D-C75A-4361-B5FD-F77466157DCF}"/>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490">
              <a:extLst>
                <a:ext uri="{FF2B5EF4-FFF2-40B4-BE49-F238E27FC236}">
                  <a16:creationId xmlns:a16="http://schemas.microsoft.com/office/drawing/2014/main" xmlns="" id="{5B750BD6-9EB9-4DFC-8E9D-023B2A958133}"/>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491">
              <a:extLst>
                <a:ext uri="{FF2B5EF4-FFF2-40B4-BE49-F238E27FC236}">
                  <a16:creationId xmlns:a16="http://schemas.microsoft.com/office/drawing/2014/main" xmlns="" id="{DDB30675-A86D-43BC-A3D3-B62D85B526E6}"/>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492">
              <a:extLst>
                <a:ext uri="{FF2B5EF4-FFF2-40B4-BE49-F238E27FC236}">
                  <a16:creationId xmlns:a16="http://schemas.microsoft.com/office/drawing/2014/main" xmlns="" id="{1FBE707E-A889-4911-A3C2-BDF6D6A7F92D}"/>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493">
              <a:extLst>
                <a:ext uri="{FF2B5EF4-FFF2-40B4-BE49-F238E27FC236}">
                  <a16:creationId xmlns:a16="http://schemas.microsoft.com/office/drawing/2014/main" xmlns="" id="{DC02C277-FBE8-4B1B-8C5E-006E421F0BD5}"/>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494">
              <a:extLst>
                <a:ext uri="{FF2B5EF4-FFF2-40B4-BE49-F238E27FC236}">
                  <a16:creationId xmlns:a16="http://schemas.microsoft.com/office/drawing/2014/main" xmlns="" id="{DAD21276-02DC-4976-8B23-307CD2364590}"/>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495">
              <a:extLst>
                <a:ext uri="{FF2B5EF4-FFF2-40B4-BE49-F238E27FC236}">
                  <a16:creationId xmlns:a16="http://schemas.microsoft.com/office/drawing/2014/main" xmlns="" id="{952AEFFD-B0B5-4E71-A18F-302AD412CC5C}"/>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496">
              <a:extLst>
                <a:ext uri="{FF2B5EF4-FFF2-40B4-BE49-F238E27FC236}">
                  <a16:creationId xmlns:a16="http://schemas.microsoft.com/office/drawing/2014/main" xmlns="" id="{7ECBD06B-8F52-428C-A588-DF9B62464D4F}"/>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497">
              <a:extLst>
                <a:ext uri="{FF2B5EF4-FFF2-40B4-BE49-F238E27FC236}">
                  <a16:creationId xmlns:a16="http://schemas.microsoft.com/office/drawing/2014/main" xmlns="" id="{A0DF7674-B00F-4078-94B0-D905E7B493F8}"/>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498">
              <a:extLst>
                <a:ext uri="{FF2B5EF4-FFF2-40B4-BE49-F238E27FC236}">
                  <a16:creationId xmlns:a16="http://schemas.microsoft.com/office/drawing/2014/main" xmlns="" id="{BC9F09D7-6208-4E2A-9330-A787E5DC6FEE}"/>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499">
              <a:extLst>
                <a:ext uri="{FF2B5EF4-FFF2-40B4-BE49-F238E27FC236}">
                  <a16:creationId xmlns:a16="http://schemas.microsoft.com/office/drawing/2014/main" xmlns="" id="{D6E00F22-A8F5-4586-8EE1-79FECAEC8B4C}"/>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500">
              <a:extLst>
                <a:ext uri="{FF2B5EF4-FFF2-40B4-BE49-F238E27FC236}">
                  <a16:creationId xmlns:a16="http://schemas.microsoft.com/office/drawing/2014/main" xmlns="" id="{BFD5295F-ECB4-419E-A213-E798DC89CB8A}"/>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501">
              <a:extLst>
                <a:ext uri="{FF2B5EF4-FFF2-40B4-BE49-F238E27FC236}">
                  <a16:creationId xmlns:a16="http://schemas.microsoft.com/office/drawing/2014/main" xmlns="" id="{975270A9-30F4-4F06-A034-260A222AFC45}"/>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502">
              <a:extLst>
                <a:ext uri="{FF2B5EF4-FFF2-40B4-BE49-F238E27FC236}">
                  <a16:creationId xmlns:a16="http://schemas.microsoft.com/office/drawing/2014/main" xmlns="" id="{0CA6A0F7-6D9A-4FC3-9906-B6EDDD9BE42C}"/>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503">
              <a:extLst>
                <a:ext uri="{FF2B5EF4-FFF2-40B4-BE49-F238E27FC236}">
                  <a16:creationId xmlns:a16="http://schemas.microsoft.com/office/drawing/2014/main" xmlns="" id="{4941175C-6E35-4710-845A-5B122B9E1AD9}"/>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504">
              <a:extLst>
                <a:ext uri="{FF2B5EF4-FFF2-40B4-BE49-F238E27FC236}">
                  <a16:creationId xmlns:a16="http://schemas.microsoft.com/office/drawing/2014/main" xmlns="" id="{07A567F0-1566-4EAC-A6CE-7D933B143F4F}"/>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505">
              <a:extLst>
                <a:ext uri="{FF2B5EF4-FFF2-40B4-BE49-F238E27FC236}">
                  <a16:creationId xmlns:a16="http://schemas.microsoft.com/office/drawing/2014/main" xmlns="" id="{0EC33F4B-D605-42C8-BF76-7413B714E2AF}"/>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506">
              <a:extLst>
                <a:ext uri="{FF2B5EF4-FFF2-40B4-BE49-F238E27FC236}">
                  <a16:creationId xmlns:a16="http://schemas.microsoft.com/office/drawing/2014/main" xmlns="" id="{5442609B-133F-4F82-B27A-653D83C2DA69}"/>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507">
              <a:extLst>
                <a:ext uri="{FF2B5EF4-FFF2-40B4-BE49-F238E27FC236}">
                  <a16:creationId xmlns:a16="http://schemas.microsoft.com/office/drawing/2014/main" xmlns="" id="{254C6658-C9F3-424D-AE05-D283AA409A73}"/>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508">
              <a:extLst>
                <a:ext uri="{FF2B5EF4-FFF2-40B4-BE49-F238E27FC236}">
                  <a16:creationId xmlns:a16="http://schemas.microsoft.com/office/drawing/2014/main" xmlns="" id="{3559457E-6885-42EB-806B-A187D6F76B1E}"/>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509">
              <a:extLst>
                <a:ext uri="{FF2B5EF4-FFF2-40B4-BE49-F238E27FC236}">
                  <a16:creationId xmlns:a16="http://schemas.microsoft.com/office/drawing/2014/main" xmlns="" id="{E232F7EF-1007-4DE1-867B-BC66C7649781}"/>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510">
              <a:extLst>
                <a:ext uri="{FF2B5EF4-FFF2-40B4-BE49-F238E27FC236}">
                  <a16:creationId xmlns:a16="http://schemas.microsoft.com/office/drawing/2014/main" xmlns="" id="{D2B8CB7D-14FC-4D72-9180-510E14B9C27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511">
              <a:extLst>
                <a:ext uri="{FF2B5EF4-FFF2-40B4-BE49-F238E27FC236}">
                  <a16:creationId xmlns:a16="http://schemas.microsoft.com/office/drawing/2014/main" xmlns="" id="{41ED8325-1BD8-4AA5-978B-F77A7C8F10F2}"/>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512">
              <a:extLst>
                <a:ext uri="{FF2B5EF4-FFF2-40B4-BE49-F238E27FC236}">
                  <a16:creationId xmlns:a16="http://schemas.microsoft.com/office/drawing/2014/main" xmlns="" id="{8B474FA8-8C21-4259-B78C-C55805D0ABB1}"/>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513">
              <a:extLst>
                <a:ext uri="{FF2B5EF4-FFF2-40B4-BE49-F238E27FC236}">
                  <a16:creationId xmlns:a16="http://schemas.microsoft.com/office/drawing/2014/main" xmlns="" id="{44671D43-1D4F-4829-8B21-B5090FC0BCAB}"/>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514">
              <a:extLst>
                <a:ext uri="{FF2B5EF4-FFF2-40B4-BE49-F238E27FC236}">
                  <a16:creationId xmlns:a16="http://schemas.microsoft.com/office/drawing/2014/main" xmlns="" id="{8FA819A9-A276-4FDB-BE67-015A9F8ABEB6}"/>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515">
              <a:extLst>
                <a:ext uri="{FF2B5EF4-FFF2-40B4-BE49-F238E27FC236}">
                  <a16:creationId xmlns:a16="http://schemas.microsoft.com/office/drawing/2014/main" xmlns="" id="{BCEF2BA8-E8E3-45FF-9799-6E2C84CBEA4F}"/>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516">
              <a:extLst>
                <a:ext uri="{FF2B5EF4-FFF2-40B4-BE49-F238E27FC236}">
                  <a16:creationId xmlns:a16="http://schemas.microsoft.com/office/drawing/2014/main" xmlns="" id="{9462AB8B-85FD-473E-953B-0A7B47CCFDDE}"/>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517">
              <a:extLst>
                <a:ext uri="{FF2B5EF4-FFF2-40B4-BE49-F238E27FC236}">
                  <a16:creationId xmlns:a16="http://schemas.microsoft.com/office/drawing/2014/main" xmlns="" id="{E96C9FF4-11BD-418B-AF01-1A3497EC6C94}"/>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518">
              <a:extLst>
                <a:ext uri="{FF2B5EF4-FFF2-40B4-BE49-F238E27FC236}">
                  <a16:creationId xmlns:a16="http://schemas.microsoft.com/office/drawing/2014/main" xmlns="" id="{A615EE25-41A2-466E-B2F8-06B832150256}"/>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519">
              <a:extLst>
                <a:ext uri="{FF2B5EF4-FFF2-40B4-BE49-F238E27FC236}">
                  <a16:creationId xmlns:a16="http://schemas.microsoft.com/office/drawing/2014/main" xmlns="" id="{479CA357-D50B-44FD-A22C-68961EAF11F6}"/>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Oval 520">
              <a:extLst>
                <a:ext uri="{FF2B5EF4-FFF2-40B4-BE49-F238E27FC236}">
                  <a16:creationId xmlns:a16="http://schemas.microsoft.com/office/drawing/2014/main" xmlns="" id="{B5B5BA00-0F66-45AA-A60B-1497B55B69C0}"/>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521">
              <a:extLst>
                <a:ext uri="{FF2B5EF4-FFF2-40B4-BE49-F238E27FC236}">
                  <a16:creationId xmlns:a16="http://schemas.microsoft.com/office/drawing/2014/main" xmlns="" id="{3A142FCD-7332-4C7B-B168-415E1EC7F97B}"/>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522">
              <a:extLst>
                <a:ext uri="{FF2B5EF4-FFF2-40B4-BE49-F238E27FC236}">
                  <a16:creationId xmlns:a16="http://schemas.microsoft.com/office/drawing/2014/main" xmlns="" id="{08038D9B-4277-4EFF-A9F4-5892000CDB3E}"/>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523">
              <a:extLst>
                <a:ext uri="{FF2B5EF4-FFF2-40B4-BE49-F238E27FC236}">
                  <a16:creationId xmlns:a16="http://schemas.microsoft.com/office/drawing/2014/main" xmlns="" id="{84D524B4-085B-43E1-B131-88F8AA796ED9}"/>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Oval 524">
              <a:extLst>
                <a:ext uri="{FF2B5EF4-FFF2-40B4-BE49-F238E27FC236}">
                  <a16:creationId xmlns:a16="http://schemas.microsoft.com/office/drawing/2014/main" xmlns="" id="{77C8A0D1-218D-4F2F-BC8E-9651B5109464}"/>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Oval 525">
              <a:extLst>
                <a:ext uri="{FF2B5EF4-FFF2-40B4-BE49-F238E27FC236}">
                  <a16:creationId xmlns:a16="http://schemas.microsoft.com/office/drawing/2014/main" xmlns="" id="{07D1C340-0D39-456E-8F3B-B7C499344A1C}"/>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526">
              <a:extLst>
                <a:ext uri="{FF2B5EF4-FFF2-40B4-BE49-F238E27FC236}">
                  <a16:creationId xmlns:a16="http://schemas.microsoft.com/office/drawing/2014/main" xmlns="" id="{EFCF964B-F19E-4725-AF46-32420804EF8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527">
              <a:extLst>
                <a:ext uri="{FF2B5EF4-FFF2-40B4-BE49-F238E27FC236}">
                  <a16:creationId xmlns:a16="http://schemas.microsoft.com/office/drawing/2014/main" xmlns="" id="{E53BB23F-6BB1-44ED-BC2E-216A02868DD3}"/>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528">
              <a:extLst>
                <a:ext uri="{FF2B5EF4-FFF2-40B4-BE49-F238E27FC236}">
                  <a16:creationId xmlns:a16="http://schemas.microsoft.com/office/drawing/2014/main" xmlns="" id="{F0A73DC2-7F96-4F40-BAF4-9B6BC1B4D6FE}"/>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Oval 529">
              <a:extLst>
                <a:ext uri="{FF2B5EF4-FFF2-40B4-BE49-F238E27FC236}">
                  <a16:creationId xmlns:a16="http://schemas.microsoft.com/office/drawing/2014/main" xmlns="" id="{1E838B8B-DD0E-44D4-993B-453B026DA38A}"/>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30">
              <a:extLst>
                <a:ext uri="{FF2B5EF4-FFF2-40B4-BE49-F238E27FC236}">
                  <a16:creationId xmlns:a16="http://schemas.microsoft.com/office/drawing/2014/main" xmlns="" id="{4AF572EC-D065-41C1-9D71-7B46CD298E31}"/>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31">
              <a:extLst>
                <a:ext uri="{FF2B5EF4-FFF2-40B4-BE49-F238E27FC236}">
                  <a16:creationId xmlns:a16="http://schemas.microsoft.com/office/drawing/2014/main" xmlns="" id="{71065408-D783-4D1E-AEEA-C2EAAECC2EDB}"/>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Oval 532">
              <a:extLst>
                <a:ext uri="{FF2B5EF4-FFF2-40B4-BE49-F238E27FC236}">
                  <a16:creationId xmlns:a16="http://schemas.microsoft.com/office/drawing/2014/main" xmlns="" id="{D79DA9C5-4702-445B-8403-8FEDBC25748E}"/>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Oval 533">
              <a:extLst>
                <a:ext uri="{FF2B5EF4-FFF2-40B4-BE49-F238E27FC236}">
                  <a16:creationId xmlns:a16="http://schemas.microsoft.com/office/drawing/2014/main" xmlns="" id="{1E270AA0-EEB1-41D0-801E-7BEC7C30A663}"/>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Oval 534">
              <a:extLst>
                <a:ext uri="{FF2B5EF4-FFF2-40B4-BE49-F238E27FC236}">
                  <a16:creationId xmlns:a16="http://schemas.microsoft.com/office/drawing/2014/main" xmlns="" id="{FAD43951-E854-4447-A0C5-0383E959DCD8}"/>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Oval 535">
              <a:extLst>
                <a:ext uri="{FF2B5EF4-FFF2-40B4-BE49-F238E27FC236}">
                  <a16:creationId xmlns:a16="http://schemas.microsoft.com/office/drawing/2014/main" xmlns="" id="{B7F242B9-D503-46EC-9E7D-5B9438DF5678}"/>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Oval 536">
              <a:extLst>
                <a:ext uri="{FF2B5EF4-FFF2-40B4-BE49-F238E27FC236}">
                  <a16:creationId xmlns:a16="http://schemas.microsoft.com/office/drawing/2014/main" xmlns="" id="{B47D7297-2094-4D08-8BCA-01900C7A055B}"/>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Oval 537">
              <a:extLst>
                <a:ext uri="{FF2B5EF4-FFF2-40B4-BE49-F238E27FC236}">
                  <a16:creationId xmlns:a16="http://schemas.microsoft.com/office/drawing/2014/main" xmlns="" id="{F20B5CEF-FE2B-465C-B6B3-7EF1CD3DC13F}"/>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Oval 538">
              <a:extLst>
                <a:ext uri="{FF2B5EF4-FFF2-40B4-BE49-F238E27FC236}">
                  <a16:creationId xmlns:a16="http://schemas.microsoft.com/office/drawing/2014/main" xmlns="" id="{15DCA8C9-3F60-44D1-BE7C-E3C18EE87E8C}"/>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Oval 539">
              <a:extLst>
                <a:ext uri="{FF2B5EF4-FFF2-40B4-BE49-F238E27FC236}">
                  <a16:creationId xmlns:a16="http://schemas.microsoft.com/office/drawing/2014/main" xmlns="" id="{922BBA98-C2D2-42F5-B64B-EB820FD6A0C4}"/>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Oval 540">
              <a:extLst>
                <a:ext uri="{FF2B5EF4-FFF2-40B4-BE49-F238E27FC236}">
                  <a16:creationId xmlns:a16="http://schemas.microsoft.com/office/drawing/2014/main" xmlns="" id="{9A005A4A-01AA-415C-9803-C495311DFC64}"/>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541">
              <a:extLst>
                <a:ext uri="{FF2B5EF4-FFF2-40B4-BE49-F238E27FC236}">
                  <a16:creationId xmlns:a16="http://schemas.microsoft.com/office/drawing/2014/main" xmlns="" id="{B769BB2B-9259-46B8-9440-A03CECE913D6}"/>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542">
              <a:extLst>
                <a:ext uri="{FF2B5EF4-FFF2-40B4-BE49-F238E27FC236}">
                  <a16:creationId xmlns:a16="http://schemas.microsoft.com/office/drawing/2014/main" xmlns="" id="{B3AB69CA-4568-48EB-A550-60799D44F59D}"/>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543">
              <a:extLst>
                <a:ext uri="{FF2B5EF4-FFF2-40B4-BE49-F238E27FC236}">
                  <a16:creationId xmlns:a16="http://schemas.microsoft.com/office/drawing/2014/main" xmlns="" id="{BEDEB298-BB8A-4F8A-A875-EB3BFBA5B292}"/>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544">
              <a:extLst>
                <a:ext uri="{FF2B5EF4-FFF2-40B4-BE49-F238E27FC236}">
                  <a16:creationId xmlns:a16="http://schemas.microsoft.com/office/drawing/2014/main" xmlns="" id="{D06A7546-E553-4DB9-8FF7-D51ADE1ED72B}"/>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545">
              <a:extLst>
                <a:ext uri="{FF2B5EF4-FFF2-40B4-BE49-F238E27FC236}">
                  <a16:creationId xmlns:a16="http://schemas.microsoft.com/office/drawing/2014/main" xmlns="" id="{A4133CF3-7320-45C1-9774-0F96F61837B2}"/>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546">
              <a:extLst>
                <a:ext uri="{FF2B5EF4-FFF2-40B4-BE49-F238E27FC236}">
                  <a16:creationId xmlns:a16="http://schemas.microsoft.com/office/drawing/2014/main" xmlns="" id="{C6842005-6002-4EF0-9A08-457CD546082B}"/>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547">
              <a:extLst>
                <a:ext uri="{FF2B5EF4-FFF2-40B4-BE49-F238E27FC236}">
                  <a16:creationId xmlns:a16="http://schemas.microsoft.com/office/drawing/2014/main" xmlns="" id="{FE65DAC9-FF36-4BC8-8FF0-C52C054E219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548">
              <a:extLst>
                <a:ext uri="{FF2B5EF4-FFF2-40B4-BE49-F238E27FC236}">
                  <a16:creationId xmlns:a16="http://schemas.microsoft.com/office/drawing/2014/main" xmlns="" id="{5300BB26-1F7A-4F87-B066-A96F32BDC873}"/>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549">
              <a:extLst>
                <a:ext uri="{FF2B5EF4-FFF2-40B4-BE49-F238E27FC236}">
                  <a16:creationId xmlns:a16="http://schemas.microsoft.com/office/drawing/2014/main" xmlns="" id="{4DAB86FE-906B-4122-9E1C-249015FA37A8}"/>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550">
              <a:extLst>
                <a:ext uri="{FF2B5EF4-FFF2-40B4-BE49-F238E27FC236}">
                  <a16:creationId xmlns:a16="http://schemas.microsoft.com/office/drawing/2014/main" xmlns="" id="{AAB47325-AC96-4379-826E-BE6AA64F662E}"/>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551">
              <a:extLst>
                <a:ext uri="{FF2B5EF4-FFF2-40B4-BE49-F238E27FC236}">
                  <a16:creationId xmlns:a16="http://schemas.microsoft.com/office/drawing/2014/main" xmlns="" id="{F68EDD84-39A1-4938-9BC1-FAFF05F9D174}"/>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552">
              <a:extLst>
                <a:ext uri="{FF2B5EF4-FFF2-40B4-BE49-F238E27FC236}">
                  <a16:creationId xmlns:a16="http://schemas.microsoft.com/office/drawing/2014/main" xmlns="" id="{42164100-482E-4A27-B676-76F9ADF8C6F4}"/>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Oval 553">
              <a:extLst>
                <a:ext uri="{FF2B5EF4-FFF2-40B4-BE49-F238E27FC236}">
                  <a16:creationId xmlns:a16="http://schemas.microsoft.com/office/drawing/2014/main" xmlns="" id="{1218E520-04D0-4F85-B9D9-D88D5F375E01}"/>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Oval 554">
              <a:extLst>
                <a:ext uri="{FF2B5EF4-FFF2-40B4-BE49-F238E27FC236}">
                  <a16:creationId xmlns:a16="http://schemas.microsoft.com/office/drawing/2014/main" xmlns="" id="{6AAB9A18-35F9-46B6-BA26-CE3A3BEC4057}"/>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Oval 555">
              <a:extLst>
                <a:ext uri="{FF2B5EF4-FFF2-40B4-BE49-F238E27FC236}">
                  <a16:creationId xmlns:a16="http://schemas.microsoft.com/office/drawing/2014/main" xmlns="" id="{EEEC673A-2C01-4DE8-99E4-87FA0EA4C167}"/>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Oval 556">
              <a:extLst>
                <a:ext uri="{FF2B5EF4-FFF2-40B4-BE49-F238E27FC236}">
                  <a16:creationId xmlns:a16="http://schemas.microsoft.com/office/drawing/2014/main" xmlns="" id="{E7498296-80CF-4B61-9DEC-BE42A96C8AB4}"/>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Oval 557">
              <a:extLst>
                <a:ext uri="{FF2B5EF4-FFF2-40B4-BE49-F238E27FC236}">
                  <a16:creationId xmlns:a16="http://schemas.microsoft.com/office/drawing/2014/main" xmlns="" id="{0C71CB91-CABB-42C5-8E48-9E227B3E4261}"/>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558">
              <a:extLst>
                <a:ext uri="{FF2B5EF4-FFF2-40B4-BE49-F238E27FC236}">
                  <a16:creationId xmlns:a16="http://schemas.microsoft.com/office/drawing/2014/main" xmlns="" id="{92ECC82C-EEAD-4F76-957F-1CAE60B9505B}"/>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559">
              <a:extLst>
                <a:ext uri="{FF2B5EF4-FFF2-40B4-BE49-F238E27FC236}">
                  <a16:creationId xmlns:a16="http://schemas.microsoft.com/office/drawing/2014/main" xmlns="" id="{094AF6AE-4F59-41B7-82EA-23896AEF60BF}"/>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Oval 560">
              <a:extLst>
                <a:ext uri="{FF2B5EF4-FFF2-40B4-BE49-F238E27FC236}">
                  <a16:creationId xmlns:a16="http://schemas.microsoft.com/office/drawing/2014/main" xmlns="" id="{73D4D9BC-F519-4CEE-AEFA-0DC686C8914D}"/>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561">
              <a:extLst>
                <a:ext uri="{FF2B5EF4-FFF2-40B4-BE49-F238E27FC236}">
                  <a16:creationId xmlns:a16="http://schemas.microsoft.com/office/drawing/2014/main" xmlns="" id="{53823F51-CB18-4894-8E25-B99298CBC33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Oval 562">
              <a:extLst>
                <a:ext uri="{FF2B5EF4-FFF2-40B4-BE49-F238E27FC236}">
                  <a16:creationId xmlns:a16="http://schemas.microsoft.com/office/drawing/2014/main" xmlns="" id="{4210108A-FDE9-4F9B-B4E5-4954905752D7}"/>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Oval 563">
              <a:extLst>
                <a:ext uri="{FF2B5EF4-FFF2-40B4-BE49-F238E27FC236}">
                  <a16:creationId xmlns:a16="http://schemas.microsoft.com/office/drawing/2014/main" xmlns="" id="{19E1CC5B-126B-4D6F-AADC-19A7340A79DF}"/>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564">
              <a:extLst>
                <a:ext uri="{FF2B5EF4-FFF2-40B4-BE49-F238E27FC236}">
                  <a16:creationId xmlns:a16="http://schemas.microsoft.com/office/drawing/2014/main" xmlns="" id="{C71F4C6F-287B-463F-A0F6-AF9C79F7ADB2}"/>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565">
              <a:extLst>
                <a:ext uri="{FF2B5EF4-FFF2-40B4-BE49-F238E27FC236}">
                  <a16:creationId xmlns:a16="http://schemas.microsoft.com/office/drawing/2014/main" xmlns="" id="{6E480D9A-7892-4D42-9E26-E888A0F4517C}"/>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566">
              <a:extLst>
                <a:ext uri="{FF2B5EF4-FFF2-40B4-BE49-F238E27FC236}">
                  <a16:creationId xmlns:a16="http://schemas.microsoft.com/office/drawing/2014/main" xmlns="" id="{5E6168EB-D143-4C1C-BD1D-26222E854AC5}"/>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567">
              <a:extLst>
                <a:ext uri="{FF2B5EF4-FFF2-40B4-BE49-F238E27FC236}">
                  <a16:creationId xmlns:a16="http://schemas.microsoft.com/office/drawing/2014/main" xmlns="" id="{DFB77585-A23F-45CF-93EB-2C167B4C6C38}"/>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568">
              <a:extLst>
                <a:ext uri="{FF2B5EF4-FFF2-40B4-BE49-F238E27FC236}">
                  <a16:creationId xmlns:a16="http://schemas.microsoft.com/office/drawing/2014/main" xmlns="" id="{5E8C590E-F22F-4CA9-965C-07DAEFF8A4A9}"/>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569">
              <a:extLst>
                <a:ext uri="{FF2B5EF4-FFF2-40B4-BE49-F238E27FC236}">
                  <a16:creationId xmlns:a16="http://schemas.microsoft.com/office/drawing/2014/main" xmlns="" id="{3D504B15-2B15-4561-BF1D-AB264CF856D1}"/>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570">
              <a:extLst>
                <a:ext uri="{FF2B5EF4-FFF2-40B4-BE49-F238E27FC236}">
                  <a16:creationId xmlns:a16="http://schemas.microsoft.com/office/drawing/2014/main" xmlns="" id="{294B9441-98ED-4F9B-9414-41C92320727F}"/>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571">
              <a:extLst>
                <a:ext uri="{FF2B5EF4-FFF2-40B4-BE49-F238E27FC236}">
                  <a16:creationId xmlns:a16="http://schemas.microsoft.com/office/drawing/2014/main" xmlns="" id="{C3DD1F63-3819-4266-89D2-6DC0EBD274E2}"/>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572">
              <a:extLst>
                <a:ext uri="{FF2B5EF4-FFF2-40B4-BE49-F238E27FC236}">
                  <a16:creationId xmlns:a16="http://schemas.microsoft.com/office/drawing/2014/main" xmlns="" id="{AA8C859F-1FDA-46C7-9A12-D17547579BA8}"/>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573">
              <a:extLst>
                <a:ext uri="{FF2B5EF4-FFF2-40B4-BE49-F238E27FC236}">
                  <a16:creationId xmlns:a16="http://schemas.microsoft.com/office/drawing/2014/main" xmlns="" id="{7748DB42-3E98-477D-B9F6-1EBE8BF3AE2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Oval 574">
              <a:extLst>
                <a:ext uri="{FF2B5EF4-FFF2-40B4-BE49-F238E27FC236}">
                  <a16:creationId xmlns:a16="http://schemas.microsoft.com/office/drawing/2014/main" xmlns="" id="{CADF7E08-4322-4408-92B9-F4055D7D914F}"/>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Oval 575">
              <a:extLst>
                <a:ext uri="{FF2B5EF4-FFF2-40B4-BE49-F238E27FC236}">
                  <a16:creationId xmlns:a16="http://schemas.microsoft.com/office/drawing/2014/main" xmlns="" id="{1268630A-4CB5-452F-B18E-D5D74A968CA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Oval 576">
              <a:extLst>
                <a:ext uri="{FF2B5EF4-FFF2-40B4-BE49-F238E27FC236}">
                  <a16:creationId xmlns:a16="http://schemas.microsoft.com/office/drawing/2014/main" xmlns="" id="{FAF49715-CFF8-4171-BB0A-DEAD273C9C90}"/>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577">
              <a:extLst>
                <a:ext uri="{FF2B5EF4-FFF2-40B4-BE49-F238E27FC236}">
                  <a16:creationId xmlns:a16="http://schemas.microsoft.com/office/drawing/2014/main" xmlns="" id="{7FEA40B0-D8C0-4ED1-ADAF-DE4195EDF532}"/>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03" name="Group 102">
            <a:extLst>
              <a:ext uri="{FF2B5EF4-FFF2-40B4-BE49-F238E27FC236}">
                <a16:creationId xmlns:a16="http://schemas.microsoft.com/office/drawing/2014/main" xmlns="" id="{2E288695-268B-4B3D-8C89-C73E988F9211}"/>
              </a:ext>
            </a:extLst>
          </p:cNvPr>
          <p:cNvGrpSpPr/>
          <p:nvPr/>
        </p:nvGrpSpPr>
        <p:grpSpPr>
          <a:xfrm>
            <a:off x="0" y="5116639"/>
            <a:ext cx="1700708" cy="1643952"/>
            <a:chOff x="6027738" y="3756025"/>
            <a:chExt cx="1858963" cy="1925638"/>
          </a:xfrm>
        </p:grpSpPr>
        <p:sp>
          <p:nvSpPr>
            <p:cNvPr id="104" name="Freeform 522">
              <a:extLst>
                <a:ext uri="{FF2B5EF4-FFF2-40B4-BE49-F238E27FC236}">
                  <a16:creationId xmlns:a16="http://schemas.microsoft.com/office/drawing/2014/main" xmlns="" id="{92F3B15A-09CA-4188-B024-5E45D2AC84A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523">
              <a:extLst>
                <a:ext uri="{FF2B5EF4-FFF2-40B4-BE49-F238E27FC236}">
                  <a16:creationId xmlns:a16="http://schemas.microsoft.com/office/drawing/2014/main" xmlns="" id="{12734579-262D-4B29-BBF3-223221DEC6C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524">
              <a:extLst>
                <a:ext uri="{FF2B5EF4-FFF2-40B4-BE49-F238E27FC236}">
                  <a16:creationId xmlns:a16="http://schemas.microsoft.com/office/drawing/2014/main" xmlns="" id="{855C312D-238A-46C0-B6F9-7AA62830D692}"/>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525">
              <a:extLst>
                <a:ext uri="{FF2B5EF4-FFF2-40B4-BE49-F238E27FC236}">
                  <a16:creationId xmlns:a16="http://schemas.microsoft.com/office/drawing/2014/main" xmlns="" id="{61B48821-B2F3-4456-A890-05F1C03E5FD3}"/>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526">
              <a:extLst>
                <a:ext uri="{FF2B5EF4-FFF2-40B4-BE49-F238E27FC236}">
                  <a16:creationId xmlns:a16="http://schemas.microsoft.com/office/drawing/2014/main" xmlns="" id="{0BDDE268-10BF-45DB-82B9-8250967954A3}"/>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527">
              <a:extLst>
                <a:ext uri="{FF2B5EF4-FFF2-40B4-BE49-F238E27FC236}">
                  <a16:creationId xmlns:a16="http://schemas.microsoft.com/office/drawing/2014/main" xmlns="" id="{BD8C25E8-E218-41E2-A6AD-AAC04DC54F23}"/>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528">
              <a:extLst>
                <a:ext uri="{FF2B5EF4-FFF2-40B4-BE49-F238E27FC236}">
                  <a16:creationId xmlns:a16="http://schemas.microsoft.com/office/drawing/2014/main" xmlns="" id="{9F4088AB-9E76-43D0-875A-1C427DF47355}"/>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529">
              <a:extLst>
                <a:ext uri="{FF2B5EF4-FFF2-40B4-BE49-F238E27FC236}">
                  <a16:creationId xmlns:a16="http://schemas.microsoft.com/office/drawing/2014/main" xmlns="" id="{8C1F9919-6377-4337-A23D-2D20FC065825}"/>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530">
              <a:extLst>
                <a:ext uri="{FF2B5EF4-FFF2-40B4-BE49-F238E27FC236}">
                  <a16:creationId xmlns:a16="http://schemas.microsoft.com/office/drawing/2014/main" xmlns="" id="{7A0DC292-28EF-427B-BEC4-3D96EF1C95C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531">
              <a:extLst>
                <a:ext uri="{FF2B5EF4-FFF2-40B4-BE49-F238E27FC236}">
                  <a16:creationId xmlns:a16="http://schemas.microsoft.com/office/drawing/2014/main" xmlns="" id="{3BE798BF-2639-4201-981F-26E739ED5A79}"/>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532">
              <a:extLst>
                <a:ext uri="{FF2B5EF4-FFF2-40B4-BE49-F238E27FC236}">
                  <a16:creationId xmlns:a16="http://schemas.microsoft.com/office/drawing/2014/main" xmlns="" id="{4DAD9C42-9B72-45D8-BC6D-361708094BA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533">
              <a:extLst>
                <a:ext uri="{FF2B5EF4-FFF2-40B4-BE49-F238E27FC236}">
                  <a16:creationId xmlns:a16="http://schemas.microsoft.com/office/drawing/2014/main" xmlns="" id="{0C5C3B69-6993-492A-B93F-C37CD8D4E0F7}"/>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534">
              <a:extLst>
                <a:ext uri="{FF2B5EF4-FFF2-40B4-BE49-F238E27FC236}">
                  <a16:creationId xmlns:a16="http://schemas.microsoft.com/office/drawing/2014/main" xmlns="" id="{CB0DEE56-18AF-4F20-A8B8-EFA01607FE3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535">
              <a:extLst>
                <a:ext uri="{FF2B5EF4-FFF2-40B4-BE49-F238E27FC236}">
                  <a16:creationId xmlns:a16="http://schemas.microsoft.com/office/drawing/2014/main" xmlns="" id="{932207F5-84BF-44AD-9A96-A99EE8E256F9}"/>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536">
              <a:extLst>
                <a:ext uri="{FF2B5EF4-FFF2-40B4-BE49-F238E27FC236}">
                  <a16:creationId xmlns:a16="http://schemas.microsoft.com/office/drawing/2014/main" xmlns="" id="{A1822FB6-89B9-4E27-B6D7-28D4B8471044}"/>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537">
              <a:extLst>
                <a:ext uri="{FF2B5EF4-FFF2-40B4-BE49-F238E27FC236}">
                  <a16:creationId xmlns:a16="http://schemas.microsoft.com/office/drawing/2014/main" xmlns="" id="{E30F8F5A-FDA2-487F-8958-9203324649F0}"/>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538">
              <a:extLst>
                <a:ext uri="{FF2B5EF4-FFF2-40B4-BE49-F238E27FC236}">
                  <a16:creationId xmlns:a16="http://schemas.microsoft.com/office/drawing/2014/main" xmlns="" id="{B800646A-AB91-4A74-AE52-A39D50527FC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539">
              <a:extLst>
                <a:ext uri="{FF2B5EF4-FFF2-40B4-BE49-F238E27FC236}">
                  <a16:creationId xmlns:a16="http://schemas.microsoft.com/office/drawing/2014/main" xmlns="" id="{F0F68977-588F-4BEB-A7F3-89A26FBB7BB3}"/>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540">
              <a:extLst>
                <a:ext uri="{FF2B5EF4-FFF2-40B4-BE49-F238E27FC236}">
                  <a16:creationId xmlns:a16="http://schemas.microsoft.com/office/drawing/2014/main" xmlns="" id="{165330DF-1343-43F9-BF8C-59BA9E4A276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541">
              <a:extLst>
                <a:ext uri="{FF2B5EF4-FFF2-40B4-BE49-F238E27FC236}">
                  <a16:creationId xmlns:a16="http://schemas.microsoft.com/office/drawing/2014/main" xmlns="" id="{ABD6CD42-D64D-4BDE-9590-CF04FCF3029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542">
              <a:extLst>
                <a:ext uri="{FF2B5EF4-FFF2-40B4-BE49-F238E27FC236}">
                  <a16:creationId xmlns:a16="http://schemas.microsoft.com/office/drawing/2014/main" xmlns="" id="{5EA588E6-C71D-4001-A842-5D8765AAE473}"/>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543">
              <a:extLst>
                <a:ext uri="{FF2B5EF4-FFF2-40B4-BE49-F238E27FC236}">
                  <a16:creationId xmlns:a16="http://schemas.microsoft.com/office/drawing/2014/main" xmlns="" id="{B457E129-CCC0-491E-A599-29E4FDE472B7}"/>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544">
              <a:extLst>
                <a:ext uri="{FF2B5EF4-FFF2-40B4-BE49-F238E27FC236}">
                  <a16:creationId xmlns:a16="http://schemas.microsoft.com/office/drawing/2014/main" xmlns="" id="{138EB341-9D8C-4BBF-83B2-785ADFB61AA1}"/>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545">
              <a:extLst>
                <a:ext uri="{FF2B5EF4-FFF2-40B4-BE49-F238E27FC236}">
                  <a16:creationId xmlns:a16="http://schemas.microsoft.com/office/drawing/2014/main" xmlns="" id="{7F2954CA-DC0C-4BE1-B4C8-DBBB6032B43B}"/>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546">
              <a:extLst>
                <a:ext uri="{FF2B5EF4-FFF2-40B4-BE49-F238E27FC236}">
                  <a16:creationId xmlns:a16="http://schemas.microsoft.com/office/drawing/2014/main" xmlns="" id="{69F0CDA9-EC33-471F-BA85-397DB802C2FC}"/>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547">
              <a:extLst>
                <a:ext uri="{FF2B5EF4-FFF2-40B4-BE49-F238E27FC236}">
                  <a16:creationId xmlns:a16="http://schemas.microsoft.com/office/drawing/2014/main" xmlns="" id="{12051B8D-C803-458A-9E06-DDE0AB5C93DD}"/>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548">
              <a:extLst>
                <a:ext uri="{FF2B5EF4-FFF2-40B4-BE49-F238E27FC236}">
                  <a16:creationId xmlns:a16="http://schemas.microsoft.com/office/drawing/2014/main" xmlns="" id="{A6F20678-6297-411B-8E43-D7B50BACA4BE}"/>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549">
              <a:extLst>
                <a:ext uri="{FF2B5EF4-FFF2-40B4-BE49-F238E27FC236}">
                  <a16:creationId xmlns:a16="http://schemas.microsoft.com/office/drawing/2014/main" xmlns="" id="{EEC78AB9-58E1-4085-B292-97AF782B3C15}"/>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50">
              <a:extLst>
                <a:ext uri="{FF2B5EF4-FFF2-40B4-BE49-F238E27FC236}">
                  <a16:creationId xmlns:a16="http://schemas.microsoft.com/office/drawing/2014/main" xmlns="" id="{2732CF73-78CF-40DF-99A6-28370EBA2EC3}"/>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51">
              <a:extLst>
                <a:ext uri="{FF2B5EF4-FFF2-40B4-BE49-F238E27FC236}">
                  <a16:creationId xmlns:a16="http://schemas.microsoft.com/office/drawing/2014/main" xmlns="" id="{4AACDFF8-0943-4B22-BA2A-0DC9D8159C6A}"/>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52">
              <a:extLst>
                <a:ext uri="{FF2B5EF4-FFF2-40B4-BE49-F238E27FC236}">
                  <a16:creationId xmlns:a16="http://schemas.microsoft.com/office/drawing/2014/main" xmlns="" id="{5F648E17-14D3-4542-BE5E-F71B7D576DE6}"/>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53">
              <a:extLst>
                <a:ext uri="{FF2B5EF4-FFF2-40B4-BE49-F238E27FC236}">
                  <a16:creationId xmlns:a16="http://schemas.microsoft.com/office/drawing/2014/main" xmlns="" id="{F8823233-D7CC-40E9-A398-A5C28A49A8DA}"/>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54">
              <a:extLst>
                <a:ext uri="{FF2B5EF4-FFF2-40B4-BE49-F238E27FC236}">
                  <a16:creationId xmlns:a16="http://schemas.microsoft.com/office/drawing/2014/main" xmlns="" id="{138A9E36-DFA5-4F77-88F1-37FC946B450E}"/>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5">
              <a:extLst>
                <a:ext uri="{FF2B5EF4-FFF2-40B4-BE49-F238E27FC236}">
                  <a16:creationId xmlns:a16="http://schemas.microsoft.com/office/drawing/2014/main" xmlns="" id="{85AB315A-3C41-411E-AB73-3084BC6B37DC}"/>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56">
              <a:extLst>
                <a:ext uri="{FF2B5EF4-FFF2-40B4-BE49-F238E27FC236}">
                  <a16:creationId xmlns:a16="http://schemas.microsoft.com/office/drawing/2014/main" xmlns="" id="{3657E73D-0EA9-49ED-A45B-D890BB3ACA60}"/>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57">
              <a:extLst>
                <a:ext uri="{FF2B5EF4-FFF2-40B4-BE49-F238E27FC236}">
                  <a16:creationId xmlns:a16="http://schemas.microsoft.com/office/drawing/2014/main" xmlns="" id="{2C6B5C3E-40AF-4E64-9149-0236BEB4DC9E}"/>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58">
              <a:extLst>
                <a:ext uri="{FF2B5EF4-FFF2-40B4-BE49-F238E27FC236}">
                  <a16:creationId xmlns:a16="http://schemas.microsoft.com/office/drawing/2014/main" xmlns="" id="{54CC4EFD-A492-4F45-A886-094E102857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59">
              <a:extLst>
                <a:ext uri="{FF2B5EF4-FFF2-40B4-BE49-F238E27FC236}">
                  <a16:creationId xmlns:a16="http://schemas.microsoft.com/office/drawing/2014/main" xmlns="" id="{6606DC9B-B6B6-4891-B8CE-DFB3427198B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60">
              <a:extLst>
                <a:ext uri="{FF2B5EF4-FFF2-40B4-BE49-F238E27FC236}">
                  <a16:creationId xmlns:a16="http://schemas.microsoft.com/office/drawing/2014/main" xmlns="" id="{702D5242-F6A4-4C5B-8392-8A372BD30D5E}"/>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61">
              <a:extLst>
                <a:ext uri="{FF2B5EF4-FFF2-40B4-BE49-F238E27FC236}">
                  <a16:creationId xmlns:a16="http://schemas.microsoft.com/office/drawing/2014/main" xmlns="" id="{4AEEED83-2A6D-4FDD-B14C-5924A5CEF4D9}"/>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62">
              <a:extLst>
                <a:ext uri="{FF2B5EF4-FFF2-40B4-BE49-F238E27FC236}">
                  <a16:creationId xmlns:a16="http://schemas.microsoft.com/office/drawing/2014/main" xmlns="" id="{DB45DDF2-CFA7-4100-9AD1-B21E6A7D371E}"/>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63">
              <a:extLst>
                <a:ext uri="{FF2B5EF4-FFF2-40B4-BE49-F238E27FC236}">
                  <a16:creationId xmlns:a16="http://schemas.microsoft.com/office/drawing/2014/main" xmlns="" id="{B5A73901-4DE3-4150-A170-176C336530FF}"/>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64">
              <a:extLst>
                <a:ext uri="{FF2B5EF4-FFF2-40B4-BE49-F238E27FC236}">
                  <a16:creationId xmlns:a16="http://schemas.microsoft.com/office/drawing/2014/main" xmlns="" id="{78A65D50-0E0C-4327-BB78-7FB5674FD834}"/>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65">
              <a:extLst>
                <a:ext uri="{FF2B5EF4-FFF2-40B4-BE49-F238E27FC236}">
                  <a16:creationId xmlns:a16="http://schemas.microsoft.com/office/drawing/2014/main" xmlns="" id="{48BC1FEF-7370-45CC-B531-A04272356931}"/>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66">
              <a:extLst>
                <a:ext uri="{FF2B5EF4-FFF2-40B4-BE49-F238E27FC236}">
                  <a16:creationId xmlns:a16="http://schemas.microsoft.com/office/drawing/2014/main" xmlns="" id="{89E40C8F-E732-4472-8BD1-167A8121DBD9}"/>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67">
              <a:extLst>
                <a:ext uri="{FF2B5EF4-FFF2-40B4-BE49-F238E27FC236}">
                  <a16:creationId xmlns:a16="http://schemas.microsoft.com/office/drawing/2014/main" xmlns="" id="{A291AC8D-B4CB-4669-B6FA-0F6C4AB433B4}"/>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68">
              <a:extLst>
                <a:ext uri="{FF2B5EF4-FFF2-40B4-BE49-F238E27FC236}">
                  <a16:creationId xmlns:a16="http://schemas.microsoft.com/office/drawing/2014/main" xmlns="" id="{4D232466-723E-45A9-8742-5998DF76E1A2}"/>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69">
              <a:extLst>
                <a:ext uri="{FF2B5EF4-FFF2-40B4-BE49-F238E27FC236}">
                  <a16:creationId xmlns:a16="http://schemas.microsoft.com/office/drawing/2014/main" xmlns="" id="{EA5BC69F-3136-46A9-8DC2-C4857B67E17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70">
              <a:extLst>
                <a:ext uri="{FF2B5EF4-FFF2-40B4-BE49-F238E27FC236}">
                  <a16:creationId xmlns:a16="http://schemas.microsoft.com/office/drawing/2014/main" xmlns="" id="{DB1C6BDA-5FBF-4003-AF14-D89B9E0ECC9D}"/>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71">
              <a:extLst>
                <a:ext uri="{FF2B5EF4-FFF2-40B4-BE49-F238E27FC236}">
                  <a16:creationId xmlns:a16="http://schemas.microsoft.com/office/drawing/2014/main" xmlns="" id="{74FC8449-428B-463C-92DD-0EE01773AEE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72">
              <a:extLst>
                <a:ext uri="{FF2B5EF4-FFF2-40B4-BE49-F238E27FC236}">
                  <a16:creationId xmlns:a16="http://schemas.microsoft.com/office/drawing/2014/main" xmlns="" id="{E21B643B-BF75-48CB-8B7D-B2B631305991}"/>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73">
              <a:extLst>
                <a:ext uri="{FF2B5EF4-FFF2-40B4-BE49-F238E27FC236}">
                  <a16:creationId xmlns:a16="http://schemas.microsoft.com/office/drawing/2014/main" xmlns="" id="{C0187A0C-9628-4371-B331-37B528FB073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74">
              <a:extLst>
                <a:ext uri="{FF2B5EF4-FFF2-40B4-BE49-F238E27FC236}">
                  <a16:creationId xmlns:a16="http://schemas.microsoft.com/office/drawing/2014/main" xmlns="" id="{BB47C96C-4D81-4987-8D1E-98F4C6C3130A}"/>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75">
              <a:extLst>
                <a:ext uri="{FF2B5EF4-FFF2-40B4-BE49-F238E27FC236}">
                  <a16:creationId xmlns:a16="http://schemas.microsoft.com/office/drawing/2014/main" xmlns="" id="{3C142B9F-CD1F-470F-BFC0-A62D61F1C4E3}"/>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76">
              <a:extLst>
                <a:ext uri="{FF2B5EF4-FFF2-40B4-BE49-F238E27FC236}">
                  <a16:creationId xmlns:a16="http://schemas.microsoft.com/office/drawing/2014/main" xmlns="" id="{242BCB26-3F1B-4202-805A-F19E4827F88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77">
              <a:extLst>
                <a:ext uri="{FF2B5EF4-FFF2-40B4-BE49-F238E27FC236}">
                  <a16:creationId xmlns:a16="http://schemas.microsoft.com/office/drawing/2014/main" xmlns="" id="{9CF7C224-74EA-46EE-9328-7C38DF28697C}"/>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78">
              <a:extLst>
                <a:ext uri="{FF2B5EF4-FFF2-40B4-BE49-F238E27FC236}">
                  <a16:creationId xmlns:a16="http://schemas.microsoft.com/office/drawing/2014/main" xmlns="" id="{1BA5CD9E-FA9D-4C66-9EA5-830DCE8AAD4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79">
              <a:extLst>
                <a:ext uri="{FF2B5EF4-FFF2-40B4-BE49-F238E27FC236}">
                  <a16:creationId xmlns:a16="http://schemas.microsoft.com/office/drawing/2014/main" xmlns="" id="{3669FA67-E828-451E-A583-745249DC1E3D}"/>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80">
              <a:extLst>
                <a:ext uri="{FF2B5EF4-FFF2-40B4-BE49-F238E27FC236}">
                  <a16:creationId xmlns:a16="http://schemas.microsoft.com/office/drawing/2014/main" xmlns="" id="{E7EEBE63-0EEF-48BB-A1F7-A20F0CBE6AE6}"/>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81">
              <a:extLst>
                <a:ext uri="{FF2B5EF4-FFF2-40B4-BE49-F238E27FC236}">
                  <a16:creationId xmlns:a16="http://schemas.microsoft.com/office/drawing/2014/main" xmlns="" id="{FFFFD893-EF0F-46F3-B829-F4CCA923BBE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82">
              <a:extLst>
                <a:ext uri="{FF2B5EF4-FFF2-40B4-BE49-F238E27FC236}">
                  <a16:creationId xmlns:a16="http://schemas.microsoft.com/office/drawing/2014/main" xmlns="" id="{B0403C88-4945-41D1-BEAB-5408FA74AE7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83">
              <a:extLst>
                <a:ext uri="{FF2B5EF4-FFF2-40B4-BE49-F238E27FC236}">
                  <a16:creationId xmlns:a16="http://schemas.microsoft.com/office/drawing/2014/main" xmlns="" id="{286C92C5-1E74-41C2-BFC1-C27EBAB97746}"/>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84">
              <a:extLst>
                <a:ext uri="{FF2B5EF4-FFF2-40B4-BE49-F238E27FC236}">
                  <a16:creationId xmlns:a16="http://schemas.microsoft.com/office/drawing/2014/main" xmlns="" id="{9C7EA874-D28C-4430-9C96-8661955C3F5E}"/>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85">
              <a:extLst>
                <a:ext uri="{FF2B5EF4-FFF2-40B4-BE49-F238E27FC236}">
                  <a16:creationId xmlns:a16="http://schemas.microsoft.com/office/drawing/2014/main" xmlns="" id="{5C0C03A6-155C-47C3-8BC8-97E96DF635CF}"/>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86">
              <a:extLst>
                <a:ext uri="{FF2B5EF4-FFF2-40B4-BE49-F238E27FC236}">
                  <a16:creationId xmlns:a16="http://schemas.microsoft.com/office/drawing/2014/main" xmlns="" id="{F4528074-7BC3-429E-84E7-C1AADC3A14DF}"/>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87">
              <a:extLst>
                <a:ext uri="{FF2B5EF4-FFF2-40B4-BE49-F238E27FC236}">
                  <a16:creationId xmlns:a16="http://schemas.microsoft.com/office/drawing/2014/main" xmlns="" id="{1CEE1180-D149-4452-9A23-3BB99A243B4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88">
              <a:extLst>
                <a:ext uri="{FF2B5EF4-FFF2-40B4-BE49-F238E27FC236}">
                  <a16:creationId xmlns:a16="http://schemas.microsoft.com/office/drawing/2014/main" xmlns="" id="{C82B7CDA-C9CB-4310-86B3-3295974BC5DB}"/>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89">
              <a:extLst>
                <a:ext uri="{FF2B5EF4-FFF2-40B4-BE49-F238E27FC236}">
                  <a16:creationId xmlns:a16="http://schemas.microsoft.com/office/drawing/2014/main" xmlns="" id="{C893C828-F32C-4A02-B3C6-0FCA8BFBF69E}"/>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90">
              <a:extLst>
                <a:ext uri="{FF2B5EF4-FFF2-40B4-BE49-F238E27FC236}">
                  <a16:creationId xmlns:a16="http://schemas.microsoft.com/office/drawing/2014/main" xmlns="" id="{3774A327-8B99-45B6-A8BF-482D81CAEA4D}"/>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91">
              <a:extLst>
                <a:ext uri="{FF2B5EF4-FFF2-40B4-BE49-F238E27FC236}">
                  <a16:creationId xmlns:a16="http://schemas.microsoft.com/office/drawing/2014/main" xmlns="" id="{2E3987D4-9B37-4CD3-9140-9ECD7B645F1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92">
              <a:extLst>
                <a:ext uri="{FF2B5EF4-FFF2-40B4-BE49-F238E27FC236}">
                  <a16:creationId xmlns:a16="http://schemas.microsoft.com/office/drawing/2014/main" xmlns="" id="{78044F43-1E1B-49CD-9DB5-BD50DFB68966}"/>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93">
              <a:extLst>
                <a:ext uri="{FF2B5EF4-FFF2-40B4-BE49-F238E27FC236}">
                  <a16:creationId xmlns:a16="http://schemas.microsoft.com/office/drawing/2014/main" xmlns="" id="{FDD38565-3B82-4596-AF12-8C93A34A872F}"/>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94">
              <a:extLst>
                <a:ext uri="{FF2B5EF4-FFF2-40B4-BE49-F238E27FC236}">
                  <a16:creationId xmlns:a16="http://schemas.microsoft.com/office/drawing/2014/main" xmlns="" id="{6DED1DC9-D17D-437D-93B7-33231DB6738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95">
              <a:extLst>
                <a:ext uri="{FF2B5EF4-FFF2-40B4-BE49-F238E27FC236}">
                  <a16:creationId xmlns:a16="http://schemas.microsoft.com/office/drawing/2014/main" xmlns="" id="{E8B4FA45-C3B4-40C4-B9EF-9626E5325FDD}"/>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96">
              <a:extLst>
                <a:ext uri="{FF2B5EF4-FFF2-40B4-BE49-F238E27FC236}">
                  <a16:creationId xmlns:a16="http://schemas.microsoft.com/office/drawing/2014/main" xmlns="" id="{5D1821CF-F2BD-4E81-B5C5-2B8E83348B9D}"/>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97">
              <a:extLst>
                <a:ext uri="{FF2B5EF4-FFF2-40B4-BE49-F238E27FC236}">
                  <a16:creationId xmlns:a16="http://schemas.microsoft.com/office/drawing/2014/main" xmlns="" id="{711BE2F3-8A1F-44F0-BF86-86CD2C1D45A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98">
              <a:extLst>
                <a:ext uri="{FF2B5EF4-FFF2-40B4-BE49-F238E27FC236}">
                  <a16:creationId xmlns:a16="http://schemas.microsoft.com/office/drawing/2014/main" xmlns="" id="{5E09499B-ADD7-4AB5-B94C-5B1559E0BF9B}"/>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99">
              <a:extLst>
                <a:ext uri="{FF2B5EF4-FFF2-40B4-BE49-F238E27FC236}">
                  <a16:creationId xmlns:a16="http://schemas.microsoft.com/office/drawing/2014/main" xmlns="" id="{7DC03E7E-FCED-49D4-8BB9-947E97141AB3}"/>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600">
              <a:extLst>
                <a:ext uri="{FF2B5EF4-FFF2-40B4-BE49-F238E27FC236}">
                  <a16:creationId xmlns:a16="http://schemas.microsoft.com/office/drawing/2014/main" xmlns="" id="{713EBD1E-382F-41E6-8A99-B028232B54FE}"/>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601">
              <a:extLst>
                <a:ext uri="{FF2B5EF4-FFF2-40B4-BE49-F238E27FC236}">
                  <a16:creationId xmlns:a16="http://schemas.microsoft.com/office/drawing/2014/main" xmlns="" id="{E73F4A07-025F-4738-AA7A-F595C0DD5068}"/>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602">
              <a:extLst>
                <a:ext uri="{FF2B5EF4-FFF2-40B4-BE49-F238E27FC236}">
                  <a16:creationId xmlns:a16="http://schemas.microsoft.com/office/drawing/2014/main" xmlns="" id="{0021A502-A658-42E5-A620-C3CEC9570D6A}"/>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603">
              <a:extLst>
                <a:ext uri="{FF2B5EF4-FFF2-40B4-BE49-F238E27FC236}">
                  <a16:creationId xmlns:a16="http://schemas.microsoft.com/office/drawing/2014/main" xmlns="" id="{D12D94FC-67B0-4C22-98ED-771E19CE953E}"/>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604">
              <a:extLst>
                <a:ext uri="{FF2B5EF4-FFF2-40B4-BE49-F238E27FC236}">
                  <a16:creationId xmlns:a16="http://schemas.microsoft.com/office/drawing/2014/main" xmlns="" id="{122BFA9E-2C36-4116-882B-6ECC2DBD46E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605">
              <a:extLst>
                <a:ext uri="{FF2B5EF4-FFF2-40B4-BE49-F238E27FC236}">
                  <a16:creationId xmlns:a16="http://schemas.microsoft.com/office/drawing/2014/main" xmlns="" id="{2758A216-9E73-4E44-B58C-CF4C25F88D37}"/>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606">
              <a:extLst>
                <a:ext uri="{FF2B5EF4-FFF2-40B4-BE49-F238E27FC236}">
                  <a16:creationId xmlns:a16="http://schemas.microsoft.com/office/drawing/2014/main" xmlns="" id="{5BB5486B-4D30-43B9-9C4D-AE81D935EE78}"/>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189" name="Group 188">
              <a:extLst>
                <a:ext uri="{FF2B5EF4-FFF2-40B4-BE49-F238E27FC236}">
                  <a16:creationId xmlns:a16="http://schemas.microsoft.com/office/drawing/2014/main" xmlns="" id="{B3DE1E23-3A7F-4A2C-A42D-8B494B084E8A}"/>
                </a:ext>
              </a:extLst>
            </p:cNvPr>
            <p:cNvGrpSpPr/>
            <p:nvPr/>
          </p:nvGrpSpPr>
          <p:grpSpPr>
            <a:xfrm>
              <a:off x="6403976" y="4008438"/>
              <a:ext cx="1055688" cy="1338263"/>
              <a:chOff x="6403976" y="4008438"/>
              <a:chExt cx="1055688" cy="1338263"/>
            </a:xfrm>
          </p:grpSpPr>
          <p:sp>
            <p:nvSpPr>
              <p:cNvPr id="190" name="Freeform 608">
                <a:extLst>
                  <a:ext uri="{FF2B5EF4-FFF2-40B4-BE49-F238E27FC236}">
                    <a16:creationId xmlns:a16="http://schemas.microsoft.com/office/drawing/2014/main" xmlns="" id="{D34E4445-02A8-4F3E-9631-E5EBF43EA85F}"/>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609">
                <a:extLst>
                  <a:ext uri="{FF2B5EF4-FFF2-40B4-BE49-F238E27FC236}">
                    <a16:creationId xmlns:a16="http://schemas.microsoft.com/office/drawing/2014/main" xmlns="" id="{78413270-2AE0-42BD-A3C7-9A1A1478EFBF}"/>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610">
                <a:extLst>
                  <a:ext uri="{FF2B5EF4-FFF2-40B4-BE49-F238E27FC236}">
                    <a16:creationId xmlns:a16="http://schemas.microsoft.com/office/drawing/2014/main" xmlns="" id="{C5B62D7F-CBAE-49E6-B44E-08CFD3733877}"/>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611">
                <a:extLst>
                  <a:ext uri="{FF2B5EF4-FFF2-40B4-BE49-F238E27FC236}">
                    <a16:creationId xmlns:a16="http://schemas.microsoft.com/office/drawing/2014/main" xmlns="" id="{86702E72-EA2F-4B42-90FA-8D4C933A00F8}"/>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612">
                <a:extLst>
                  <a:ext uri="{FF2B5EF4-FFF2-40B4-BE49-F238E27FC236}">
                    <a16:creationId xmlns:a16="http://schemas.microsoft.com/office/drawing/2014/main" xmlns="" id="{6246960C-B4E1-4F65-8B2C-07208A1788C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613">
                <a:extLst>
                  <a:ext uri="{FF2B5EF4-FFF2-40B4-BE49-F238E27FC236}">
                    <a16:creationId xmlns:a16="http://schemas.microsoft.com/office/drawing/2014/main" xmlns="" id="{214D1880-A4D3-4B97-896D-ADF3A6CE33ED}"/>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614">
                <a:extLst>
                  <a:ext uri="{FF2B5EF4-FFF2-40B4-BE49-F238E27FC236}">
                    <a16:creationId xmlns:a16="http://schemas.microsoft.com/office/drawing/2014/main" xmlns="" id="{4DE6C109-EFBA-4896-A2C8-3D8623C438D2}"/>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615">
                <a:extLst>
                  <a:ext uri="{FF2B5EF4-FFF2-40B4-BE49-F238E27FC236}">
                    <a16:creationId xmlns:a16="http://schemas.microsoft.com/office/drawing/2014/main" xmlns="" id="{42231940-C796-49E4-94B7-F15DE8750C3C}"/>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616">
                <a:extLst>
                  <a:ext uri="{FF2B5EF4-FFF2-40B4-BE49-F238E27FC236}">
                    <a16:creationId xmlns:a16="http://schemas.microsoft.com/office/drawing/2014/main" xmlns="" id="{1697555F-4FB6-45B8-A1F5-914909DB62D5}"/>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617">
                <a:extLst>
                  <a:ext uri="{FF2B5EF4-FFF2-40B4-BE49-F238E27FC236}">
                    <a16:creationId xmlns:a16="http://schemas.microsoft.com/office/drawing/2014/main" xmlns="" id="{E0D993D2-0683-42AD-9A4D-A241DB432FD4}"/>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618">
                <a:extLst>
                  <a:ext uri="{FF2B5EF4-FFF2-40B4-BE49-F238E27FC236}">
                    <a16:creationId xmlns:a16="http://schemas.microsoft.com/office/drawing/2014/main" xmlns="" id="{1F975BBE-EC84-4B23-9382-8DD64AE2E60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619">
                <a:extLst>
                  <a:ext uri="{FF2B5EF4-FFF2-40B4-BE49-F238E27FC236}">
                    <a16:creationId xmlns:a16="http://schemas.microsoft.com/office/drawing/2014/main" xmlns="" id="{A7437CF4-2BC1-44CE-996F-08288B3AD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620">
                <a:extLst>
                  <a:ext uri="{FF2B5EF4-FFF2-40B4-BE49-F238E27FC236}">
                    <a16:creationId xmlns:a16="http://schemas.microsoft.com/office/drawing/2014/main" xmlns="" id="{176B983C-D009-4CC7-A6DE-98485E289564}"/>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621">
                <a:extLst>
                  <a:ext uri="{FF2B5EF4-FFF2-40B4-BE49-F238E27FC236}">
                    <a16:creationId xmlns:a16="http://schemas.microsoft.com/office/drawing/2014/main" xmlns="" id="{BDA8BDF2-BBD5-4409-8967-700A7F075D70}"/>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622">
                <a:extLst>
                  <a:ext uri="{FF2B5EF4-FFF2-40B4-BE49-F238E27FC236}">
                    <a16:creationId xmlns:a16="http://schemas.microsoft.com/office/drawing/2014/main" xmlns="" id="{18ADA5D2-B0A4-4E91-A2EA-571FD85005EE}"/>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623">
                <a:extLst>
                  <a:ext uri="{FF2B5EF4-FFF2-40B4-BE49-F238E27FC236}">
                    <a16:creationId xmlns:a16="http://schemas.microsoft.com/office/drawing/2014/main" xmlns="" id="{2913529B-00A7-4041-9C4F-F9523C8D96DA}"/>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624">
                <a:extLst>
                  <a:ext uri="{FF2B5EF4-FFF2-40B4-BE49-F238E27FC236}">
                    <a16:creationId xmlns:a16="http://schemas.microsoft.com/office/drawing/2014/main" xmlns="" id="{4A83DCC2-70EB-45C6-8954-EE2324F181A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625">
                <a:extLst>
                  <a:ext uri="{FF2B5EF4-FFF2-40B4-BE49-F238E27FC236}">
                    <a16:creationId xmlns:a16="http://schemas.microsoft.com/office/drawing/2014/main" xmlns="" id="{20063CC0-C842-46C3-9B67-079F881A843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626">
                <a:extLst>
                  <a:ext uri="{FF2B5EF4-FFF2-40B4-BE49-F238E27FC236}">
                    <a16:creationId xmlns:a16="http://schemas.microsoft.com/office/drawing/2014/main" xmlns="" id="{96A4F9F8-7485-4D19-96FF-F6539BB1622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627">
                <a:extLst>
                  <a:ext uri="{FF2B5EF4-FFF2-40B4-BE49-F238E27FC236}">
                    <a16:creationId xmlns:a16="http://schemas.microsoft.com/office/drawing/2014/main" xmlns="" id="{0325D7B6-3C5E-4EEB-BBE1-037517F2F638}"/>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628">
                <a:extLst>
                  <a:ext uri="{FF2B5EF4-FFF2-40B4-BE49-F238E27FC236}">
                    <a16:creationId xmlns:a16="http://schemas.microsoft.com/office/drawing/2014/main" xmlns="" id="{AAE9F0DC-6AAE-4381-AA22-19FF7EB87A2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629">
                <a:extLst>
                  <a:ext uri="{FF2B5EF4-FFF2-40B4-BE49-F238E27FC236}">
                    <a16:creationId xmlns:a16="http://schemas.microsoft.com/office/drawing/2014/main" xmlns="" id="{67BF78E2-89DE-4A47-ACAA-C6700EFD932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630">
                <a:extLst>
                  <a:ext uri="{FF2B5EF4-FFF2-40B4-BE49-F238E27FC236}">
                    <a16:creationId xmlns:a16="http://schemas.microsoft.com/office/drawing/2014/main" xmlns="" id="{FD4C6657-031C-4A3A-8973-E3D7FBD53217}"/>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631">
                <a:extLst>
                  <a:ext uri="{FF2B5EF4-FFF2-40B4-BE49-F238E27FC236}">
                    <a16:creationId xmlns:a16="http://schemas.microsoft.com/office/drawing/2014/main" xmlns="" id="{7BACDCE0-F814-4D6B-9B17-E5B0D4E65993}"/>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17" name="Group 4">
            <a:extLst>
              <a:ext uri="{FF2B5EF4-FFF2-40B4-BE49-F238E27FC236}">
                <a16:creationId xmlns:a16="http://schemas.microsoft.com/office/drawing/2014/main" xmlns="" id="{BBD6F045-31FF-4EF8-B092-A7988B9C4388}"/>
              </a:ext>
            </a:extLst>
          </p:cNvPr>
          <p:cNvGrpSpPr>
            <a:grpSpLocks noChangeAspect="1"/>
          </p:cNvGrpSpPr>
          <p:nvPr/>
        </p:nvGrpSpPr>
        <p:grpSpPr bwMode="auto">
          <a:xfrm>
            <a:off x="-193088" y="5515199"/>
            <a:ext cx="12831097" cy="1340263"/>
            <a:chOff x="0" y="1761"/>
            <a:chExt cx="7678" cy="802"/>
          </a:xfrm>
        </p:grpSpPr>
        <p:grpSp>
          <p:nvGrpSpPr>
            <p:cNvPr id="218" name="Group 205">
              <a:extLst>
                <a:ext uri="{FF2B5EF4-FFF2-40B4-BE49-F238E27FC236}">
                  <a16:creationId xmlns:a16="http://schemas.microsoft.com/office/drawing/2014/main" xmlns="" id="{3B42E1F9-391B-43C6-9E20-1437D7A2EFBB}"/>
                </a:ext>
              </a:extLst>
            </p:cNvPr>
            <p:cNvGrpSpPr>
              <a:grpSpLocks/>
            </p:cNvGrpSpPr>
            <p:nvPr/>
          </p:nvGrpSpPr>
          <p:grpSpPr bwMode="auto">
            <a:xfrm>
              <a:off x="0" y="1761"/>
              <a:ext cx="7678" cy="802"/>
              <a:chOff x="0" y="1761"/>
              <a:chExt cx="7678" cy="802"/>
            </a:xfrm>
          </p:grpSpPr>
          <p:sp>
            <p:nvSpPr>
              <p:cNvPr id="319" name="Freeform 5">
                <a:extLst>
                  <a:ext uri="{FF2B5EF4-FFF2-40B4-BE49-F238E27FC236}">
                    <a16:creationId xmlns:a16="http://schemas.microsoft.com/office/drawing/2014/main" xmlns="" id="{0EFB48CD-3B06-45EB-9E21-AC009F79C4E1}"/>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0" name="Freeform 6">
                <a:extLst>
                  <a:ext uri="{FF2B5EF4-FFF2-40B4-BE49-F238E27FC236}">
                    <a16:creationId xmlns:a16="http://schemas.microsoft.com/office/drawing/2014/main" xmlns="" id="{51040BCE-D485-4971-B6DC-59ED40EA94C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1" name="Rectangle 7">
                <a:extLst>
                  <a:ext uri="{FF2B5EF4-FFF2-40B4-BE49-F238E27FC236}">
                    <a16:creationId xmlns:a16="http://schemas.microsoft.com/office/drawing/2014/main" xmlns="" id="{AC3C8A27-A48D-4058-AF2B-ACB916965D4C}"/>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2" name="Freeform 8">
                <a:extLst>
                  <a:ext uri="{FF2B5EF4-FFF2-40B4-BE49-F238E27FC236}">
                    <a16:creationId xmlns:a16="http://schemas.microsoft.com/office/drawing/2014/main" xmlns="" id="{A35B0FA5-7863-4284-A0D1-C2F529FDC557}"/>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3" name="Freeform 9">
                <a:extLst>
                  <a:ext uri="{FF2B5EF4-FFF2-40B4-BE49-F238E27FC236}">
                    <a16:creationId xmlns:a16="http://schemas.microsoft.com/office/drawing/2014/main" xmlns="" id="{98A52844-57F4-4A41-860C-729F4F5D0C8F}"/>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4" name="Freeform 10">
                <a:extLst>
                  <a:ext uri="{FF2B5EF4-FFF2-40B4-BE49-F238E27FC236}">
                    <a16:creationId xmlns:a16="http://schemas.microsoft.com/office/drawing/2014/main" xmlns="" id="{A885DE57-5ACB-4009-81F4-9A315FAB3E3A}"/>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5" name="Rectangle 11">
                <a:extLst>
                  <a:ext uri="{FF2B5EF4-FFF2-40B4-BE49-F238E27FC236}">
                    <a16:creationId xmlns:a16="http://schemas.microsoft.com/office/drawing/2014/main" xmlns="" id="{282F57B3-5096-4526-A6DB-9BBE90D347CF}"/>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6" name="Freeform 12">
                <a:extLst>
                  <a:ext uri="{FF2B5EF4-FFF2-40B4-BE49-F238E27FC236}">
                    <a16:creationId xmlns:a16="http://schemas.microsoft.com/office/drawing/2014/main" xmlns="" id="{E7655FF3-AFEA-4E9B-A4E3-22E47C16C05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7" name="Freeform 13">
                <a:extLst>
                  <a:ext uri="{FF2B5EF4-FFF2-40B4-BE49-F238E27FC236}">
                    <a16:creationId xmlns:a16="http://schemas.microsoft.com/office/drawing/2014/main" xmlns="" id="{0B17484D-C34B-4749-9BFA-AC428B594829}"/>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8" name="Freeform 14">
                <a:extLst>
                  <a:ext uri="{FF2B5EF4-FFF2-40B4-BE49-F238E27FC236}">
                    <a16:creationId xmlns:a16="http://schemas.microsoft.com/office/drawing/2014/main" xmlns="" id="{DF9BBD0F-9050-48DD-8176-5531C03EDF32}"/>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9" name="Rectangle 15">
                <a:extLst>
                  <a:ext uri="{FF2B5EF4-FFF2-40B4-BE49-F238E27FC236}">
                    <a16:creationId xmlns:a16="http://schemas.microsoft.com/office/drawing/2014/main" xmlns="" id="{510106AE-58C0-4F00-A8C4-D3F5D80F346C}"/>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0" name="Freeform 16">
                <a:extLst>
                  <a:ext uri="{FF2B5EF4-FFF2-40B4-BE49-F238E27FC236}">
                    <a16:creationId xmlns:a16="http://schemas.microsoft.com/office/drawing/2014/main" xmlns="" id="{F48CBD20-080E-4A14-AE87-D7F0FE0A84D9}"/>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1" name="Freeform 17">
                <a:extLst>
                  <a:ext uri="{FF2B5EF4-FFF2-40B4-BE49-F238E27FC236}">
                    <a16:creationId xmlns:a16="http://schemas.microsoft.com/office/drawing/2014/main" xmlns="" id="{B0379E9C-2D4D-4F46-9FCF-3970A894B772}"/>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2" name="Freeform 18">
                <a:extLst>
                  <a:ext uri="{FF2B5EF4-FFF2-40B4-BE49-F238E27FC236}">
                    <a16:creationId xmlns:a16="http://schemas.microsoft.com/office/drawing/2014/main" xmlns="" id="{76A3DE9A-E04B-413F-BFD8-49F783373F57}"/>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3" name="Rectangle 19">
                <a:extLst>
                  <a:ext uri="{FF2B5EF4-FFF2-40B4-BE49-F238E27FC236}">
                    <a16:creationId xmlns:a16="http://schemas.microsoft.com/office/drawing/2014/main" xmlns="" id="{75D82D2E-1ED4-4908-AA61-CA75B8D5E484}"/>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4" name="Freeform 20">
                <a:extLst>
                  <a:ext uri="{FF2B5EF4-FFF2-40B4-BE49-F238E27FC236}">
                    <a16:creationId xmlns:a16="http://schemas.microsoft.com/office/drawing/2014/main" xmlns="" id="{591339D7-4E85-47E9-9807-4F03FF5C5C70}"/>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5" name="Freeform 21">
                <a:extLst>
                  <a:ext uri="{FF2B5EF4-FFF2-40B4-BE49-F238E27FC236}">
                    <a16:creationId xmlns:a16="http://schemas.microsoft.com/office/drawing/2014/main" xmlns="" id="{98624B29-37A4-4593-B00A-7D1A37FC2A17}"/>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6" name="Freeform 22">
                <a:extLst>
                  <a:ext uri="{FF2B5EF4-FFF2-40B4-BE49-F238E27FC236}">
                    <a16:creationId xmlns:a16="http://schemas.microsoft.com/office/drawing/2014/main" xmlns="" id="{8A152C9E-C287-47A5-861B-40E2DB8A4C8B}"/>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7" name="Rectangle 23">
                <a:extLst>
                  <a:ext uri="{FF2B5EF4-FFF2-40B4-BE49-F238E27FC236}">
                    <a16:creationId xmlns:a16="http://schemas.microsoft.com/office/drawing/2014/main" xmlns="" id="{59F753FF-1CE4-4A58-B9F0-706FADF9FCB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8" name="Freeform 24">
                <a:extLst>
                  <a:ext uri="{FF2B5EF4-FFF2-40B4-BE49-F238E27FC236}">
                    <a16:creationId xmlns:a16="http://schemas.microsoft.com/office/drawing/2014/main" xmlns="" id="{B834497A-02F6-4ED1-99FD-92A693AE267A}"/>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9" name="Rectangle 25">
                <a:extLst>
                  <a:ext uri="{FF2B5EF4-FFF2-40B4-BE49-F238E27FC236}">
                    <a16:creationId xmlns:a16="http://schemas.microsoft.com/office/drawing/2014/main" xmlns="" id="{F154D5FA-3F80-4044-AED9-85D400FAC6D0}"/>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0" name="Oval 26">
                <a:extLst>
                  <a:ext uri="{FF2B5EF4-FFF2-40B4-BE49-F238E27FC236}">
                    <a16:creationId xmlns:a16="http://schemas.microsoft.com/office/drawing/2014/main" xmlns="" id="{2ED6DA8C-4260-486D-B336-2286C776A040}"/>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1" name="Freeform 27">
                <a:extLst>
                  <a:ext uri="{FF2B5EF4-FFF2-40B4-BE49-F238E27FC236}">
                    <a16:creationId xmlns:a16="http://schemas.microsoft.com/office/drawing/2014/main" xmlns="" id="{A22C8E87-4149-4EEF-B6F2-6C4E66EA5025}"/>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2" name="Freeform 28">
                <a:extLst>
                  <a:ext uri="{FF2B5EF4-FFF2-40B4-BE49-F238E27FC236}">
                    <a16:creationId xmlns:a16="http://schemas.microsoft.com/office/drawing/2014/main" xmlns="" id="{AAFE8B91-35FA-4E36-B4DD-5E49990B480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3" name="Rectangle 29">
                <a:extLst>
                  <a:ext uri="{FF2B5EF4-FFF2-40B4-BE49-F238E27FC236}">
                    <a16:creationId xmlns:a16="http://schemas.microsoft.com/office/drawing/2014/main" xmlns="" id="{6BBFA65A-036A-45EE-9ECF-8EDE36037031}"/>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4" name="Oval 30">
                <a:extLst>
                  <a:ext uri="{FF2B5EF4-FFF2-40B4-BE49-F238E27FC236}">
                    <a16:creationId xmlns:a16="http://schemas.microsoft.com/office/drawing/2014/main" xmlns="" id="{09D537D0-3B02-42EC-B61C-BF1398BBEFFD}"/>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5" name="Freeform 31">
                <a:extLst>
                  <a:ext uri="{FF2B5EF4-FFF2-40B4-BE49-F238E27FC236}">
                    <a16:creationId xmlns:a16="http://schemas.microsoft.com/office/drawing/2014/main" xmlns="" id="{268C6FED-07F3-494D-A3DD-92E34852E765}"/>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6" name="Freeform 32">
                <a:extLst>
                  <a:ext uri="{FF2B5EF4-FFF2-40B4-BE49-F238E27FC236}">
                    <a16:creationId xmlns:a16="http://schemas.microsoft.com/office/drawing/2014/main" xmlns="" id="{40C0DBF7-92D7-4E5E-9F56-B1D8C2C1E130}"/>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7" name="Rectangle 33">
                <a:extLst>
                  <a:ext uri="{FF2B5EF4-FFF2-40B4-BE49-F238E27FC236}">
                    <a16:creationId xmlns:a16="http://schemas.microsoft.com/office/drawing/2014/main" xmlns="" id="{54E2E6D7-1D05-40EF-93E1-F87D0594FAE1}"/>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8" name="Oval 34">
                <a:extLst>
                  <a:ext uri="{FF2B5EF4-FFF2-40B4-BE49-F238E27FC236}">
                    <a16:creationId xmlns:a16="http://schemas.microsoft.com/office/drawing/2014/main" xmlns="" id="{D9B11E2B-E737-4DC7-AB9F-9055E41D6B78}"/>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9" name="Freeform 35">
                <a:extLst>
                  <a:ext uri="{FF2B5EF4-FFF2-40B4-BE49-F238E27FC236}">
                    <a16:creationId xmlns:a16="http://schemas.microsoft.com/office/drawing/2014/main" xmlns="" id="{D7BA0383-3032-4975-8B12-2450D6975975}"/>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0" name="Freeform 36">
                <a:extLst>
                  <a:ext uri="{FF2B5EF4-FFF2-40B4-BE49-F238E27FC236}">
                    <a16:creationId xmlns:a16="http://schemas.microsoft.com/office/drawing/2014/main" xmlns="" id="{D8FD95C4-555F-48DB-A542-252FBD906F51}"/>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1" name="Rectangle 37">
                <a:extLst>
                  <a:ext uri="{FF2B5EF4-FFF2-40B4-BE49-F238E27FC236}">
                    <a16:creationId xmlns:a16="http://schemas.microsoft.com/office/drawing/2014/main" xmlns="" id="{9D2A5258-0980-4922-BFF1-48C3E4022092}"/>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2" name="Oval 38">
                <a:extLst>
                  <a:ext uri="{FF2B5EF4-FFF2-40B4-BE49-F238E27FC236}">
                    <a16:creationId xmlns:a16="http://schemas.microsoft.com/office/drawing/2014/main" xmlns="" id="{7AFC5C79-74DC-44B1-A276-89E48AE5315F}"/>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3" name="Freeform 39">
                <a:extLst>
                  <a:ext uri="{FF2B5EF4-FFF2-40B4-BE49-F238E27FC236}">
                    <a16:creationId xmlns:a16="http://schemas.microsoft.com/office/drawing/2014/main" xmlns="" id="{25951DC9-7845-44B2-9E78-73370D037A70}"/>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4" name="Freeform 40">
                <a:extLst>
                  <a:ext uri="{FF2B5EF4-FFF2-40B4-BE49-F238E27FC236}">
                    <a16:creationId xmlns:a16="http://schemas.microsoft.com/office/drawing/2014/main" xmlns="" id="{0FF85A15-A93B-435B-A486-B81494EC085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5" name="Freeform 41">
                <a:extLst>
                  <a:ext uri="{FF2B5EF4-FFF2-40B4-BE49-F238E27FC236}">
                    <a16:creationId xmlns:a16="http://schemas.microsoft.com/office/drawing/2014/main" xmlns="" id="{D610334A-990C-4CCD-9645-3671A369251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6" name="Freeform 42">
                <a:extLst>
                  <a:ext uri="{FF2B5EF4-FFF2-40B4-BE49-F238E27FC236}">
                    <a16:creationId xmlns:a16="http://schemas.microsoft.com/office/drawing/2014/main" xmlns="" id="{C7F258A2-B9FB-4346-B3AE-F9F772E23459}"/>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7" name="Freeform 43">
                <a:extLst>
                  <a:ext uri="{FF2B5EF4-FFF2-40B4-BE49-F238E27FC236}">
                    <a16:creationId xmlns:a16="http://schemas.microsoft.com/office/drawing/2014/main" xmlns="" id="{572BACAB-0DF1-46F0-A59A-C02F2742E97F}"/>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8" name="Freeform 44">
                <a:extLst>
                  <a:ext uri="{FF2B5EF4-FFF2-40B4-BE49-F238E27FC236}">
                    <a16:creationId xmlns:a16="http://schemas.microsoft.com/office/drawing/2014/main" xmlns="" id="{E31A8675-9E1C-4A8F-8F5C-C72B94FDB292}"/>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9" name="Freeform 45">
                <a:extLst>
                  <a:ext uri="{FF2B5EF4-FFF2-40B4-BE49-F238E27FC236}">
                    <a16:creationId xmlns:a16="http://schemas.microsoft.com/office/drawing/2014/main" xmlns="" id="{D3615816-7D4D-44EB-B466-E11B6518B7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0" name="Freeform 46">
                <a:extLst>
                  <a:ext uri="{FF2B5EF4-FFF2-40B4-BE49-F238E27FC236}">
                    <a16:creationId xmlns:a16="http://schemas.microsoft.com/office/drawing/2014/main" xmlns="" id="{FC84625D-17AC-4D21-8CD2-D3169AA214C5}"/>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1" name="Rectangle 47">
                <a:extLst>
                  <a:ext uri="{FF2B5EF4-FFF2-40B4-BE49-F238E27FC236}">
                    <a16:creationId xmlns:a16="http://schemas.microsoft.com/office/drawing/2014/main" xmlns="" id="{0351F79E-94CF-4CDA-BD39-26A518B6D846}"/>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2" name="Oval 48">
                <a:extLst>
                  <a:ext uri="{FF2B5EF4-FFF2-40B4-BE49-F238E27FC236}">
                    <a16:creationId xmlns:a16="http://schemas.microsoft.com/office/drawing/2014/main" xmlns="" id="{3902D9C5-08D3-4383-B9B4-FA9FD1384069}"/>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3" name="Freeform 49">
                <a:extLst>
                  <a:ext uri="{FF2B5EF4-FFF2-40B4-BE49-F238E27FC236}">
                    <a16:creationId xmlns:a16="http://schemas.microsoft.com/office/drawing/2014/main" xmlns="" id="{AC2BC5F9-CE09-4184-AB65-8BDBDFD99AD9}"/>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4" name="Freeform 50">
                <a:extLst>
                  <a:ext uri="{FF2B5EF4-FFF2-40B4-BE49-F238E27FC236}">
                    <a16:creationId xmlns:a16="http://schemas.microsoft.com/office/drawing/2014/main" xmlns="" id="{1BB65F5C-9E9B-4549-96DC-24FAC708D0DE}"/>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5" name="Freeform 51">
                <a:extLst>
                  <a:ext uri="{FF2B5EF4-FFF2-40B4-BE49-F238E27FC236}">
                    <a16:creationId xmlns:a16="http://schemas.microsoft.com/office/drawing/2014/main" xmlns="" id="{D2C76F32-1CEE-4141-A0AC-872CA66A4DB2}"/>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6" name="Freeform 52">
                <a:extLst>
                  <a:ext uri="{FF2B5EF4-FFF2-40B4-BE49-F238E27FC236}">
                    <a16:creationId xmlns:a16="http://schemas.microsoft.com/office/drawing/2014/main" xmlns="" id="{290D51FF-16CD-4EFE-B160-9528F6B550BD}"/>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7" name="Freeform 53">
                <a:extLst>
                  <a:ext uri="{FF2B5EF4-FFF2-40B4-BE49-F238E27FC236}">
                    <a16:creationId xmlns:a16="http://schemas.microsoft.com/office/drawing/2014/main" xmlns="" id="{E0306A07-BBA7-44E8-B0E4-5011E7DCC9FD}"/>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8" name="Freeform 54">
                <a:extLst>
                  <a:ext uri="{FF2B5EF4-FFF2-40B4-BE49-F238E27FC236}">
                    <a16:creationId xmlns:a16="http://schemas.microsoft.com/office/drawing/2014/main" xmlns="" id="{6CBDE281-A685-4A4E-8CB9-CF13128CD18C}"/>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9" name="Freeform 55">
                <a:extLst>
                  <a:ext uri="{FF2B5EF4-FFF2-40B4-BE49-F238E27FC236}">
                    <a16:creationId xmlns:a16="http://schemas.microsoft.com/office/drawing/2014/main" xmlns="" id="{F28F2699-DDF0-4648-9701-71C52E04113E}"/>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0" name="Freeform 56">
                <a:extLst>
                  <a:ext uri="{FF2B5EF4-FFF2-40B4-BE49-F238E27FC236}">
                    <a16:creationId xmlns:a16="http://schemas.microsoft.com/office/drawing/2014/main" xmlns="" id="{3F27C88C-FAF8-45DE-BC46-18112CB39D3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1" name="Rectangle 57">
                <a:extLst>
                  <a:ext uri="{FF2B5EF4-FFF2-40B4-BE49-F238E27FC236}">
                    <a16:creationId xmlns:a16="http://schemas.microsoft.com/office/drawing/2014/main" xmlns="" id="{064BD1D0-F5C1-40C1-93FB-2A591D115AC1}"/>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2" name="Oval 58">
                <a:extLst>
                  <a:ext uri="{FF2B5EF4-FFF2-40B4-BE49-F238E27FC236}">
                    <a16:creationId xmlns:a16="http://schemas.microsoft.com/office/drawing/2014/main" xmlns="" id="{82311220-CC2F-4CCA-B9FF-0538ED45F0AC}"/>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3" name="Freeform 59">
                <a:extLst>
                  <a:ext uri="{FF2B5EF4-FFF2-40B4-BE49-F238E27FC236}">
                    <a16:creationId xmlns:a16="http://schemas.microsoft.com/office/drawing/2014/main" xmlns="" id="{85D29AD2-B475-4CF8-A5BF-D5AB030814D7}"/>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4" name="Freeform 60">
                <a:extLst>
                  <a:ext uri="{FF2B5EF4-FFF2-40B4-BE49-F238E27FC236}">
                    <a16:creationId xmlns:a16="http://schemas.microsoft.com/office/drawing/2014/main" xmlns="" id="{1321B0C5-4CE4-4A63-B0B3-434ED3F255A9}"/>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5" name="Freeform 61">
                <a:extLst>
                  <a:ext uri="{FF2B5EF4-FFF2-40B4-BE49-F238E27FC236}">
                    <a16:creationId xmlns:a16="http://schemas.microsoft.com/office/drawing/2014/main" xmlns="" id="{8AC49F9C-B97D-408A-8A61-CFD4594F8EE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6" name="Freeform 62">
                <a:extLst>
                  <a:ext uri="{FF2B5EF4-FFF2-40B4-BE49-F238E27FC236}">
                    <a16:creationId xmlns:a16="http://schemas.microsoft.com/office/drawing/2014/main" xmlns="" id="{4BA58A67-C5CB-4E58-BADC-1FBF4DD878C6}"/>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7" name="Freeform 63">
                <a:extLst>
                  <a:ext uri="{FF2B5EF4-FFF2-40B4-BE49-F238E27FC236}">
                    <a16:creationId xmlns:a16="http://schemas.microsoft.com/office/drawing/2014/main" xmlns="" id="{3AFBC53F-B042-4D9C-A072-EAB45D7ACBFF}"/>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8" name="Freeform 64">
                <a:extLst>
                  <a:ext uri="{FF2B5EF4-FFF2-40B4-BE49-F238E27FC236}">
                    <a16:creationId xmlns:a16="http://schemas.microsoft.com/office/drawing/2014/main" xmlns="" id="{B282F1D6-DF49-44AB-856F-A582FB0F95E6}"/>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9" name="Freeform 65">
                <a:extLst>
                  <a:ext uri="{FF2B5EF4-FFF2-40B4-BE49-F238E27FC236}">
                    <a16:creationId xmlns:a16="http://schemas.microsoft.com/office/drawing/2014/main" xmlns="" id="{5456CB9E-D23E-4E8F-B172-4E27B9F6B1B3}"/>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0" name="Freeform 66">
                <a:extLst>
                  <a:ext uri="{FF2B5EF4-FFF2-40B4-BE49-F238E27FC236}">
                    <a16:creationId xmlns:a16="http://schemas.microsoft.com/office/drawing/2014/main" xmlns="" id="{D77B626D-5F66-4289-9D73-CA29A083CD8A}"/>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1" name="Freeform 67">
                <a:extLst>
                  <a:ext uri="{FF2B5EF4-FFF2-40B4-BE49-F238E27FC236}">
                    <a16:creationId xmlns:a16="http://schemas.microsoft.com/office/drawing/2014/main" xmlns="" id="{71E86741-DBF9-4C2A-8DC7-10ED973C8F9C}"/>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2" name="Freeform 68">
                <a:extLst>
                  <a:ext uri="{FF2B5EF4-FFF2-40B4-BE49-F238E27FC236}">
                    <a16:creationId xmlns:a16="http://schemas.microsoft.com/office/drawing/2014/main" xmlns="" id="{E0BB762F-14DE-4FFD-B306-A343B1C7BE3F}"/>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3" name="Rectangle 69">
                <a:extLst>
                  <a:ext uri="{FF2B5EF4-FFF2-40B4-BE49-F238E27FC236}">
                    <a16:creationId xmlns:a16="http://schemas.microsoft.com/office/drawing/2014/main" xmlns="" id="{3FCEC556-A963-4812-BD1A-B90CBE202697}"/>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4" name="Freeform 70">
                <a:extLst>
                  <a:ext uri="{FF2B5EF4-FFF2-40B4-BE49-F238E27FC236}">
                    <a16:creationId xmlns:a16="http://schemas.microsoft.com/office/drawing/2014/main" xmlns="" id="{BEFA28F5-4D60-4ABE-A202-02308A8CF3B5}"/>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5" name="Freeform 71">
                <a:extLst>
                  <a:ext uri="{FF2B5EF4-FFF2-40B4-BE49-F238E27FC236}">
                    <a16:creationId xmlns:a16="http://schemas.microsoft.com/office/drawing/2014/main" xmlns="" id="{5C650D13-7647-4754-ADC2-EF50643125C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6" name="Freeform 72">
                <a:extLst>
                  <a:ext uri="{FF2B5EF4-FFF2-40B4-BE49-F238E27FC236}">
                    <a16:creationId xmlns:a16="http://schemas.microsoft.com/office/drawing/2014/main" xmlns="" id="{1F79F691-6311-4A81-98FB-82CD76AE6DE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7" name="Freeform 73">
                <a:extLst>
                  <a:ext uri="{FF2B5EF4-FFF2-40B4-BE49-F238E27FC236}">
                    <a16:creationId xmlns:a16="http://schemas.microsoft.com/office/drawing/2014/main" xmlns="" id="{F6A0CE67-A24E-49FE-83A4-89195A4A1676}"/>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8" name="Freeform 74">
                <a:extLst>
                  <a:ext uri="{FF2B5EF4-FFF2-40B4-BE49-F238E27FC236}">
                    <a16:creationId xmlns:a16="http://schemas.microsoft.com/office/drawing/2014/main" xmlns="" id="{A2B9274E-1461-47F0-ACC8-47E37626402F}"/>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9" name="Freeform 75">
                <a:extLst>
                  <a:ext uri="{FF2B5EF4-FFF2-40B4-BE49-F238E27FC236}">
                    <a16:creationId xmlns:a16="http://schemas.microsoft.com/office/drawing/2014/main" xmlns="" id="{927C93BF-E330-4736-AC33-50B7DDD1F274}"/>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0" name="Freeform 76">
                <a:extLst>
                  <a:ext uri="{FF2B5EF4-FFF2-40B4-BE49-F238E27FC236}">
                    <a16:creationId xmlns:a16="http://schemas.microsoft.com/office/drawing/2014/main" xmlns="" id="{7DA6DD3B-EA20-4998-8B87-28AC4705750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1" name="Freeform 77">
                <a:extLst>
                  <a:ext uri="{FF2B5EF4-FFF2-40B4-BE49-F238E27FC236}">
                    <a16:creationId xmlns:a16="http://schemas.microsoft.com/office/drawing/2014/main" xmlns="" id="{B8323232-D840-4272-9096-6131FC8919CF}"/>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2" name="Freeform 78">
                <a:extLst>
                  <a:ext uri="{FF2B5EF4-FFF2-40B4-BE49-F238E27FC236}">
                    <a16:creationId xmlns:a16="http://schemas.microsoft.com/office/drawing/2014/main" xmlns="" id="{8981C779-9C85-44F4-B3D2-64CCDC8EFF9E}"/>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3" name="Freeform 79">
                <a:extLst>
                  <a:ext uri="{FF2B5EF4-FFF2-40B4-BE49-F238E27FC236}">
                    <a16:creationId xmlns:a16="http://schemas.microsoft.com/office/drawing/2014/main" xmlns="" id="{B3904FE1-C2B9-407B-963F-FD83ADFFA904}"/>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4" name="Freeform 80">
                <a:extLst>
                  <a:ext uri="{FF2B5EF4-FFF2-40B4-BE49-F238E27FC236}">
                    <a16:creationId xmlns:a16="http://schemas.microsoft.com/office/drawing/2014/main" xmlns="" id="{28569B46-B6D4-4F1E-8109-DD27D1BDAEC8}"/>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5" name="Freeform 81">
                <a:extLst>
                  <a:ext uri="{FF2B5EF4-FFF2-40B4-BE49-F238E27FC236}">
                    <a16:creationId xmlns:a16="http://schemas.microsoft.com/office/drawing/2014/main" xmlns="" id="{D7D07B5C-022C-4814-83E3-03BFAC8A5D3A}"/>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6" name="Freeform 82">
                <a:extLst>
                  <a:ext uri="{FF2B5EF4-FFF2-40B4-BE49-F238E27FC236}">
                    <a16:creationId xmlns:a16="http://schemas.microsoft.com/office/drawing/2014/main" xmlns="" id="{1F69DFB0-028B-4DAE-94B7-2AC56EC23CC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7" name="Freeform 83">
                <a:extLst>
                  <a:ext uri="{FF2B5EF4-FFF2-40B4-BE49-F238E27FC236}">
                    <a16:creationId xmlns:a16="http://schemas.microsoft.com/office/drawing/2014/main" xmlns="" id="{27DE007B-1BDC-4D3E-8751-C9E2A30062D2}"/>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8" name="Freeform 84">
                <a:extLst>
                  <a:ext uri="{FF2B5EF4-FFF2-40B4-BE49-F238E27FC236}">
                    <a16:creationId xmlns:a16="http://schemas.microsoft.com/office/drawing/2014/main" xmlns="" id="{FB6D6934-047F-4804-ABA4-D41EA0793117}"/>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9" name="Freeform 85">
                <a:extLst>
                  <a:ext uri="{FF2B5EF4-FFF2-40B4-BE49-F238E27FC236}">
                    <a16:creationId xmlns:a16="http://schemas.microsoft.com/office/drawing/2014/main" xmlns="" id="{0CC96FEB-FAA1-49E6-9CAC-4B7496751ACB}"/>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0" name="Freeform 86">
                <a:extLst>
                  <a:ext uri="{FF2B5EF4-FFF2-40B4-BE49-F238E27FC236}">
                    <a16:creationId xmlns:a16="http://schemas.microsoft.com/office/drawing/2014/main" xmlns="" id="{EDEED67C-DF31-4FE3-84E4-5A3FD92DC7B3}"/>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1" name="Freeform 87">
                <a:extLst>
                  <a:ext uri="{FF2B5EF4-FFF2-40B4-BE49-F238E27FC236}">
                    <a16:creationId xmlns:a16="http://schemas.microsoft.com/office/drawing/2014/main" xmlns="" id="{84A18B52-2E46-49E2-887C-03E47F20A6F5}"/>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2" name="Freeform 88">
                <a:extLst>
                  <a:ext uri="{FF2B5EF4-FFF2-40B4-BE49-F238E27FC236}">
                    <a16:creationId xmlns:a16="http://schemas.microsoft.com/office/drawing/2014/main" xmlns="" id="{6D9C8A36-56C3-43D1-A734-879EF1F27CD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3" name="Rectangle 89">
                <a:extLst>
                  <a:ext uri="{FF2B5EF4-FFF2-40B4-BE49-F238E27FC236}">
                    <a16:creationId xmlns:a16="http://schemas.microsoft.com/office/drawing/2014/main" xmlns="" id="{D7B40B74-B113-40CA-81E2-91F39053883D}"/>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4" name="Freeform 90">
                <a:extLst>
                  <a:ext uri="{FF2B5EF4-FFF2-40B4-BE49-F238E27FC236}">
                    <a16:creationId xmlns:a16="http://schemas.microsoft.com/office/drawing/2014/main" xmlns="" id="{CA6D0D69-CBD1-43EB-9F23-10C2373DF8AD}"/>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5" name="Freeform 91">
                <a:extLst>
                  <a:ext uri="{FF2B5EF4-FFF2-40B4-BE49-F238E27FC236}">
                    <a16:creationId xmlns:a16="http://schemas.microsoft.com/office/drawing/2014/main" xmlns="" id="{821C3299-C45F-4E63-95E0-37008FCFECC8}"/>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6" name="Freeform 92">
                <a:extLst>
                  <a:ext uri="{FF2B5EF4-FFF2-40B4-BE49-F238E27FC236}">
                    <a16:creationId xmlns:a16="http://schemas.microsoft.com/office/drawing/2014/main" xmlns="" id="{4713E8F8-3147-4A5B-AEE2-5B4946893BD1}"/>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7" name="Freeform 93">
                <a:extLst>
                  <a:ext uri="{FF2B5EF4-FFF2-40B4-BE49-F238E27FC236}">
                    <a16:creationId xmlns:a16="http://schemas.microsoft.com/office/drawing/2014/main" xmlns="" id="{9A50A7A9-E425-493D-893F-66B461367EE5}"/>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8" name="Freeform 94">
                <a:extLst>
                  <a:ext uri="{FF2B5EF4-FFF2-40B4-BE49-F238E27FC236}">
                    <a16:creationId xmlns:a16="http://schemas.microsoft.com/office/drawing/2014/main" xmlns="" id="{7448B94D-7DB8-4C6C-AD79-2B88A35EF91D}"/>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9" name="Freeform 95">
                <a:extLst>
                  <a:ext uri="{FF2B5EF4-FFF2-40B4-BE49-F238E27FC236}">
                    <a16:creationId xmlns:a16="http://schemas.microsoft.com/office/drawing/2014/main" xmlns="" id="{4869D5F0-5E63-4072-9DF7-9691950FC21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0" name="Freeform 96">
                <a:extLst>
                  <a:ext uri="{FF2B5EF4-FFF2-40B4-BE49-F238E27FC236}">
                    <a16:creationId xmlns:a16="http://schemas.microsoft.com/office/drawing/2014/main" xmlns="" id="{1616ED9D-45C9-447F-A034-E0DDC96E662D}"/>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1" name="Freeform 97">
                <a:extLst>
                  <a:ext uri="{FF2B5EF4-FFF2-40B4-BE49-F238E27FC236}">
                    <a16:creationId xmlns:a16="http://schemas.microsoft.com/office/drawing/2014/main" xmlns="" id="{31C7B384-90E1-4447-8825-02F78CBE21E6}"/>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2" name="Freeform 98">
                <a:extLst>
                  <a:ext uri="{FF2B5EF4-FFF2-40B4-BE49-F238E27FC236}">
                    <a16:creationId xmlns:a16="http://schemas.microsoft.com/office/drawing/2014/main" xmlns="" id="{6B4610B4-CC48-4F85-8D7E-08877BB47F47}"/>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3" name="Freeform 99">
                <a:extLst>
                  <a:ext uri="{FF2B5EF4-FFF2-40B4-BE49-F238E27FC236}">
                    <a16:creationId xmlns:a16="http://schemas.microsoft.com/office/drawing/2014/main" xmlns="" id="{55E5F097-ACA6-4EC7-B64C-9E2566FAB1D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4" name="Freeform 100">
                <a:extLst>
                  <a:ext uri="{FF2B5EF4-FFF2-40B4-BE49-F238E27FC236}">
                    <a16:creationId xmlns:a16="http://schemas.microsoft.com/office/drawing/2014/main" xmlns="" id="{84E6431F-0EC3-40B5-93E6-7C092EFE6925}"/>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5" name="Freeform 101">
                <a:extLst>
                  <a:ext uri="{FF2B5EF4-FFF2-40B4-BE49-F238E27FC236}">
                    <a16:creationId xmlns:a16="http://schemas.microsoft.com/office/drawing/2014/main" xmlns="" id="{422ED517-B6C1-459D-BDE1-FDC4F3BA22A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6" name="Freeform 102">
                <a:extLst>
                  <a:ext uri="{FF2B5EF4-FFF2-40B4-BE49-F238E27FC236}">
                    <a16:creationId xmlns:a16="http://schemas.microsoft.com/office/drawing/2014/main" xmlns="" id="{F074DBA5-F3EC-4E33-9C1C-2A116D9FDE30}"/>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7" name="Freeform 103">
                <a:extLst>
                  <a:ext uri="{FF2B5EF4-FFF2-40B4-BE49-F238E27FC236}">
                    <a16:creationId xmlns:a16="http://schemas.microsoft.com/office/drawing/2014/main" xmlns="" id="{49BBFB17-0E14-47D0-9348-3B2DF4CE908D}"/>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8" name="Freeform 104">
                <a:extLst>
                  <a:ext uri="{FF2B5EF4-FFF2-40B4-BE49-F238E27FC236}">
                    <a16:creationId xmlns:a16="http://schemas.microsoft.com/office/drawing/2014/main" xmlns="" id="{D55CDC45-0AAE-4DD0-BFAD-CC969FDA17AA}"/>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9" name="Freeform 105">
                <a:extLst>
                  <a:ext uri="{FF2B5EF4-FFF2-40B4-BE49-F238E27FC236}">
                    <a16:creationId xmlns:a16="http://schemas.microsoft.com/office/drawing/2014/main" xmlns="" id="{8A2B1370-53FC-44BF-A9CE-E09AF45D09A0}"/>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0" name="Freeform 106">
                <a:extLst>
                  <a:ext uri="{FF2B5EF4-FFF2-40B4-BE49-F238E27FC236}">
                    <a16:creationId xmlns:a16="http://schemas.microsoft.com/office/drawing/2014/main" xmlns="" id="{06849872-7E7F-4C54-A4AA-1030ECD0F3CA}"/>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1" name="Freeform 107">
                <a:extLst>
                  <a:ext uri="{FF2B5EF4-FFF2-40B4-BE49-F238E27FC236}">
                    <a16:creationId xmlns:a16="http://schemas.microsoft.com/office/drawing/2014/main" xmlns="" id="{9DA90D26-9873-4B05-B61C-E554FECD4452}"/>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2" name="Freeform 108">
                <a:extLst>
                  <a:ext uri="{FF2B5EF4-FFF2-40B4-BE49-F238E27FC236}">
                    <a16:creationId xmlns:a16="http://schemas.microsoft.com/office/drawing/2014/main" xmlns="" id="{BCA4DC59-D642-43CF-9C60-7651D5CCB0CB}"/>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3" name="Rectangle 109">
                <a:extLst>
                  <a:ext uri="{FF2B5EF4-FFF2-40B4-BE49-F238E27FC236}">
                    <a16:creationId xmlns:a16="http://schemas.microsoft.com/office/drawing/2014/main" xmlns="" id="{FE6B3ED2-6FD2-4DC4-A625-241CCD550350}"/>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4" name="Freeform 110">
                <a:extLst>
                  <a:ext uri="{FF2B5EF4-FFF2-40B4-BE49-F238E27FC236}">
                    <a16:creationId xmlns:a16="http://schemas.microsoft.com/office/drawing/2014/main" xmlns="" id="{8DE0A25F-AF91-4530-906A-26D45897D9D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5" name="Freeform 111">
                <a:extLst>
                  <a:ext uri="{FF2B5EF4-FFF2-40B4-BE49-F238E27FC236}">
                    <a16:creationId xmlns:a16="http://schemas.microsoft.com/office/drawing/2014/main" xmlns="" id="{DEEEF749-8F48-424F-9396-CE237056E57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6" name="Freeform 112">
                <a:extLst>
                  <a:ext uri="{FF2B5EF4-FFF2-40B4-BE49-F238E27FC236}">
                    <a16:creationId xmlns:a16="http://schemas.microsoft.com/office/drawing/2014/main" xmlns="" id="{8EE20790-39DA-4629-98EB-B1916A46B8CF}"/>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7" name="Freeform 113">
                <a:extLst>
                  <a:ext uri="{FF2B5EF4-FFF2-40B4-BE49-F238E27FC236}">
                    <a16:creationId xmlns:a16="http://schemas.microsoft.com/office/drawing/2014/main" xmlns="" id="{F4C0695E-1F8D-4E08-9F15-458973486CAB}"/>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8" name="Freeform 114">
                <a:extLst>
                  <a:ext uri="{FF2B5EF4-FFF2-40B4-BE49-F238E27FC236}">
                    <a16:creationId xmlns:a16="http://schemas.microsoft.com/office/drawing/2014/main" xmlns="" id="{3F6544D8-8B7E-40F7-9EBE-95EBA8A98918}"/>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9" name="Freeform 115">
                <a:extLst>
                  <a:ext uri="{FF2B5EF4-FFF2-40B4-BE49-F238E27FC236}">
                    <a16:creationId xmlns:a16="http://schemas.microsoft.com/office/drawing/2014/main" xmlns="" id="{2CAEF994-8B83-4E26-8AEE-30B15384A0B5}"/>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0" name="Freeform 116">
                <a:extLst>
                  <a:ext uri="{FF2B5EF4-FFF2-40B4-BE49-F238E27FC236}">
                    <a16:creationId xmlns:a16="http://schemas.microsoft.com/office/drawing/2014/main" xmlns="" id="{C682B4A2-1F34-4FDE-8A40-5171F21E4CF5}"/>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1" name="Freeform 117">
                <a:extLst>
                  <a:ext uri="{FF2B5EF4-FFF2-40B4-BE49-F238E27FC236}">
                    <a16:creationId xmlns:a16="http://schemas.microsoft.com/office/drawing/2014/main" xmlns="" id="{571A3AD8-0EDF-4BE4-90C6-5B3E5A29B4A7}"/>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2" name="Freeform 118">
                <a:extLst>
                  <a:ext uri="{FF2B5EF4-FFF2-40B4-BE49-F238E27FC236}">
                    <a16:creationId xmlns:a16="http://schemas.microsoft.com/office/drawing/2014/main" xmlns="" id="{341737C7-A3C9-4708-A01B-1D991C603E59}"/>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3" name="Freeform 119">
                <a:extLst>
                  <a:ext uri="{FF2B5EF4-FFF2-40B4-BE49-F238E27FC236}">
                    <a16:creationId xmlns:a16="http://schemas.microsoft.com/office/drawing/2014/main" xmlns="" id="{C4E5A435-3B80-4000-BD96-F9E6C402978C}"/>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4" name="Freeform 120">
                <a:extLst>
                  <a:ext uri="{FF2B5EF4-FFF2-40B4-BE49-F238E27FC236}">
                    <a16:creationId xmlns:a16="http://schemas.microsoft.com/office/drawing/2014/main" xmlns="" id="{DAFB78A5-B1DB-460E-825A-230737EF72F5}"/>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5" name="Freeform 121">
                <a:extLst>
                  <a:ext uri="{FF2B5EF4-FFF2-40B4-BE49-F238E27FC236}">
                    <a16:creationId xmlns:a16="http://schemas.microsoft.com/office/drawing/2014/main" xmlns="" id="{618F5506-A4CE-43A5-BF44-8CA8D9C8A02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6" name="Freeform 122">
                <a:extLst>
                  <a:ext uri="{FF2B5EF4-FFF2-40B4-BE49-F238E27FC236}">
                    <a16:creationId xmlns:a16="http://schemas.microsoft.com/office/drawing/2014/main" xmlns="" id="{D332CE47-7162-45B3-A792-7670D03994AC}"/>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7" name="Freeform 123">
                <a:extLst>
                  <a:ext uri="{FF2B5EF4-FFF2-40B4-BE49-F238E27FC236}">
                    <a16:creationId xmlns:a16="http://schemas.microsoft.com/office/drawing/2014/main" xmlns="" id="{EC8C072C-B54E-4CB6-A5B1-A9933F900BDB}"/>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8" name="Freeform 124">
                <a:extLst>
                  <a:ext uri="{FF2B5EF4-FFF2-40B4-BE49-F238E27FC236}">
                    <a16:creationId xmlns:a16="http://schemas.microsoft.com/office/drawing/2014/main" xmlns="" id="{4B15E7B2-BCBB-44EE-9275-FB57DAC5E5DB}"/>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9" name="Freeform 125">
                <a:extLst>
                  <a:ext uri="{FF2B5EF4-FFF2-40B4-BE49-F238E27FC236}">
                    <a16:creationId xmlns:a16="http://schemas.microsoft.com/office/drawing/2014/main" xmlns="" id="{3EB9509E-1B17-4691-BEA0-462549E9166E}"/>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0" name="Freeform 126">
                <a:extLst>
                  <a:ext uri="{FF2B5EF4-FFF2-40B4-BE49-F238E27FC236}">
                    <a16:creationId xmlns:a16="http://schemas.microsoft.com/office/drawing/2014/main" xmlns="" id="{E775457E-0157-4822-87D2-9EE61928ACDD}"/>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1" name="Freeform 127">
                <a:extLst>
                  <a:ext uri="{FF2B5EF4-FFF2-40B4-BE49-F238E27FC236}">
                    <a16:creationId xmlns:a16="http://schemas.microsoft.com/office/drawing/2014/main" xmlns="" id="{87E6D1AB-1A4D-406E-8523-E2C6C89F5248}"/>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2" name="Freeform 128">
                <a:extLst>
                  <a:ext uri="{FF2B5EF4-FFF2-40B4-BE49-F238E27FC236}">
                    <a16:creationId xmlns:a16="http://schemas.microsoft.com/office/drawing/2014/main" xmlns="" id="{64E30186-92FB-4FFA-8693-506D5D66E766}"/>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3" name="Freeform 129">
                <a:extLst>
                  <a:ext uri="{FF2B5EF4-FFF2-40B4-BE49-F238E27FC236}">
                    <a16:creationId xmlns:a16="http://schemas.microsoft.com/office/drawing/2014/main" xmlns="" id="{DA3C7CA9-890D-49E5-9E02-6B90DD9D93C7}"/>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4" name="Freeform 130">
                <a:extLst>
                  <a:ext uri="{FF2B5EF4-FFF2-40B4-BE49-F238E27FC236}">
                    <a16:creationId xmlns:a16="http://schemas.microsoft.com/office/drawing/2014/main" xmlns="" id="{0A3E5355-A22F-4013-8469-987DD1A7B9E7}"/>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5" name="Freeform 131">
                <a:extLst>
                  <a:ext uri="{FF2B5EF4-FFF2-40B4-BE49-F238E27FC236}">
                    <a16:creationId xmlns:a16="http://schemas.microsoft.com/office/drawing/2014/main" xmlns="" id="{C5F15012-55D7-4925-A1A3-4481974E14D0}"/>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6" name="Freeform 132">
                <a:extLst>
                  <a:ext uri="{FF2B5EF4-FFF2-40B4-BE49-F238E27FC236}">
                    <a16:creationId xmlns:a16="http://schemas.microsoft.com/office/drawing/2014/main" xmlns="" id="{76EDF0CE-C1C0-4DA1-BC18-7C37D8CCC9B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7" name="Freeform 133">
                <a:extLst>
                  <a:ext uri="{FF2B5EF4-FFF2-40B4-BE49-F238E27FC236}">
                    <a16:creationId xmlns:a16="http://schemas.microsoft.com/office/drawing/2014/main" xmlns="" id="{67119AD9-725D-470D-AD32-642F3B9A51C0}"/>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8" name="Freeform 134">
                <a:extLst>
                  <a:ext uri="{FF2B5EF4-FFF2-40B4-BE49-F238E27FC236}">
                    <a16:creationId xmlns:a16="http://schemas.microsoft.com/office/drawing/2014/main" xmlns="" id="{E0DBA552-582C-4263-9E19-21FCD971A00A}"/>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9" name="Freeform 135">
                <a:extLst>
                  <a:ext uri="{FF2B5EF4-FFF2-40B4-BE49-F238E27FC236}">
                    <a16:creationId xmlns:a16="http://schemas.microsoft.com/office/drawing/2014/main" xmlns="" id="{0F8C7DA6-E38C-4AA1-B97E-BA6B5ECC7B8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0" name="Freeform 136">
                <a:extLst>
                  <a:ext uri="{FF2B5EF4-FFF2-40B4-BE49-F238E27FC236}">
                    <a16:creationId xmlns:a16="http://schemas.microsoft.com/office/drawing/2014/main" xmlns="" id="{81F9F292-66A0-44E4-B169-CDB1327596A0}"/>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1" name="Freeform 137">
                <a:extLst>
                  <a:ext uri="{FF2B5EF4-FFF2-40B4-BE49-F238E27FC236}">
                    <a16:creationId xmlns:a16="http://schemas.microsoft.com/office/drawing/2014/main" xmlns="" id="{F3141E83-2C42-4EA9-B1E5-0D78D3AEE975}"/>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2" name="Freeform 138">
                <a:extLst>
                  <a:ext uri="{FF2B5EF4-FFF2-40B4-BE49-F238E27FC236}">
                    <a16:creationId xmlns:a16="http://schemas.microsoft.com/office/drawing/2014/main" xmlns="" id="{33739756-BB5E-4C79-9A38-5EF94BB2BC3D}"/>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3" name="Freeform 139">
                <a:extLst>
                  <a:ext uri="{FF2B5EF4-FFF2-40B4-BE49-F238E27FC236}">
                    <a16:creationId xmlns:a16="http://schemas.microsoft.com/office/drawing/2014/main" xmlns="" id="{AC05B15F-4B77-44B4-BF90-53E7F1430F9C}"/>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4" name="Freeform 140">
                <a:extLst>
                  <a:ext uri="{FF2B5EF4-FFF2-40B4-BE49-F238E27FC236}">
                    <a16:creationId xmlns:a16="http://schemas.microsoft.com/office/drawing/2014/main" xmlns="" id="{DA63E830-0160-41D0-949F-07C62543119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5" name="Freeform 141">
                <a:extLst>
                  <a:ext uri="{FF2B5EF4-FFF2-40B4-BE49-F238E27FC236}">
                    <a16:creationId xmlns:a16="http://schemas.microsoft.com/office/drawing/2014/main" xmlns="" id="{835BD4FF-B135-4BCD-BD34-FEB2ED4D2D87}"/>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6" name="Freeform 142">
                <a:extLst>
                  <a:ext uri="{FF2B5EF4-FFF2-40B4-BE49-F238E27FC236}">
                    <a16:creationId xmlns:a16="http://schemas.microsoft.com/office/drawing/2014/main" xmlns="" id="{A6DE7A85-E9FA-4CF2-9D0E-D8D3A59F0396}"/>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7" name="Freeform 143">
                <a:extLst>
                  <a:ext uri="{FF2B5EF4-FFF2-40B4-BE49-F238E27FC236}">
                    <a16:creationId xmlns:a16="http://schemas.microsoft.com/office/drawing/2014/main" xmlns="" id="{E59F6BFA-11C9-4C4B-A53F-A4627C7719AC}"/>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8" name="Freeform 144">
                <a:extLst>
                  <a:ext uri="{FF2B5EF4-FFF2-40B4-BE49-F238E27FC236}">
                    <a16:creationId xmlns:a16="http://schemas.microsoft.com/office/drawing/2014/main" xmlns="" id="{0E862886-4CA7-4D8A-AABA-1B91A3091A30}"/>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9" name="Freeform 145">
                <a:extLst>
                  <a:ext uri="{FF2B5EF4-FFF2-40B4-BE49-F238E27FC236}">
                    <a16:creationId xmlns:a16="http://schemas.microsoft.com/office/drawing/2014/main" xmlns="" id="{5EBB4872-7E9D-4D93-B056-FBC7F2C6A686}"/>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0" name="Freeform 146">
                <a:extLst>
                  <a:ext uri="{FF2B5EF4-FFF2-40B4-BE49-F238E27FC236}">
                    <a16:creationId xmlns:a16="http://schemas.microsoft.com/office/drawing/2014/main" xmlns="" id="{F104C3E5-0544-4187-B463-869228687A42}"/>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1" name="Freeform 147">
                <a:extLst>
                  <a:ext uri="{FF2B5EF4-FFF2-40B4-BE49-F238E27FC236}">
                    <a16:creationId xmlns:a16="http://schemas.microsoft.com/office/drawing/2014/main" xmlns="" id="{802B6494-50F7-43C8-AF44-AEE606E51176}"/>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2" name="Freeform 148">
                <a:extLst>
                  <a:ext uri="{FF2B5EF4-FFF2-40B4-BE49-F238E27FC236}">
                    <a16:creationId xmlns:a16="http://schemas.microsoft.com/office/drawing/2014/main" xmlns="" id="{E0E68F0C-238B-4004-889F-182259631283}"/>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3" name="Freeform 149">
                <a:extLst>
                  <a:ext uri="{FF2B5EF4-FFF2-40B4-BE49-F238E27FC236}">
                    <a16:creationId xmlns:a16="http://schemas.microsoft.com/office/drawing/2014/main" xmlns="" id="{621AF8B4-1938-4057-82AA-A04848DE16DC}"/>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4" name="Freeform 150">
                <a:extLst>
                  <a:ext uri="{FF2B5EF4-FFF2-40B4-BE49-F238E27FC236}">
                    <a16:creationId xmlns:a16="http://schemas.microsoft.com/office/drawing/2014/main" xmlns="" id="{3CF4E853-48FE-43CE-8D6F-35C588C53AF0}"/>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5" name="Freeform 151">
                <a:extLst>
                  <a:ext uri="{FF2B5EF4-FFF2-40B4-BE49-F238E27FC236}">
                    <a16:creationId xmlns:a16="http://schemas.microsoft.com/office/drawing/2014/main" xmlns="" id="{B05B2BE4-D5F1-4373-A78A-CAF183E3989F}"/>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6" name="Freeform 152">
                <a:extLst>
                  <a:ext uri="{FF2B5EF4-FFF2-40B4-BE49-F238E27FC236}">
                    <a16:creationId xmlns:a16="http://schemas.microsoft.com/office/drawing/2014/main" xmlns="" id="{54B8CC57-0F23-4816-B9D3-396BA764EAA8}"/>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7" name="Freeform 153">
                <a:extLst>
                  <a:ext uri="{FF2B5EF4-FFF2-40B4-BE49-F238E27FC236}">
                    <a16:creationId xmlns:a16="http://schemas.microsoft.com/office/drawing/2014/main" xmlns="" id="{EA2C62B8-AF8F-4C6C-A481-4F6E7708288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8" name="Freeform 154">
                <a:extLst>
                  <a:ext uri="{FF2B5EF4-FFF2-40B4-BE49-F238E27FC236}">
                    <a16:creationId xmlns:a16="http://schemas.microsoft.com/office/drawing/2014/main" xmlns="" id="{064A0D68-069B-424F-9FED-6CBF98558E9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9" name="Freeform 155">
                <a:extLst>
                  <a:ext uri="{FF2B5EF4-FFF2-40B4-BE49-F238E27FC236}">
                    <a16:creationId xmlns:a16="http://schemas.microsoft.com/office/drawing/2014/main" xmlns="" id="{B4AE1A3F-C902-453B-8ADA-234CA30E36C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0" name="Freeform 156">
                <a:extLst>
                  <a:ext uri="{FF2B5EF4-FFF2-40B4-BE49-F238E27FC236}">
                    <a16:creationId xmlns:a16="http://schemas.microsoft.com/office/drawing/2014/main" xmlns="" id="{914D898B-2087-445E-84B6-F3025D66682E}"/>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1" name="Freeform 157">
                <a:extLst>
                  <a:ext uri="{FF2B5EF4-FFF2-40B4-BE49-F238E27FC236}">
                    <a16:creationId xmlns:a16="http://schemas.microsoft.com/office/drawing/2014/main" xmlns="" id="{6E490F3B-2775-4F34-B6C9-29322D78D45D}"/>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2" name="Freeform 158">
                <a:extLst>
                  <a:ext uri="{FF2B5EF4-FFF2-40B4-BE49-F238E27FC236}">
                    <a16:creationId xmlns:a16="http://schemas.microsoft.com/office/drawing/2014/main" xmlns="" id="{31DAE056-D527-438C-B566-E1403732DDB2}"/>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3" name="Freeform 159">
                <a:extLst>
                  <a:ext uri="{FF2B5EF4-FFF2-40B4-BE49-F238E27FC236}">
                    <a16:creationId xmlns:a16="http://schemas.microsoft.com/office/drawing/2014/main" xmlns="" id="{46FCEC30-F2C0-4FE9-A0F9-CE0B16D4DBC3}"/>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4" name="Freeform 160">
                <a:extLst>
                  <a:ext uri="{FF2B5EF4-FFF2-40B4-BE49-F238E27FC236}">
                    <a16:creationId xmlns:a16="http://schemas.microsoft.com/office/drawing/2014/main" xmlns="" id="{9B955F4F-16B5-40FD-AEA4-E598C51B7BE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5" name="Freeform 161">
                <a:extLst>
                  <a:ext uri="{FF2B5EF4-FFF2-40B4-BE49-F238E27FC236}">
                    <a16:creationId xmlns:a16="http://schemas.microsoft.com/office/drawing/2014/main" xmlns="" id="{9E415732-FE39-4ED0-BBBD-869CA6E028EB}"/>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6" name="Freeform 162">
                <a:extLst>
                  <a:ext uri="{FF2B5EF4-FFF2-40B4-BE49-F238E27FC236}">
                    <a16:creationId xmlns:a16="http://schemas.microsoft.com/office/drawing/2014/main" xmlns="" id="{AE882DE0-305A-41F9-B44C-8FD643E2E133}"/>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7" name="Freeform 163">
                <a:extLst>
                  <a:ext uri="{FF2B5EF4-FFF2-40B4-BE49-F238E27FC236}">
                    <a16:creationId xmlns:a16="http://schemas.microsoft.com/office/drawing/2014/main" xmlns="" id="{73966403-9695-4671-BA7A-F5A61AE04EE4}"/>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8" name="Freeform 164">
                <a:extLst>
                  <a:ext uri="{FF2B5EF4-FFF2-40B4-BE49-F238E27FC236}">
                    <a16:creationId xmlns:a16="http://schemas.microsoft.com/office/drawing/2014/main" xmlns="" id="{72DF264D-0DCB-468F-9648-0FAFB539F757}"/>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9" name="Freeform 165">
                <a:extLst>
                  <a:ext uri="{FF2B5EF4-FFF2-40B4-BE49-F238E27FC236}">
                    <a16:creationId xmlns:a16="http://schemas.microsoft.com/office/drawing/2014/main" xmlns="" id="{255964EA-3406-4462-A161-835FFF2A41F8}"/>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0" name="Freeform 166">
                <a:extLst>
                  <a:ext uri="{FF2B5EF4-FFF2-40B4-BE49-F238E27FC236}">
                    <a16:creationId xmlns:a16="http://schemas.microsoft.com/office/drawing/2014/main" xmlns="" id="{D13EA998-EF98-4B63-BD2E-BFF5DB8EA795}"/>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1" name="Freeform 167">
                <a:extLst>
                  <a:ext uri="{FF2B5EF4-FFF2-40B4-BE49-F238E27FC236}">
                    <a16:creationId xmlns:a16="http://schemas.microsoft.com/office/drawing/2014/main" xmlns="" id="{1AB3E925-CF1B-4858-84FD-7AEA9741C0C9}"/>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2" name="Freeform 168">
                <a:extLst>
                  <a:ext uri="{FF2B5EF4-FFF2-40B4-BE49-F238E27FC236}">
                    <a16:creationId xmlns:a16="http://schemas.microsoft.com/office/drawing/2014/main" xmlns="" id="{D2417F5D-E4DE-48B1-8CFE-908C8E1124B6}"/>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3" name="Freeform 169">
                <a:extLst>
                  <a:ext uri="{FF2B5EF4-FFF2-40B4-BE49-F238E27FC236}">
                    <a16:creationId xmlns:a16="http://schemas.microsoft.com/office/drawing/2014/main" xmlns="" id="{191AD856-9C1E-424A-89C0-502681917107}"/>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4" name="Freeform 170">
                <a:extLst>
                  <a:ext uri="{FF2B5EF4-FFF2-40B4-BE49-F238E27FC236}">
                    <a16:creationId xmlns:a16="http://schemas.microsoft.com/office/drawing/2014/main" xmlns="" id="{57A4C4B7-44FA-43DD-9F96-08A0626EACA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5" name="Freeform 171">
                <a:extLst>
                  <a:ext uri="{FF2B5EF4-FFF2-40B4-BE49-F238E27FC236}">
                    <a16:creationId xmlns:a16="http://schemas.microsoft.com/office/drawing/2014/main" xmlns="" id="{F4C134BB-C4DF-47B0-A549-0C0B8BB3E87F}"/>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6" name="Freeform 172">
                <a:extLst>
                  <a:ext uri="{FF2B5EF4-FFF2-40B4-BE49-F238E27FC236}">
                    <a16:creationId xmlns:a16="http://schemas.microsoft.com/office/drawing/2014/main" xmlns="" id="{AECA967C-A281-4040-83B3-BF6318CECACC}"/>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7" name="Freeform 173">
                <a:extLst>
                  <a:ext uri="{FF2B5EF4-FFF2-40B4-BE49-F238E27FC236}">
                    <a16:creationId xmlns:a16="http://schemas.microsoft.com/office/drawing/2014/main" xmlns="" id="{372364D8-FA08-45EB-8432-DFA3D29EBD94}"/>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8" name="Freeform 174">
                <a:extLst>
                  <a:ext uri="{FF2B5EF4-FFF2-40B4-BE49-F238E27FC236}">
                    <a16:creationId xmlns:a16="http://schemas.microsoft.com/office/drawing/2014/main" xmlns="" id="{27CE32C6-5B0F-4939-AA0E-764AADC16CD4}"/>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9" name="Freeform 175">
                <a:extLst>
                  <a:ext uri="{FF2B5EF4-FFF2-40B4-BE49-F238E27FC236}">
                    <a16:creationId xmlns:a16="http://schemas.microsoft.com/office/drawing/2014/main" xmlns="" id="{BE9DED84-2693-4E6E-BCDA-4203D3F0DD7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0" name="Freeform 176">
                <a:extLst>
                  <a:ext uri="{FF2B5EF4-FFF2-40B4-BE49-F238E27FC236}">
                    <a16:creationId xmlns:a16="http://schemas.microsoft.com/office/drawing/2014/main" xmlns="" id="{ED2E91BC-B470-460C-8B7E-3AB5EECF9D52}"/>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1" name="Freeform 177">
                <a:extLst>
                  <a:ext uri="{FF2B5EF4-FFF2-40B4-BE49-F238E27FC236}">
                    <a16:creationId xmlns:a16="http://schemas.microsoft.com/office/drawing/2014/main" xmlns="" id="{CAA24C0B-49FE-465E-8039-61BF0A7A1DE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2" name="Freeform 178">
                <a:extLst>
                  <a:ext uri="{FF2B5EF4-FFF2-40B4-BE49-F238E27FC236}">
                    <a16:creationId xmlns:a16="http://schemas.microsoft.com/office/drawing/2014/main" xmlns="" id="{BA25F492-71D4-4895-A6DA-5BF6788EC7A3}"/>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3" name="Freeform 179">
                <a:extLst>
                  <a:ext uri="{FF2B5EF4-FFF2-40B4-BE49-F238E27FC236}">
                    <a16:creationId xmlns:a16="http://schemas.microsoft.com/office/drawing/2014/main" xmlns="" id="{B8624113-A098-4626-A80D-90EC7A2BBD83}"/>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4" name="Freeform 180">
                <a:extLst>
                  <a:ext uri="{FF2B5EF4-FFF2-40B4-BE49-F238E27FC236}">
                    <a16:creationId xmlns:a16="http://schemas.microsoft.com/office/drawing/2014/main" xmlns="" id="{A5CECEAA-DE9B-489C-884C-8A65F577CA21}"/>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5" name="Freeform 181">
                <a:extLst>
                  <a:ext uri="{FF2B5EF4-FFF2-40B4-BE49-F238E27FC236}">
                    <a16:creationId xmlns:a16="http://schemas.microsoft.com/office/drawing/2014/main" xmlns="" id="{7A84C5CA-BA9B-454C-A207-BCE1C7983EF9}"/>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6" name="Freeform 182">
                <a:extLst>
                  <a:ext uri="{FF2B5EF4-FFF2-40B4-BE49-F238E27FC236}">
                    <a16:creationId xmlns:a16="http://schemas.microsoft.com/office/drawing/2014/main" xmlns="" id="{CE6DF554-673B-4375-B4E2-7000AF9DA434}"/>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7" name="Freeform 183">
                <a:extLst>
                  <a:ext uri="{FF2B5EF4-FFF2-40B4-BE49-F238E27FC236}">
                    <a16:creationId xmlns:a16="http://schemas.microsoft.com/office/drawing/2014/main" xmlns="" id="{A323EDBE-6E37-43F4-BF9F-7FD970911FD9}"/>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8" name="Freeform 184">
                <a:extLst>
                  <a:ext uri="{FF2B5EF4-FFF2-40B4-BE49-F238E27FC236}">
                    <a16:creationId xmlns:a16="http://schemas.microsoft.com/office/drawing/2014/main" xmlns="" id="{B2159E6A-3379-46EB-A05A-C8444AFCC6F2}"/>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9" name="Freeform 185">
                <a:extLst>
                  <a:ext uri="{FF2B5EF4-FFF2-40B4-BE49-F238E27FC236}">
                    <a16:creationId xmlns:a16="http://schemas.microsoft.com/office/drawing/2014/main" xmlns="" id="{5D13E2F0-E2E2-456D-83BE-2E06E603B089}"/>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0" name="Freeform 186">
                <a:extLst>
                  <a:ext uri="{FF2B5EF4-FFF2-40B4-BE49-F238E27FC236}">
                    <a16:creationId xmlns:a16="http://schemas.microsoft.com/office/drawing/2014/main" xmlns="" id="{AE83A6F8-4C42-45C6-85F1-5148F59AA786}"/>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1" name="Freeform 187">
                <a:extLst>
                  <a:ext uri="{FF2B5EF4-FFF2-40B4-BE49-F238E27FC236}">
                    <a16:creationId xmlns:a16="http://schemas.microsoft.com/office/drawing/2014/main" xmlns="" id="{752C01D2-21BA-4211-BB0A-47E657676A7F}"/>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2" name="Freeform 188">
                <a:extLst>
                  <a:ext uri="{FF2B5EF4-FFF2-40B4-BE49-F238E27FC236}">
                    <a16:creationId xmlns:a16="http://schemas.microsoft.com/office/drawing/2014/main" xmlns="" id="{8D7ADB50-E543-45E9-A8A7-ACD3F988EBDC}"/>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3" name="Freeform 189">
                <a:extLst>
                  <a:ext uri="{FF2B5EF4-FFF2-40B4-BE49-F238E27FC236}">
                    <a16:creationId xmlns:a16="http://schemas.microsoft.com/office/drawing/2014/main" xmlns="" id="{E4908416-3848-4625-B429-E912167546C6}"/>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4" name="Freeform 190">
                <a:extLst>
                  <a:ext uri="{FF2B5EF4-FFF2-40B4-BE49-F238E27FC236}">
                    <a16:creationId xmlns:a16="http://schemas.microsoft.com/office/drawing/2014/main" xmlns="" id="{BC511EAE-C2CA-4590-890A-1286137B89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5" name="Freeform 191">
                <a:extLst>
                  <a:ext uri="{FF2B5EF4-FFF2-40B4-BE49-F238E27FC236}">
                    <a16:creationId xmlns:a16="http://schemas.microsoft.com/office/drawing/2014/main" xmlns="" id="{AC020F67-CB37-4E99-8BBB-0A609E4598D9}"/>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6" name="Freeform 192">
                <a:extLst>
                  <a:ext uri="{FF2B5EF4-FFF2-40B4-BE49-F238E27FC236}">
                    <a16:creationId xmlns:a16="http://schemas.microsoft.com/office/drawing/2014/main" xmlns="" id="{A9B45590-2515-403C-A252-8E8866BB93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7" name="Freeform 193">
                <a:extLst>
                  <a:ext uri="{FF2B5EF4-FFF2-40B4-BE49-F238E27FC236}">
                    <a16:creationId xmlns:a16="http://schemas.microsoft.com/office/drawing/2014/main" xmlns="" id="{E787D61A-7B48-4CE4-BA79-A6E2CED00843}"/>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8" name="Freeform 194">
                <a:extLst>
                  <a:ext uri="{FF2B5EF4-FFF2-40B4-BE49-F238E27FC236}">
                    <a16:creationId xmlns:a16="http://schemas.microsoft.com/office/drawing/2014/main" xmlns="" id="{13863889-81EA-484F-B630-FAACA6337A67}"/>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9" name="Freeform 195">
                <a:extLst>
                  <a:ext uri="{FF2B5EF4-FFF2-40B4-BE49-F238E27FC236}">
                    <a16:creationId xmlns:a16="http://schemas.microsoft.com/office/drawing/2014/main" xmlns="" id="{69F0F0F6-CDF6-4EF6-897E-DE63F78D234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0" name="Freeform 196">
                <a:extLst>
                  <a:ext uri="{FF2B5EF4-FFF2-40B4-BE49-F238E27FC236}">
                    <a16:creationId xmlns:a16="http://schemas.microsoft.com/office/drawing/2014/main" xmlns="" id="{6581D8B9-47D7-40AB-A240-ECC245608AF3}"/>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1" name="Freeform 197">
                <a:extLst>
                  <a:ext uri="{FF2B5EF4-FFF2-40B4-BE49-F238E27FC236}">
                    <a16:creationId xmlns:a16="http://schemas.microsoft.com/office/drawing/2014/main" xmlns="" id="{AC032A84-4B1C-4927-B570-7A99CB3D7D3E}"/>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2" name="Freeform 198">
                <a:extLst>
                  <a:ext uri="{FF2B5EF4-FFF2-40B4-BE49-F238E27FC236}">
                    <a16:creationId xmlns:a16="http://schemas.microsoft.com/office/drawing/2014/main" xmlns="" id="{9C4A53E5-FCDF-43EE-89B2-2AB304348518}"/>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3" name="Freeform 199">
                <a:extLst>
                  <a:ext uri="{FF2B5EF4-FFF2-40B4-BE49-F238E27FC236}">
                    <a16:creationId xmlns:a16="http://schemas.microsoft.com/office/drawing/2014/main" xmlns="" id="{908E318A-FB65-4810-B50A-75C3C2F66102}"/>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4" name="Freeform 200">
                <a:extLst>
                  <a:ext uri="{FF2B5EF4-FFF2-40B4-BE49-F238E27FC236}">
                    <a16:creationId xmlns:a16="http://schemas.microsoft.com/office/drawing/2014/main" xmlns="" id="{209462E6-9A3F-4BD9-A7B0-5B1A96829B22}"/>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5" name="Freeform 201">
                <a:extLst>
                  <a:ext uri="{FF2B5EF4-FFF2-40B4-BE49-F238E27FC236}">
                    <a16:creationId xmlns:a16="http://schemas.microsoft.com/office/drawing/2014/main" xmlns="" id="{5CA740A9-A00C-4431-B35D-462178D3510E}"/>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6" name="Freeform 202">
                <a:extLst>
                  <a:ext uri="{FF2B5EF4-FFF2-40B4-BE49-F238E27FC236}">
                    <a16:creationId xmlns:a16="http://schemas.microsoft.com/office/drawing/2014/main" xmlns="" id="{918E87BC-7B80-463D-8A27-8B11198C4A12}"/>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7" name="Freeform 203">
                <a:extLst>
                  <a:ext uri="{FF2B5EF4-FFF2-40B4-BE49-F238E27FC236}">
                    <a16:creationId xmlns:a16="http://schemas.microsoft.com/office/drawing/2014/main" xmlns="" id="{26D71799-ADBB-4548-B898-1B3F63A87AE1}"/>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8" name="Freeform 204">
                <a:extLst>
                  <a:ext uri="{FF2B5EF4-FFF2-40B4-BE49-F238E27FC236}">
                    <a16:creationId xmlns:a16="http://schemas.microsoft.com/office/drawing/2014/main" xmlns="" id="{B6A6EB9F-DB49-4318-B4A9-579407DD0E8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219" name="Freeform 206">
              <a:extLst>
                <a:ext uri="{FF2B5EF4-FFF2-40B4-BE49-F238E27FC236}">
                  <a16:creationId xmlns:a16="http://schemas.microsoft.com/office/drawing/2014/main" xmlns="" id="{541A2972-6A3D-4FC4-97C6-2A903CEA6AA7}"/>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207">
              <a:extLst>
                <a:ext uri="{FF2B5EF4-FFF2-40B4-BE49-F238E27FC236}">
                  <a16:creationId xmlns:a16="http://schemas.microsoft.com/office/drawing/2014/main" xmlns="" id="{CDB5BD41-106A-4DFC-90DF-738446C67095}"/>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208">
              <a:extLst>
                <a:ext uri="{FF2B5EF4-FFF2-40B4-BE49-F238E27FC236}">
                  <a16:creationId xmlns:a16="http://schemas.microsoft.com/office/drawing/2014/main" xmlns="" id="{DF5845E5-4835-45FB-B470-A654C57CDA3E}"/>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209">
              <a:extLst>
                <a:ext uri="{FF2B5EF4-FFF2-40B4-BE49-F238E27FC236}">
                  <a16:creationId xmlns:a16="http://schemas.microsoft.com/office/drawing/2014/main" xmlns="" id="{04378D93-C84D-422B-875B-70D458A79C7C}"/>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210">
              <a:extLst>
                <a:ext uri="{FF2B5EF4-FFF2-40B4-BE49-F238E27FC236}">
                  <a16:creationId xmlns:a16="http://schemas.microsoft.com/office/drawing/2014/main" xmlns="" id="{D7B8A1CB-899C-4E14-888B-D23652ABF6D9}"/>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211">
              <a:extLst>
                <a:ext uri="{FF2B5EF4-FFF2-40B4-BE49-F238E27FC236}">
                  <a16:creationId xmlns:a16="http://schemas.microsoft.com/office/drawing/2014/main" xmlns="" id="{AC156C49-A945-448A-8CE5-733DF20EEF5D}"/>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212">
              <a:extLst>
                <a:ext uri="{FF2B5EF4-FFF2-40B4-BE49-F238E27FC236}">
                  <a16:creationId xmlns:a16="http://schemas.microsoft.com/office/drawing/2014/main" xmlns="" id="{EE0D0E48-52DD-4ACB-A9E9-49634956875A}"/>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213">
              <a:extLst>
                <a:ext uri="{FF2B5EF4-FFF2-40B4-BE49-F238E27FC236}">
                  <a16:creationId xmlns:a16="http://schemas.microsoft.com/office/drawing/2014/main" xmlns="" id="{1E0622AC-4F00-40FA-9A5C-60428E557C3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214">
              <a:extLst>
                <a:ext uri="{FF2B5EF4-FFF2-40B4-BE49-F238E27FC236}">
                  <a16:creationId xmlns:a16="http://schemas.microsoft.com/office/drawing/2014/main" xmlns="" id="{FCC65E94-8869-4C9D-8DA0-D3ABD7C79BDE}"/>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215">
              <a:extLst>
                <a:ext uri="{FF2B5EF4-FFF2-40B4-BE49-F238E27FC236}">
                  <a16:creationId xmlns:a16="http://schemas.microsoft.com/office/drawing/2014/main" xmlns="" id="{4427851E-870D-4267-AD54-54C7E4D82A0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216">
              <a:extLst>
                <a:ext uri="{FF2B5EF4-FFF2-40B4-BE49-F238E27FC236}">
                  <a16:creationId xmlns:a16="http://schemas.microsoft.com/office/drawing/2014/main" xmlns="" id="{B93CFF1B-5261-4D48-B09E-E73463C14476}"/>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217">
              <a:extLst>
                <a:ext uri="{FF2B5EF4-FFF2-40B4-BE49-F238E27FC236}">
                  <a16:creationId xmlns:a16="http://schemas.microsoft.com/office/drawing/2014/main" xmlns="" id="{B6264570-7536-47D0-A73E-33EB779E0B10}"/>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218">
              <a:extLst>
                <a:ext uri="{FF2B5EF4-FFF2-40B4-BE49-F238E27FC236}">
                  <a16:creationId xmlns:a16="http://schemas.microsoft.com/office/drawing/2014/main" xmlns="" id="{BFF40AAF-2D13-47AD-A98B-6981BE91D0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219">
              <a:extLst>
                <a:ext uri="{FF2B5EF4-FFF2-40B4-BE49-F238E27FC236}">
                  <a16:creationId xmlns:a16="http://schemas.microsoft.com/office/drawing/2014/main" xmlns="" id="{D6192DFB-826F-4A57-9167-1CCD73480D6C}"/>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220">
              <a:extLst>
                <a:ext uri="{FF2B5EF4-FFF2-40B4-BE49-F238E27FC236}">
                  <a16:creationId xmlns:a16="http://schemas.microsoft.com/office/drawing/2014/main" xmlns="" id="{D3F0BE06-3221-49EC-8E67-DFB9F892BDE4}"/>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221">
              <a:extLst>
                <a:ext uri="{FF2B5EF4-FFF2-40B4-BE49-F238E27FC236}">
                  <a16:creationId xmlns:a16="http://schemas.microsoft.com/office/drawing/2014/main" xmlns="" id="{C1A46259-F362-4722-989B-EB86EF43E8FE}"/>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222">
              <a:extLst>
                <a:ext uri="{FF2B5EF4-FFF2-40B4-BE49-F238E27FC236}">
                  <a16:creationId xmlns:a16="http://schemas.microsoft.com/office/drawing/2014/main" xmlns="" id="{48AE7F4F-A7D1-41B7-86D8-33A4E4B40FE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223">
              <a:extLst>
                <a:ext uri="{FF2B5EF4-FFF2-40B4-BE49-F238E27FC236}">
                  <a16:creationId xmlns:a16="http://schemas.microsoft.com/office/drawing/2014/main" xmlns="" id="{99050739-6641-4B35-B582-77CF5E31E910}"/>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224">
              <a:extLst>
                <a:ext uri="{FF2B5EF4-FFF2-40B4-BE49-F238E27FC236}">
                  <a16:creationId xmlns:a16="http://schemas.microsoft.com/office/drawing/2014/main" xmlns="" id="{5633715A-78D0-475E-B5A0-9940A419EF26}"/>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225">
              <a:extLst>
                <a:ext uri="{FF2B5EF4-FFF2-40B4-BE49-F238E27FC236}">
                  <a16:creationId xmlns:a16="http://schemas.microsoft.com/office/drawing/2014/main" xmlns="" id="{4C721670-6A5C-4A7C-BD23-F39FC86B89C0}"/>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226">
              <a:extLst>
                <a:ext uri="{FF2B5EF4-FFF2-40B4-BE49-F238E27FC236}">
                  <a16:creationId xmlns:a16="http://schemas.microsoft.com/office/drawing/2014/main" xmlns="" id="{2BC3F918-0140-4AE0-A51A-048C3E8A472F}"/>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227">
              <a:extLst>
                <a:ext uri="{FF2B5EF4-FFF2-40B4-BE49-F238E27FC236}">
                  <a16:creationId xmlns:a16="http://schemas.microsoft.com/office/drawing/2014/main" xmlns="" id="{E06EEDF3-DF37-4AEA-9EB4-DF2F902C50C9}"/>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228">
              <a:extLst>
                <a:ext uri="{FF2B5EF4-FFF2-40B4-BE49-F238E27FC236}">
                  <a16:creationId xmlns:a16="http://schemas.microsoft.com/office/drawing/2014/main" xmlns="" id="{FADBD45B-6C84-4C68-8B51-847147D1FC19}"/>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229">
              <a:extLst>
                <a:ext uri="{FF2B5EF4-FFF2-40B4-BE49-F238E27FC236}">
                  <a16:creationId xmlns:a16="http://schemas.microsoft.com/office/drawing/2014/main" xmlns="" id="{5F1DF342-E87F-4565-B904-EF84CCD4E10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230">
              <a:extLst>
                <a:ext uri="{FF2B5EF4-FFF2-40B4-BE49-F238E27FC236}">
                  <a16:creationId xmlns:a16="http://schemas.microsoft.com/office/drawing/2014/main" xmlns="" id="{699B08E1-7298-4ABA-926C-122836747A41}"/>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231">
              <a:extLst>
                <a:ext uri="{FF2B5EF4-FFF2-40B4-BE49-F238E27FC236}">
                  <a16:creationId xmlns:a16="http://schemas.microsoft.com/office/drawing/2014/main" xmlns="" id="{92E5CA6E-5FDC-4A02-97A6-AFBDDA2016D0}"/>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232">
              <a:extLst>
                <a:ext uri="{FF2B5EF4-FFF2-40B4-BE49-F238E27FC236}">
                  <a16:creationId xmlns:a16="http://schemas.microsoft.com/office/drawing/2014/main" xmlns="" id="{CC8CF27E-50B4-4963-8133-EEFEA33ACC08}"/>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233">
              <a:extLst>
                <a:ext uri="{FF2B5EF4-FFF2-40B4-BE49-F238E27FC236}">
                  <a16:creationId xmlns:a16="http://schemas.microsoft.com/office/drawing/2014/main" xmlns="" id="{27F2E4D2-585D-4BFA-B37E-37E471F748DC}"/>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234">
              <a:extLst>
                <a:ext uri="{FF2B5EF4-FFF2-40B4-BE49-F238E27FC236}">
                  <a16:creationId xmlns:a16="http://schemas.microsoft.com/office/drawing/2014/main" xmlns="" id="{2CC79D92-5132-4B8A-8AA3-A156D2D9A2AF}"/>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235">
              <a:extLst>
                <a:ext uri="{FF2B5EF4-FFF2-40B4-BE49-F238E27FC236}">
                  <a16:creationId xmlns:a16="http://schemas.microsoft.com/office/drawing/2014/main" xmlns="" id="{AD344448-1E40-4240-AB8A-3A1E75DFAAC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236">
              <a:extLst>
                <a:ext uri="{FF2B5EF4-FFF2-40B4-BE49-F238E27FC236}">
                  <a16:creationId xmlns:a16="http://schemas.microsoft.com/office/drawing/2014/main" xmlns="" id="{A7FEDA91-82EF-4DB0-9458-BD02CFB9016C}"/>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237">
              <a:extLst>
                <a:ext uri="{FF2B5EF4-FFF2-40B4-BE49-F238E27FC236}">
                  <a16:creationId xmlns:a16="http://schemas.microsoft.com/office/drawing/2014/main" xmlns="" id="{963B1710-BBE1-4964-96AD-81592A893418}"/>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238">
              <a:extLst>
                <a:ext uri="{FF2B5EF4-FFF2-40B4-BE49-F238E27FC236}">
                  <a16:creationId xmlns:a16="http://schemas.microsoft.com/office/drawing/2014/main" xmlns="" id="{2A2DA9AC-11A4-4795-876B-7A857613AE50}"/>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239">
              <a:extLst>
                <a:ext uri="{FF2B5EF4-FFF2-40B4-BE49-F238E27FC236}">
                  <a16:creationId xmlns:a16="http://schemas.microsoft.com/office/drawing/2014/main" xmlns="" id="{C27C08D5-EFC6-41EC-A2A9-8A2041660C45}"/>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240">
              <a:extLst>
                <a:ext uri="{FF2B5EF4-FFF2-40B4-BE49-F238E27FC236}">
                  <a16:creationId xmlns:a16="http://schemas.microsoft.com/office/drawing/2014/main" xmlns="" id="{CF29BC36-C3E3-430A-8105-28FEBD278432}"/>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241">
              <a:extLst>
                <a:ext uri="{FF2B5EF4-FFF2-40B4-BE49-F238E27FC236}">
                  <a16:creationId xmlns:a16="http://schemas.microsoft.com/office/drawing/2014/main" xmlns="" id="{DA0309C7-8AC6-46B1-BDB6-46F6A6929AD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242">
              <a:extLst>
                <a:ext uri="{FF2B5EF4-FFF2-40B4-BE49-F238E27FC236}">
                  <a16:creationId xmlns:a16="http://schemas.microsoft.com/office/drawing/2014/main" xmlns="" id="{1CCF21DE-1755-4FB2-85D4-7E9254C6FC72}"/>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243">
              <a:extLst>
                <a:ext uri="{FF2B5EF4-FFF2-40B4-BE49-F238E27FC236}">
                  <a16:creationId xmlns:a16="http://schemas.microsoft.com/office/drawing/2014/main" xmlns="" id="{2C0CD9D6-B068-41F9-9496-CDBBA5C258F7}"/>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244">
              <a:extLst>
                <a:ext uri="{FF2B5EF4-FFF2-40B4-BE49-F238E27FC236}">
                  <a16:creationId xmlns:a16="http://schemas.microsoft.com/office/drawing/2014/main" xmlns="" id="{73AACE9A-5A4A-4727-8B86-254599E1997E}"/>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245">
              <a:extLst>
                <a:ext uri="{FF2B5EF4-FFF2-40B4-BE49-F238E27FC236}">
                  <a16:creationId xmlns:a16="http://schemas.microsoft.com/office/drawing/2014/main" xmlns="" id="{EEDD1585-97EC-4731-B635-2479875F44C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246">
              <a:extLst>
                <a:ext uri="{FF2B5EF4-FFF2-40B4-BE49-F238E27FC236}">
                  <a16:creationId xmlns:a16="http://schemas.microsoft.com/office/drawing/2014/main" xmlns="" id="{C4725AB5-2399-4578-AD76-7D6660D33A3B}"/>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247">
              <a:extLst>
                <a:ext uri="{FF2B5EF4-FFF2-40B4-BE49-F238E27FC236}">
                  <a16:creationId xmlns:a16="http://schemas.microsoft.com/office/drawing/2014/main" xmlns="" id="{7A5C2B23-7BA1-4991-8029-485D88CF073E}"/>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248">
              <a:extLst>
                <a:ext uri="{FF2B5EF4-FFF2-40B4-BE49-F238E27FC236}">
                  <a16:creationId xmlns:a16="http://schemas.microsoft.com/office/drawing/2014/main" xmlns="" id="{14A10A62-3FD1-40CF-B185-5CDBA7AAB5C8}"/>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249">
              <a:extLst>
                <a:ext uri="{FF2B5EF4-FFF2-40B4-BE49-F238E27FC236}">
                  <a16:creationId xmlns:a16="http://schemas.microsoft.com/office/drawing/2014/main" xmlns="" id="{4D12A1D2-D048-4BE9-9D15-DE37F3772F77}"/>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250">
              <a:extLst>
                <a:ext uri="{FF2B5EF4-FFF2-40B4-BE49-F238E27FC236}">
                  <a16:creationId xmlns:a16="http://schemas.microsoft.com/office/drawing/2014/main" xmlns="" id="{C33316FB-18DC-4CF2-9C9A-7D99C5229DBD}"/>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251">
              <a:extLst>
                <a:ext uri="{FF2B5EF4-FFF2-40B4-BE49-F238E27FC236}">
                  <a16:creationId xmlns:a16="http://schemas.microsoft.com/office/drawing/2014/main" xmlns="" id="{BCE1A3E9-6193-421B-8D2A-C9A95C068BA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252">
              <a:extLst>
                <a:ext uri="{FF2B5EF4-FFF2-40B4-BE49-F238E27FC236}">
                  <a16:creationId xmlns:a16="http://schemas.microsoft.com/office/drawing/2014/main" xmlns="" id="{7AB0D6C2-C06E-460D-A30D-6C37289E8BAB}"/>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253">
              <a:extLst>
                <a:ext uri="{FF2B5EF4-FFF2-40B4-BE49-F238E27FC236}">
                  <a16:creationId xmlns:a16="http://schemas.microsoft.com/office/drawing/2014/main" xmlns="" id="{B99E62C0-381F-479C-9B58-F729B8461EA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254">
              <a:extLst>
                <a:ext uri="{FF2B5EF4-FFF2-40B4-BE49-F238E27FC236}">
                  <a16:creationId xmlns:a16="http://schemas.microsoft.com/office/drawing/2014/main" xmlns="" id="{EA6E6C7B-7452-4640-B870-A7F51615F6C1}"/>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255">
              <a:extLst>
                <a:ext uri="{FF2B5EF4-FFF2-40B4-BE49-F238E27FC236}">
                  <a16:creationId xmlns:a16="http://schemas.microsoft.com/office/drawing/2014/main" xmlns="" id="{D626B140-9822-4AD9-966F-AF6987DF1B05}"/>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256">
              <a:extLst>
                <a:ext uri="{FF2B5EF4-FFF2-40B4-BE49-F238E27FC236}">
                  <a16:creationId xmlns:a16="http://schemas.microsoft.com/office/drawing/2014/main" xmlns="" id="{863D6707-E4AE-4DDE-8AD8-338C7E214B5D}"/>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257">
              <a:extLst>
                <a:ext uri="{FF2B5EF4-FFF2-40B4-BE49-F238E27FC236}">
                  <a16:creationId xmlns:a16="http://schemas.microsoft.com/office/drawing/2014/main" xmlns="" id="{6F053F4C-C481-48E6-A08E-5798C78431BC}"/>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258">
              <a:extLst>
                <a:ext uri="{FF2B5EF4-FFF2-40B4-BE49-F238E27FC236}">
                  <a16:creationId xmlns:a16="http://schemas.microsoft.com/office/drawing/2014/main" xmlns="" id="{5941F091-CA47-4A89-9886-3265605A79E4}"/>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259">
              <a:extLst>
                <a:ext uri="{FF2B5EF4-FFF2-40B4-BE49-F238E27FC236}">
                  <a16:creationId xmlns:a16="http://schemas.microsoft.com/office/drawing/2014/main" xmlns="" id="{D4AB62BC-F81D-4AB0-A72B-08C5A0105524}"/>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260">
              <a:extLst>
                <a:ext uri="{FF2B5EF4-FFF2-40B4-BE49-F238E27FC236}">
                  <a16:creationId xmlns:a16="http://schemas.microsoft.com/office/drawing/2014/main" xmlns="" id="{F99CF2D1-99FB-4AFD-9297-B0E86BFF6B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261">
              <a:extLst>
                <a:ext uri="{FF2B5EF4-FFF2-40B4-BE49-F238E27FC236}">
                  <a16:creationId xmlns:a16="http://schemas.microsoft.com/office/drawing/2014/main" xmlns="" id="{BD250915-832C-4141-AEE7-AEEEEB5C9255}"/>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262">
              <a:extLst>
                <a:ext uri="{FF2B5EF4-FFF2-40B4-BE49-F238E27FC236}">
                  <a16:creationId xmlns:a16="http://schemas.microsoft.com/office/drawing/2014/main" xmlns="" id="{FD11DDF6-F61F-468D-B4E2-8621F2A86AC1}"/>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263">
              <a:extLst>
                <a:ext uri="{FF2B5EF4-FFF2-40B4-BE49-F238E27FC236}">
                  <a16:creationId xmlns:a16="http://schemas.microsoft.com/office/drawing/2014/main" xmlns="" id="{CF1AC862-6E37-48AF-8609-63D306CC7709}"/>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264">
              <a:extLst>
                <a:ext uri="{FF2B5EF4-FFF2-40B4-BE49-F238E27FC236}">
                  <a16:creationId xmlns:a16="http://schemas.microsoft.com/office/drawing/2014/main" xmlns="" id="{55957F25-A0D0-4FFE-83FE-98C1C530900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265">
              <a:extLst>
                <a:ext uri="{FF2B5EF4-FFF2-40B4-BE49-F238E27FC236}">
                  <a16:creationId xmlns:a16="http://schemas.microsoft.com/office/drawing/2014/main" xmlns="" id="{AA44F8B6-2B8F-4A61-93AD-F7D0AB47A6FF}"/>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266">
              <a:extLst>
                <a:ext uri="{FF2B5EF4-FFF2-40B4-BE49-F238E27FC236}">
                  <a16:creationId xmlns:a16="http://schemas.microsoft.com/office/drawing/2014/main" xmlns="" id="{8003A7A0-B6C6-4307-9EB4-72D906910CC9}"/>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267">
              <a:extLst>
                <a:ext uri="{FF2B5EF4-FFF2-40B4-BE49-F238E27FC236}">
                  <a16:creationId xmlns:a16="http://schemas.microsoft.com/office/drawing/2014/main" xmlns="" id="{6DEDF94B-B28B-4A2A-AE3D-3D774D91FB20}"/>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268">
              <a:extLst>
                <a:ext uri="{FF2B5EF4-FFF2-40B4-BE49-F238E27FC236}">
                  <a16:creationId xmlns:a16="http://schemas.microsoft.com/office/drawing/2014/main" xmlns="" id="{08B7BB09-731C-401A-805D-CD475D7AEC98}"/>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269">
              <a:extLst>
                <a:ext uri="{FF2B5EF4-FFF2-40B4-BE49-F238E27FC236}">
                  <a16:creationId xmlns:a16="http://schemas.microsoft.com/office/drawing/2014/main" xmlns="" id="{D0485791-A14E-4B44-AC9E-A9CB91D975D2}"/>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270">
              <a:extLst>
                <a:ext uri="{FF2B5EF4-FFF2-40B4-BE49-F238E27FC236}">
                  <a16:creationId xmlns:a16="http://schemas.microsoft.com/office/drawing/2014/main" xmlns="" id="{5355ADEE-5759-445D-8E4C-81E1330A824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271">
              <a:extLst>
                <a:ext uri="{FF2B5EF4-FFF2-40B4-BE49-F238E27FC236}">
                  <a16:creationId xmlns:a16="http://schemas.microsoft.com/office/drawing/2014/main" xmlns="" id="{89A04217-8928-4817-B97A-FA67DCD7B0AF}"/>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272">
              <a:extLst>
                <a:ext uri="{FF2B5EF4-FFF2-40B4-BE49-F238E27FC236}">
                  <a16:creationId xmlns:a16="http://schemas.microsoft.com/office/drawing/2014/main" xmlns="" id="{060385A9-88B4-4E19-9101-3ACB07C04432}"/>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273">
              <a:extLst>
                <a:ext uri="{FF2B5EF4-FFF2-40B4-BE49-F238E27FC236}">
                  <a16:creationId xmlns:a16="http://schemas.microsoft.com/office/drawing/2014/main" xmlns="" id="{A8456C53-CCBE-41B2-8AF3-CAB63D542426}"/>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274">
              <a:extLst>
                <a:ext uri="{FF2B5EF4-FFF2-40B4-BE49-F238E27FC236}">
                  <a16:creationId xmlns:a16="http://schemas.microsoft.com/office/drawing/2014/main" xmlns="" id="{B3E956BC-A609-4E2E-AE84-3C8A8B43A7B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275">
              <a:extLst>
                <a:ext uri="{FF2B5EF4-FFF2-40B4-BE49-F238E27FC236}">
                  <a16:creationId xmlns:a16="http://schemas.microsoft.com/office/drawing/2014/main" xmlns="" id="{B7417FB8-3E97-4C11-9E27-D5AA65E5AF75}"/>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276">
              <a:extLst>
                <a:ext uri="{FF2B5EF4-FFF2-40B4-BE49-F238E27FC236}">
                  <a16:creationId xmlns:a16="http://schemas.microsoft.com/office/drawing/2014/main" xmlns="" id="{FFEDA751-6414-482C-B765-41528A3C8987}"/>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277">
              <a:extLst>
                <a:ext uri="{FF2B5EF4-FFF2-40B4-BE49-F238E27FC236}">
                  <a16:creationId xmlns:a16="http://schemas.microsoft.com/office/drawing/2014/main" xmlns="" id="{D2572599-7D01-4960-898C-BB76676EB605}"/>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278">
              <a:extLst>
                <a:ext uri="{FF2B5EF4-FFF2-40B4-BE49-F238E27FC236}">
                  <a16:creationId xmlns:a16="http://schemas.microsoft.com/office/drawing/2014/main" xmlns="" id="{FB683D05-209C-4488-9D4E-C7878BA4067E}"/>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279">
              <a:extLst>
                <a:ext uri="{FF2B5EF4-FFF2-40B4-BE49-F238E27FC236}">
                  <a16:creationId xmlns:a16="http://schemas.microsoft.com/office/drawing/2014/main" xmlns="" id="{BFCE1975-80FA-4645-99A5-F8E5F92A8E58}"/>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280">
              <a:extLst>
                <a:ext uri="{FF2B5EF4-FFF2-40B4-BE49-F238E27FC236}">
                  <a16:creationId xmlns:a16="http://schemas.microsoft.com/office/drawing/2014/main" xmlns="" id="{7A537B22-A1D3-4815-BDDD-27F6F47EBFF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281">
              <a:extLst>
                <a:ext uri="{FF2B5EF4-FFF2-40B4-BE49-F238E27FC236}">
                  <a16:creationId xmlns:a16="http://schemas.microsoft.com/office/drawing/2014/main" xmlns="" id="{DE1B7882-5767-45BD-94B9-805B358CA6A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282">
              <a:extLst>
                <a:ext uri="{FF2B5EF4-FFF2-40B4-BE49-F238E27FC236}">
                  <a16:creationId xmlns:a16="http://schemas.microsoft.com/office/drawing/2014/main" xmlns="" id="{23C7E348-B8D7-4AF3-A26E-5D272F423E40}"/>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283">
              <a:extLst>
                <a:ext uri="{FF2B5EF4-FFF2-40B4-BE49-F238E27FC236}">
                  <a16:creationId xmlns:a16="http://schemas.microsoft.com/office/drawing/2014/main" xmlns="" id="{C9DB6606-143B-4BBD-93D5-3CEE8CF47446}"/>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284">
              <a:extLst>
                <a:ext uri="{FF2B5EF4-FFF2-40B4-BE49-F238E27FC236}">
                  <a16:creationId xmlns:a16="http://schemas.microsoft.com/office/drawing/2014/main" xmlns="" id="{A02317CB-C980-44DC-9F9C-957EAF9A9CA1}"/>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285">
              <a:extLst>
                <a:ext uri="{FF2B5EF4-FFF2-40B4-BE49-F238E27FC236}">
                  <a16:creationId xmlns:a16="http://schemas.microsoft.com/office/drawing/2014/main" xmlns="" id="{483F1513-FEB8-47DE-B785-981D20D7397D}"/>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286">
              <a:extLst>
                <a:ext uri="{FF2B5EF4-FFF2-40B4-BE49-F238E27FC236}">
                  <a16:creationId xmlns:a16="http://schemas.microsoft.com/office/drawing/2014/main" xmlns="" id="{5E4A3FCE-0485-4E33-9395-2CA412DD4F83}"/>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287">
              <a:extLst>
                <a:ext uri="{FF2B5EF4-FFF2-40B4-BE49-F238E27FC236}">
                  <a16:creationId xmlns:a16="http://schemas.microsoft.com/office/drawing/2014/main" xmlns="" id="{08753AA8-C12B-4CA3-A279-772DFE2277D1}"/>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288">
              <a:extLst>
                <a:ext uri="{FF2B5EF4-FFF2-40B4-BE49-F238E27FC236}">
                  <a16:creationId xmlns:a16="http://schemas.microsoft.com/office/drawing/2014/main" xmlns="" id="{7702DAE9-4994-4D22-92FD-628889DD66B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289">
              <a:extLst>
                <a:ext uri="{FF2B5EF4-FFF2-40B4-BE49-F238E27FC236}">
                  <a16:creationId xmlns:a16="http://schemas.microsoft.com/office/drawing/2014/main" xmlns="" id="{CE4F4708-DD62-4FC4-BC8D-1C65D47371F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290">
              <a:extLst>
                <a:ext uri="{FF2B5EF4-FFF2-40B4-BE49-F238E27FC236}">
                  <a16:creationId xmlns:a16="http://schemas.microsoft.com/office/drawing/2014/main" xmlns="" id="{6FC1D399-3CB6-44A0-972A-223A2AFDC29F}"/>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291">
              <a:extLst>
                <a:ext uri="{FF2B5EF4-FFF2-40B4-BE49-F238E27FC236}">
                  <a16:creationId xmlns:a16="http://schemas.microsoft.com/office/drawing/2014/main" xmlns="" id="{14D84868-C4B0-485C-B491-46B057FAE41A}"/>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292">
              <a:extLst>
                <a:ext uri="{FF2B5EF4-FFF2-40B4-BE49-F238E27FC236}">
                  <a16:creationId xmlns:a16="http://schemas.microsoft.com/office/drawing/2014/main" xmlns="" id="{F07AC749-51E0-4C07-9F2F-FD521DDD74FC}"/>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293">
              <a:extLst>
                <a:ext uri="{FF2B5EF4-FFF2-40B4-BE49-F238E27FC236}">
                  <a16:creationId xmlns:a16="http://schemas.microsoft.com/office/drawing/2014/main" xmlns="" id="{D3FCBCA3-2F84-48DB-94D4-83939FA64F8E}"/>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294">
              <a:extLst>
                <a:ext uri="{FF2B5EF4-FFF2-40B4-BE49-F238E27FC236}">
                  <a16:creationId xmlns:a16="http://schemas.microsoft.com/office/drawing/2014/main" xmlns="" id="{138A3AE0-DB74-47C6-9292-B1ECD062848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295">
              <a:extLst>
                <a:ext uri="{FF2B5EF4-FFF2-40B4-BE49-F238E27FC236}">
                  <a16:creationId xmlns:a16="http://schemas.microsoft.com/office/drawing/2014/main" xmlns="" id="{79BFAFCC-1991-4FB1-ABAB-A89A0F80E6A8}"/>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296">
              <a:extLst>
                <a:ext uri="{FF2B5EF4-FFF2-40B4-BE49-F238E27FC236}">
                  <a16:creationId xmlns:a16="http://schemas.microsoft.com/office/drawing/2014/main" xmlns="" id="{878756B9-A3FF-45D7-96EA-D1FD0E7CA584}"/>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97">
              <a:extLst>
                <a:ext uri="{FF2B5EF4-FFF2-40B4-BE49-F238E27FC236}">
                  <a16:creationId xmlns:a16="http://schemas.microsoft.com/office/drawing/2014/main" xmlns="" id="{562E3697-BFC9-4D83-9187-F221BD74AFAF}"/>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98">
              <a:extLst>
                <a:ext uri="{FF2B5EF4-FFF2-40B4-BE49-F238E27FC236}">
                  <a16:creationId xmlns:a16="http://schemas.microsoft.com/office/drawing/2014/main" xmlns="" id="{41FF93D5-D38D-4ADB-A3D2-2D2FF20B8A95}"/>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99">
              <a:extLst>
                <a:ext uri="{FF2B5EF4-FFF2-40B4-BE49-F238E27FC236}">
                  <a16:creationId xmlns:a16="http://schemas.microsoft.com/office/drawing/2014/main" xmlns="" id="{DAA0D1B1-FD60-47D5-A216-18DF6688C10E}"/>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300">
              <a:extLst>
                <a:ext uri="{FF2B5EF4-FFF2-40B4-BE49-F238E27FC236}">
                  <a16:creationId xmlns:a16="http://schemas.microsoft.com/office/drawing/2014/main" xmlns="" id="{8884E7A9-E253-4592-86D3-D3D5170EA8D2}"/>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301">
              <a:extLst>
                <a:ext uri="{FF2B5EF4-FFF2-40B4-BE49-F238E27FC236}">
                  <a16:creationId xmlns:a16="http://schemas.microsoft.com/office/drawing/2014/main" xmlns="" id="{E9E07AE3-A9CB-40A3-9B41-23790745AF1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5" name="Freeform 302">
              <a:extLst>
                <a:ext uri="{FF2B5EF4-FFF2-40B4-BE49-F238E27FC236}">
                  <a16:creationId xmlns:a16="http://schemas.microsoft.com/office/drawing/2014/main" xmlns="" id="{DDC8709F-24C3-46F4-9225-C82AFC54E3DC}"/>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6" name="Freeform 303">
              <a:extLst>
                <a:ext uri="{FF2B5EF4-FFF2-40B4-BE49-F238E27FC236}">
                  <a16:creationId xmlns:a16="http://schemas.microsoft.com/office/drawing/2014/main" xmlns="" id="{11940141-F3E8-4256-9CE1-3CCEEA9B7BB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7" name="Freeform 304">
              <a:extLst>
                <a:ext uri="{FF2B5EF4-FFF2-40B4-BE49-F238E27FC236}">
                  <a16:creationId xmlns:a16="http://schemas.microsoft.com/office/drawing/2014/main" xmlns="" id="{44F6015F-06DB-4FFD-8D9A-A5C29CC155D3}"/>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8" name="Freeform 305">
              <a:extLst>
                <a:ext uri="{FF2B5EF4-FFF2-40B4-BE49-F238E27FC236}">
                  <a16:creationId xmlns:a16="http://schemas.microsoft.com/office/drawing/2014/main" xmlns="" id="{2918E95F-F6F4-490D-A872-F15E0BC064BF}"/>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pic>
        <p:nvPicPr>
          <p:cNvPr id="2" name="Picture 1">
            <a:extLst>
              <a:ext uri="{FF2B5EF4-FFF2-40B4-BE49-F238E27FC236}">
                <a16:creationId xmlns:a16="http://schemas.microsoft.com/office/drawing/2014/main" xmlns="" id="{6FAC6AF1-8BB6-4B28-9F02-54AC02BAB001}"/>
              </a:ext>
            </a:extLst>
          </p:cNvPr>
          <p:cNvPicPr>
            <a:picLocks noChangeAspect="1"/>
          </p:cNvPicPr>
          <p:nvPr/>
        </p:nvPicPr>
        <p:blipFill>
          <a:blip r:embed="rId4"/>
          <a:stretch>
            <a:fillRect/>
          </a:stretch>
        </p:blipFill>
        <p:spPr>
          <a:xfrm>
            <a:off x="2870864" y="-91921"/>
            <a:ext cx="8126672" cy="2298391"/>
          </a:xfrm>
          <a:prstGeom prst="rect">
            <a:avLst/>
          </a:prstGeom>
        </p:spPr>
      </p:pic>
      <p:pic>
        <p:nvPicPr>
          <p:cNvPr id="527" name="Picture 526">
            <a:extLst>
              <a:ext uri="{FF2B5EF4-FFF2-40B4-BE49-F238E27FC236}">
                <a16:creationId xmlns:a16="http://schemas.microsoft.com/office/drawing/2014/main" xmlns="" id="{3401CF5B-5A0C-408F-AE2B-E5EC800315AD}"/>
              </a:ext>
            </a:extLst>
          </p:cNvPr>
          <p:cNvPicPr>
            <a:picLocks noChangeAspect="1"/>
          </p:cNvPicPr>
          <p:nvPr/>
        </p:nvPicPr>
        <p:blipFill>
          <a:blip r:embed="rId5"/>
          <a:stretch>
            <a:fillRect/>
          </a:stretch>
        </p:blipFill>
        <p:spPr>
          <a:xfrm>
            <a:off x="3140858" y="1909732"/>
            <a:ext cx="6931933" cy="2991617"/>
          </a:xfrm>
          <a:prstGeom prst="rect">
            <a:avLst/>
          </a:prstGeom>
        </p:spPr>
      </p:pic>
    </p:spTree>
    <p:extLst>
      <p:ext uri="{BB962C8B-B14F-4D97-AF65-F5344CB8AC3E}">
        <p14:creationId xmlns:p14="http://schemas.microsoft.com/office/powerpoint/2010/main" val="265151306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barn(inVertical)">
                                      <p:cBhvr>
                                        <p:cTn id="7" dur="5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8">
            <a:extLst>
              <a:ext uri="{FF2B5EF4-FFF2-40B4-BE49-F238E27FC236}">
                <a16:creationId xmlns:a16="http://schemas.microsoft.com/office/drawing/2014/main" xmlns="" id="{DCE4B76B-AF70-444F-A632-D3105377EAD2}"/>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23037" y="-100368"/>
            <a:ext cx="12145925" cy="5161163"/>
          </a:xfrm>
          <a:prstGeom prst="roundRect">
            <a:avLst/>
          </a:prstGeom>
        </p:spPr>
      </p:pic>
      <p:sp>
        <p:nvSpPr>
          <p:cNvPr id="5" name="Rectangle: Rounded Corners 8">
            <a:extLst>
              <a:ext uri="{FF2B5EF4-FFF2-40B4-BE49-F238E27FC236}">
                <a16:creationId xmlns:a16="http://schemas.microsoft.com/office/drawing/2014/main" xmlns="" id="{36E5424F-FE93-4261-8439-24597286E142}"/>
              </a:ext>
            </a:extLst>
          </p:cNvPr>
          <p:cNvSpPr/>
          <p:nvPr/>
        </p:nvSpPr>
        <p:spPr>
          <a:xfrm>
            <a:off x="485307" y="347204"/>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ln>
            <a:extLst>
              <a:ext uri="{C807C97D-BFC1-408E-A445-0C87EB9F89A2}">
                <ask:lineSketchStyleProps xmlns:ask="http://schemas.microsoft.com/office/drawing/2018/sketchyshapes" xmln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xmlns="" id="{01E5B78A-9916-480A-B369-687B9E1FEE3F}"/>
              </a:ext>
            </a:extLst>
          </p:cNvPr>
          <p:cNvGrpSpPr/>
          <p:nvPr/>
        </p:nvGrpSpPr>
        <p:grpSpPr>
          <a:xfrm>
            <a:off x="10440889" y="4927199"/>
            <a:ext cx="1587501" cy="1866900"/>
            <a:chOff x="1841500" y="4386263"/>
            <a:chExt cx="1587501" cy="1866900"/>
          </a:xfrm>
        </p:grpSpPr>
        <p:sp>
          <p:nvSpPr>
            <p:cNvPr id="7" name="Freeform 485">
              <a:extLst>
                <a:ext uri="{FF2B5EF4-FFF2-40B4-BE49-F238E27FC236}">
                  <a16:creationId xmlns:a16="http://schemas.microsoft.com/office/drawing/2014/main" xmlns="" id="{27318C67-545F-49D1-977E-F5A1C63C1FA6}"/>
                </a:ext>
              </a:extLst>
            </p:cNvPr>
            <p:cNvSpPr>
              <a:spLocks/>
            </p:cNvSpPr>
            <p:nvPr/>
          </p:nvSpPr>
          <p:spPr bwMode="auto">
            <a:xfrm>
              <a:off x="2106613" y="5711825"/>
              <a:ext cx="989013" cy="541338"/>
            </a:xfrm>
            <a:custGeom>
              <a:avLst/>
              <a:gdLst>
                <a:gd name="T0" fmla="*/ 4802 w 4805"/>
                <a:gd name="T1" fmla="*/ 1976 h 2633"/>
                <a:gd name="T2" fmla="*/ 4215 w 4805"/>
                <a:gd name="T3" fmla="*/ 2577 h 2633"/>
                <a:gd name="T4" fmla="*/ 1919 w 4805"/>
                <a:gd name="T5" fmla="*/ 2610 h 2633"/>
                <a:gd name="T6" fmla="*/ 624 w 4805"/>
                <a:gd name="T7" fmla="*/ 2628 h 2633"/>
                <a:gd name="T8" fmla="*/ 21 w 4805"/>
                <a:gd name="T9" fmla="*/ 2040 h 2633"/>
                <a:gd name="T10" fmla="*/ 9 w 4805"/>
                <a:gd name="T11" fmla="*/ 900 h 2633"/>
                <a:gd name="T12" fmla="*/ 2 w 4805"/>
                <a:gd name="T13" fmla="*/ 231 h 2633"/>
                <a:gd name="T14" fmla="*/ 0 w 4805"/>
                <a:gd name="T15" fmla="*/ 69 h 2633"/>
                <a:gd name="T16" fmla="*/ 371 w 4805"/>
                <a:gd name="T17" fmla="*/ 64 h 2633"/>
                <a:gd name="T18" fmla="*/ 1065 w 4805"/>
                <a:gd name="T19" fmla="*/ 54 h 2633"/>
                <a:gd name="T20" fmla="*/ 1809 w 4805"/>
                <a:gd name="T21" fmla="*/ 43 h 2633"/>
                <a:gd name="T22" fmla="*/ 1987 w 4805"/>
                <a:gd name="T23" fmla="*/ 40 h 2633"/>
                <a:gd name="T24" fmla="*/ 2109 w 4805"/>
                <a:gd name="T25" fmla="*/ 38 h 2633"/>
                <a:gd name="T26" fmla="*/ 2201 w 4805"/>
                <a:gd name="T27" fmla="*/ 37 h 2633"/>
                <a:gd name="T28" fmla="*/ 2235 w 4805"/>
                <a:gd name="T29" fmla="*/ 37 h 2633"/>
                <a:gd name="T30" fmla="*/ 2378 w 4805"/>
                <a:gd name="T31" fmla="*/ 34 h 2633"/>
                <a:gd name="T32" fmla="*/ 2430 w 4805"/>
                <a:gd name="T33" fmla="*/ 34 h 2633"/>
                <a:gd name="T34" fmla="*/ 2550 w 4805"/>
                <a:gd name="T35" fmla="*/ 32 h 2633"/>
                <a:gd name="T36" fmla="*/ 2816 w 4805"/>
                <a:gd name="T37" fmla="*/ 28 h 2633"/>
                <a:gd name="T38" fmla="*/ 2944 w 4805"/>
                <a:gd name="T39" fmla="*/ 26 h 2633"/>
                <a:gd name="T40" fmla="*/ 4380 w 4805"/>
                <a:gd name="T41" fmla="*/ 6 h 2633"/>
                <a:gd name="T42" fmla="*/ 4380 w 4805"/>
                <a:gd name="T43" fmla="*/ 6 h 2633"/>
                <a:gd name="T44" fmla="*/ 4749 w 4805"/>
                <a:gd name="T45" fmla="*/ 0 h 2633"/>
                <a:gd name="T46" fmla="*/ 4753 w 4805"/>
                <a:gd name="T47" fmla="*/ 182 h 2633"/>
                <a:gd name="T48" fmla="*/ 4801 w 4805"/>
                <a:gd name="T49" fmla="*/ 1966 h 2633"/>
                <a:gd name="T50" fmla="*/ 4802 w 4805"/>
                <a:gd name="T51" fmla="*/ 1976 h 2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05" h="2633">
                  <a:moveTo>
                    <a:pt x="4802" y="1976"/>
                  </a:moveTo>
                  <a:cubicBezTo>
                    <a:pt x="4805" y="2303"/>
                    <a:pt x="4544" y="2572"/>
                    <a:pt x="4215" y="2577"/>
                  </a:cubicBezTo>
                  <a:cubicBezTo>
                    <a:pt x="3450" y="2588"/>
                    <a:pt x="2685" y="2599"/>
                    <a:pt x="1919" y="2610"/>
                  </a:cubicBezTo>
                  <a:cubicBezTo>
                    <a:pt x="1488" y="2616"/>
                    <a:pt x="1056" y="2622"/>
                    <a:pt x="624" y="2628"/>
                  </a:cubicBezTo>
                  <a:cubicBezTo>
                    <a:pt x="295" y="2633"/>
                    <a:pt x="24" y="2369"/>
                    <a:pt x="21" y="2040"/>
                  </a:cubicBezTo>
                  <a:cubicBezTo>
                    <a:pt x="17" y="1660"/>
                    <a:pt x="13" y="1280"/>
                    <a:pt x="9" y="900"/>
                  </a:cubicBezTo>
                  <a:cubicBezTo>
                    <a:pt x="6" y="677"/>
                    <a:pt x="4" y="454"/>
                    <a:pt x="2" y="231"/>
                  </a:cubicBezTo>
                  <a:cubicBezTo>
                    <a:pt x="1" y="177"/>
                    <a:pt x="0" y="123"/>
                    <a:pt x="0" y="69"/>
                  </a:cubicBezTo>
                  <a:cubicBezTo>
                    <a:pt x="124" y="67"/>
                    <a:pt x="247" y="66"/>
                    <a:pt x="371" y="64"/>
                  </a:cubicBezTo>
                  <a:cubicBezTo>
                    <a:pt x="602" y="60"/>
                    <a:pt x="834" y="57"/>
                    <a:pt x="1065" y="54"/>
                  </a:cubicBezTo>
                  <a:cubicBezTo>
                    <a:pt x="1313" y="50"/>
                    <a:pt x="1561" y="46"/>
                    <a:pt x="1809" y="43"/>
                  </a:cubicBezTo>
                  <a:cubicBezTo>
                    <a:pt x="1869" y="42"/>
                    <a:pt x="1928" y="41"/>
                    <a:pt x="1987" y="40"/>
                  </a:cubicBezTo>
                  <a:cubicBezTo>
                    <a:pt x="2028" y="40"/>
                    <a:pt x="2068" y="39"/>
                    <a:pt x="2109" y="38"/>
                  </a:cubicBezTo>
                  <a:cubicBezTo>
                    <a:pt x="2140" y="38"/>
                    <a:pt x="2170" y="38"/>
                    <a:pt x="2201" y="37"/>
                  </a:cubicBezTo>
                  <a:cubicBezTo>
                    <a:pt x="2212" y="37"/>
                    <a:pt x="2224" y="37"/>
                    <a:pt x="2235" y="37"/>
                  </a:cubicBezTo>
                  <a:cubicBezTo>
                    <a:pt x="2283" y="36"/>
                    <a:pt x="2330" y="35"/>
                    <a:pt x="2378" y="34"/>
                  </a:cubicBezTo>
                  <a:cubicBezTo>
                    <a:pt x="2395" y="34"/>
                    <a:pt x="2413" y="34"/>
                    <a:pt x="2430" y="34"/>
                  </a:cubicBezTo>
                  <a:cubicBezTo>
                    <a:pt x="2470" y="33"/>
                    <a:pt x="2510" y="33"/>
                    <a:pt x="2550" y="32"/>
                  </a:cubicBezTo>
                  <a:cubicBezTo>
                    <a:pt x="2639" y="31"/>
                    <a:pt x="2727" y="29"/>
                    <a:pt x="2816" y="28"/>
                  </a:cubicBezTo>
                  <a:cubicBezTo>
                    <a:pt x="2859" y="28"/>
                    <a:pt x="2902" y="27"/>
                    <a:pt x="2944" y="26"/>
                  </a:cubicBezTo>
                  <a:cubicBezTo>
                    <a:pt x="3423" y="19"/>
                    <a:pt x="3901" y="12"/>
                    <a:pt x="4380" y="6"/>
                  </a:cubicBezTo>
                  <a:lnTo>
                    <a:pt x="4380" y="6"/>
                  </a:lnTo>
                  <a:cubicBezTo>
                    <a:pt x="4503" y="4"/>
                    <a:pt x="4626" y="2"/>
                    <a:pt x="4749" y="0"/>
                  </a:cubicBezTo>
                  <a:cubicBezTo>
                    <a:pt x="4750" y="61"/>
                    <a:pt x="4752" y="122"/>
                    <a:pt x="4753" y="182"/>
                  </a:cubicBezTo>
                  <a:cubicBezTo>
                    <a:pt x="4770" y="777"/>
                    <a:pt x="4786" y="1371"/>
                    <a:pt x="4801" y="1966"/>
                  </a:cubicBezTo>
                  <a:cubicBezTo>
                    <a:pt x="4802" y="1969"/>
                    <a:pt x="4802" y="1972"/>
                    <a:pt x="4802" y="1976"/>
                  </a:cubicBezTo>
                  <a:close/>
                </a:path>
              </a:pathLst>
            </a:custGeom>
            <a:solidFill>
              <a:srgbClr val="F9E5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Freeform 486">
              <a:extLst>
                <a:ext uri="{FF2B5EF4-FFF2-40B4-BE49-F238E27FC236}">
                  <a16:creationId xmlns:a16="http://schemas.microsoft.com/office/drawing/2014/main" xmlns="" id="{134ADA6C-93F9-4FBF-83C9-BEEA1878E623}"/>
                </a:ext>
              </a:extLst>
            </p:cNvPr>
            <p:cNvSpPr>
              <a:spLocks/>
            </p:cNvSpPr>
            <p:nvPr/>
          </p:nvSpPr>
          <p:spPr bwMode="auto">
            <a:xfrm>
              <a:off x="2106613" y="5722938"/>
              <a:ext cx="987425" cy="530225"/>
            </a:xfrm>
            <a:custGeom>
              <a:avLst/>
              <a:gdLst>
                <a:gd name="T0" fmla="*/ 616 w 4802"/>
                <a:gd name="T1" fmla="*/ 2574 h 2574"/>
                <a:gd name="T2" fmla="*/ 21 w 4802"/>
                <a:gd name="T3" fmla="*/ 1986 h 2574"/>
                <a:gd name="T4" fmla="*/ 9 w 4802"/>
                <a:gd name="T5" fmla="*/ 846 h 2574"/>
                <a:gd name="T6" fmla="*/ 2 w 4802"/>
                <a:gd name="T7" fmla="*/ 177 h 2574"/>
                <a:gd name="T8" fmla="*/ 0 w 4802"/>
                <a:gd name="T9" fmla="*/ 15 h 2574"/>
                <a:gd name="T10" fmla="*/ 371 w 4802"/>
                <a:gd name="T11" fmla="*/ 10 h 2574"/>
                <a:gd name="T12" fmla="*/ 1065 w 4802"/>
                <a:gd name="T13" fmla="*/ 0 h 2574"/>
                <a:gd name="T14" fmla="*/ 1093 w 4802"/>
                <a:gd name="T15" fmla="*/ 222 h 2574"/>
                <a:gd name="T16" fmla="*/ 1164 w 4802"/>
                <a:gd name="T17" fmla="*/ 501 h 2574"/>
                <a:gd name="T18" fmla="*/ 1291 w 4802"/>
                <a:gd name="T19" fmla="*/ 799 h 2574"/>
                <a:gd name="T20" fmla="*/ 3787 w 4802"/>
                <a:gd name="T21" fmla="*/ 2047 h 2574"/>
                <a:gd name="T22" fmla="*/ 4802 w 4802"/>
                <a:gd name="T23" fmla="*/ 1922 h 2574"/>
                <a:gd name="T24" fmla="*/ 4802 w 4802"/>
                <a:gd name="T25" fmla="*/ 1928 h 2574"/>
                <a:gd name="T26" fmla="*/ 4215 w 4802"/>
                <a:gd name="T27" fmla="*/ 2523 h 2574"/>
                <a:gd name="T28" fmla="*/ 1919 w 4802"/>
                <a:gd name="T29" fmla="*/ 2556 h 2574"/>
                <a:gd name="T30" fmla="*/ 624 w 4802"/>
                <a:gd name="T31" fmla="*/ 2574 h 2574"/>
                <a:gd name="T32" fmla="*/ 616 w 4802"/>
                <a:gd name="T33" fmla="*/ 2574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02" h="2574">
                  <a:moveTo>
                    <a:pt x="616" y="2574"/>
                  </a:moveTo>
                  <a:cubicBezTo>
                    <a:pt x="290" y="2574"/>
                    <a:pt x="24" y="2312"/>
                    <a:pt x="21" y="1986"/>
                  </a:cubicBezTo>
                  <a:cubicBezTo>
                    <a:pt x="17" y="1606"/>
                    <a:pt x="13" y="1226"/>
                    <a:pt x="9" y="846"/>
                  </a:cubicBezTo>
                  <a:cubicBezTo>
                    <a:pt x="6" y="623"/>
                    <a:pt x="4" y="400"/>
                    <a:pt x="2" y="177"/>
                  </a:cubicBezTo>
                  <a:cubicBezTo>
                    <a:pt x="1" y="123"/>
                    <a:pt x="0" y="69"/>
                    <a:pt x="0" y="15"/>
                  </a:cubicBezTo>
                  <a:cubicBezTo>
                    <a:pt x="124" y="13"/>
                    <a:pt x="247" y="12"/>
                    <a:pt x="371" y="10"/>
                  </a:cubicBezTo>
                  <a:cubicBezTo>
                    <a:pt x="602" y="6"/>
                    <a:pt x="834" y="3"/>
                    <a:pt x="1065" y="0"/>
                  </a:cubicBezTo>
                  <a:cubicBezTo>
                    <a:pt x="1070" y="72"/>
                    <a:pt x="1079" y="147"/>
                    <a:pt x="1093" y="222"/>
                  </a:cubicBezTo>
                  <a:cubicBezTo>
                    <a:pt x="1110" y="314"/>
                    <a:pt x="1133" y="408"/>
                    <a:pt x="1164" y="501"/>
                  </a:cubicBezTo>
                  <a:cubicBezTo>
                    <a:pt x="1197" y="601"/>
                    <a:pt x="1239" y="700"/>
                    <a:pt x="1291" y="799"/>
                  </a:cubicBezTo>
                  <a:cubicBezTo>
                    <a:pt x="1701" y="1563"/>
                    <a:pt x="2653" y="2047"/>
                    <a:pt x="3787" y="2047"/>
                  </a:cubicBezTo>
                  <a:cubicBezTo>
                    <a:pt x="4113" y="2047"/>
                    <a:pt x="4454" y="2007"/>
                    <a:pt x="4802" y="1922"/>
                  </a:cubicBezTo>
                  <a:cubicBezTo>
                    <a:pt x="4802" y="1924"/>
                    <a:pt x="4802" y="1926"/>
                    <a:pt x="4802" y="1928"/>
                  </a:cubicBezTo>
                  <a:cubicBezTo>
                    <a:pt x="4802" y="2252"/>
                    <a:pt x="4542" y="2518"/>
                    <a:pt x="4215" y="2523"/>
                  </a:cubicBezTo>
                  <a:cubicBezTo>
                    <a:pt x="3450" y="2534"/>
                    <a:pt x="2685" y="2545"/>
                    <a:pt x="1919" y="2556"/>
                  </a:cubicBezTo>
                  <a:cubicBezTo>
                    <a:pt x="1488" y="2562"/>
                    <a:pt x="1056" y="2568"/>
                    <a:pt x="624" y="2574"/>
                  </a:cubicBezTo>
                  <a:cubicBezTo>
                    <a:pt x="621" y="2574"/>
                    <a:pt x="618" y="2574"/>
                    <a:pt x="616" y="2574"/>
                  </a:cubicBezTo>
                </a:path>
              </a:pathLst>
            </a:custGeom>
            <a:solidFill>
              <a:srgbClr val="ECD0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487">
              <a:extLst>
                <a:ext uri="{FF2B5EF4-FFF2-40B4-BE49-F238E27FC236}">
                  <a16:creationId xmlns:a16="http://schemas.microsoft.com/office/drawing/2014/main" xmlns="" id="{BDAFB949-4FC0-40EA-9124-88C3E89AB2E8}"/>
                </a:ext>
              </a:extLst>
            </p:cNvPr>
            <p:cNvSpPr>
              <a:spLocks/>
            </p:cNvSpPr>
            <p:nvPr/>
          </p:nvSpPr>
          <p:spPr bwMode="auto">
            <a:xfrm>
              <a:off x="2054225" y="5576888"/>
              <a:ext cx="1065213" cy="266700"/>
            </a:xfrm>
            <a:custGeom>
              <a:avLst/>
              <a:gdLst>
                <a:gd name="T0" fmla="*/ 5142 w 5174"/>
                <a:gd name="T1" fmla="*/ 585 h 1299"/>
                <a:gd name="T2" fmla="*/ 2645 w 5174"/>
                <a:gd name="T3" fmla="*/ 1264 h 1299"/>
                <a:gd name="T4" fmla="*/ 118 w 5174"/>
                <a:gd name="T5" fmla="*/ 713 h 1299"/>
                <a:gd name="T6" fmla="*/ 2614 w 5174"/>
                <a:gd name="T7" fmla="*/ 35 h 1299"/>
                <a:gd name="T8" fmla="*/ 5142 w 5174"/>
                <a:gd name="T9" fmla="*/ 585 h 1299"/>
              </a:gdLst>
              <a:ahLst/>
              <a:cxnLst>
                <a:cxn ang="0">
                  <a:pos x="T0" y="T1"/>
                </a:cxn>
                <a:cxn ang="0">
                  <a:pos x="T2" y="T3"/>
                </a:cxn>
                <a:cxn ang="0">
                  <a:pos x="T4" y="T5"/>
                </a:cxn>
                <a:cxn ang="0">
                  <a:pos x="T6" y="T7"/>
                </a:cxn>
                <a:cxn ang="0">
                  <a:pos x="T8" y="T9"/>
                </a:cxn>
              </a:cxnLst>
              <a:rect l="0" t="0" r="r" b="b"/>
              <a:pathLst>
                <a:path w="5174" h="1299">
                  <a:moveTo>
                    <a:pt x="5142" y="585"/>
                  </a:moveTo>
                  <a:cubicBezTo>
                    <a:pt x="5174" y="1035"/>
                    <a:pt x="4033" y="1228"/>
                    <a:pt x="2645" y="1264"/>
                  </a:cubicBezTo>
                  <a:cubicBezTo>
                    <a:pt x="1258" y="1299"/>
                    <a:pt x="185" y="1046"/>
                    <a:pt x="118" y="713"/>
                  </a:cubicBezTo>
                  <a:cubicBezTo>
                    <a:pt x="0" y="131"/>
                    <a:pt x="1227" y="70"/>
                    <a:pt x="2614" y="35"/>
                  </a:cubicBezTo>
                  <a:cubicBezTo>
                    <a:pt x="4002" y="0"/>
                    <a:pt x="5102" y="33"/>
                    <a:pt x="5142" y="585"/>
                  </a:cubicBezTo>
                </a:path>
              </a:pathLst>
            </a:custGeom>
            <a:solidFill>
              <a:srgbClr val="FFE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488">
              <a:extLst>
                <a:ext uri="{FF2B5EF4-FFF2-40B4-BE49-F238E27FC236}">
                  <a16:creationId xmlns:a16="http://schemas.microsoft.com/office/drawing/2014/main" xmlns="" id="{89AA78E4-F01C-4431-BD83-AC97DC53B193}"/>
                </a:ext>
              </a:extLst>
            </p:cNvPr>
            <p:cNvSpPr>
              <a:spLocks/>
            </p:cNvSpPr>
            <p:nvPr/>
          </p:nvSpPr>
          <p:spPr bwMode="auto">
            <a:xfrm>
              <a:off x="2149475" y="5602288"/>
              <a:ext cx="873125" cy="184150"/>
            </a:xfrm>
            <a:custGeom>
              <a:avLst/>
              <a:gdLst>
                <a:gd name="T0" fmla="*/ 4185 w 4247"/>
                <a:gd name="T1" fmla="*/ 532 h 897"/>
                <a:gd name="T2" fmla="*/ 2180 w 4247"/>
                <a:gd name="T3" fmla="*/ 872 h 897"/>
                <a:gd name="T4" fmla="*/ 150 w 4247"/>
                <a:gd name="T5" fmla="*/ 583 h 897"/>
                <a:gd name="T6" fmla="*/ 94 w 4247"/>
                <a:gd name="T7" fmla="*/ 503 h 897"/>
                <a:gd name="T8" fmla="*/ 2158 w 4247"/>
                <a:gd name="T9" fmla="*/ 29 h 897"/>
                <a:gd name="T10" fmla="*/ 4243 w 4247"/>
                <a:gd name="T11" fmla="*/ 398 h 897"/>
                <a:gd name="T12" fmla="*/ 4185 w 4247"/>
                <a:gd name="T13" fmla="*/ 532 h 897"/>
              </a:gdLst>
              <a:ahLst/>
              <a:cxnLst>
                <a:cxn ang="0">
                  <a:pos x="T0" y="T1"/>
                </a:cxn>
                <a:cxn ang="0">
                  <a:pos x="T2" y="T3"/>
                </a:cxn>
                <a:cxn ang="0">
                  <a:pos x="T4" y="T5"/>
                </a:cxn>
                <a:cxn ang="0">
                  <a:pos x="T6" y="T7"/>
                </a:cxn>
                <a:cxn ang="0">
                  <a:pos x="T8" y="T9"/>
                </a:cxn>
                <a:cxn ang="0">
                  <a:pos x="T10" y="T11"/>
                </a:cxn>
                <a:cxn ang="0">
                  <a:pos x="T12" y="T13"/>
                </a:cxn>
              </a:cxnLst>
              <a:rect l="0" t="0" r="r" b="b"/>
              <a:pathLst>
                <a:path w="4247" h="897">
                  <a:moveTo>
                    <a:pt x="4185" y="532"/>
                  </a:moveTo>
                  <a:cubicBezTo>
                    <a:pt x="3964" y="747"/>
                    <a:pt x="3144" y="847"/>
                    <a:pt x="2180" y="872"/>
                  </a:cubicBezTo>
                  <a:cubicBezTo>
                    <a:pt x="1172" y="897"/>
                    <a:pt x="367" y="769"/>
                    <a:pt x="150" y="583"/>
                  </a:cubicBezTo>
                  <a:cubicBezTo>
                    <a:pt x="120" y="557"/>
                    <a:pt x="101" y="531"/>
                    <a:pt x="94" y="503"/>
                  </a:cubicBezTo>
                  <a:cubicBezTo>
                    <a:pt x="0" y="105"/>
                    <a:pt x="1013" y="59"/>
                    <a:pt x="2158" y="29"/>
                  </a:cubicBezTo>
                  <a:cubicBezTo>
                    <a:pt x="3304" y="0"/>
                    <a:pt x="4213" y="19"/>
                    <a:pt x="4243" y="398"/>
                  </a:cubicBezTo>
                  <a:cubicBezTo>
                    <a:pt x="4247" y="447"/>
                    <a:pt x="4227" y="491"/>
                    <a:pt x="4185" y="532"/>
                  </a:cubicBezTo>
                </a:path>
              </a:pathLst>
            </a:custGeom>
            <a:solidFill>
              <a:srgbClr val="F4D5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489">
              <a:extLst>
                <a:ext uri="{FF2B5EF4-FFF2-40B4-BE49-F238E27FC236}">
                  <a16:creationId xmlns:a16="http://schemas.microsoft.com/office/drawing/2014/main" xmlns="" id="{3C5DF87D-C75A-4361-B5FD-F77466157DCF}"/>
                </a:ext>
              </a:extLst>
            </p:cNvPr>
            <p:cNvSpPr>
              <a:spLocks/>
            </p:cNvSpPr>
            <p:nvPr/>
          </p:nvSpPr>
          <p:spPr bwMode="auto">
            <a:xfrm>
              <a:off x="2179638" y="5661025"/>
              <a:ext cx="830263" cy="120650"/>
            </a:xfrm>
            <a:custGeom>
              <a:avLst/>
              <a:gdLst>
                <a:gd name="T0" fmla="*/ 4035 w 4035"/>
                <a:gd name="T1" fmla="*/ 245 h 588"/>
                <a:gd name="T2" fmla="*/ 2485 w 4035"/>
                <a:gd name="T3" fmla="*/ 567 h 588"/>
                <a:gd name="T4" fmla="*/ 2350 w 4035"/>
                <a:gd name="T5" fmla="*/ 573 h 588"/>
                <a:gd name="T6" fmla="*/ 2243 w 4035"/>
                <a:gd name="T7" fmla="*/ 578 h 588"/>
                <a:gd name="T8" fmla="*/ 2118 w 4035"/>
                <a:gd name="T9" fmla="*/ 582 h 588"/>
                <a:gd name="T10" fmla="*/ 2042 w 4035"/>
                <a:gd name="T11" fmla="*/ 584 h 588"/>
                <a:gd name="T12" fmla="*/ 2030 w 4035"/>
                <a:gd name="T13" fmla="*/ 585 h 588"/>
                <a:gd name="T14" fmla="*/ 1988 w 4035"/>
                <a:gd name="T15" fmla="*/ 586 h 588"/>
                <a:gd name="T16" fmla="*/ 1861 w 4035"/>
                <a:gd name="T17" fmla="*/ 588 h 588"/>
                <a:gd name="T18" fmla="*/ 1858 w 4035"/>
                <a:gd name="T19" fmla="*/ 588 h 588"/>
                <a:gd name="T20" fmla="*/ 1675 w 4035"/>
                <a:gd name="T21" fmla="*/ 588 h 588"/>
                <a:gd name="T22" fmla="*/ 1492 w 4035"/>
                <a:gd name="T23" fmla="*/ 584 h 588"/>
                <a:gd name="T24" fmla="*/ 0 w 4035"/>
                <a:gd name="T25" fmla="*/ 296 h 588"/>
                <a:gd name="T26" fmla="*/ 1430 w 4035"/>
                <a:gd name="T27" fmla="*/ 28 h 588"/>
                <a:gd name="T28" fmla="*/ 1602 w 4035"/>
                <a:gd name="T29" fmla="*/ 21 h 588"/>
                <a:gd name="T30" fmla="*/ 1659 w 4035"/>
                <a:gd name="T31" fmla="*/ 19 h 588"/>
                <a:gd name="T32" fmla="*/ 1779 w 4035"/>
                <a:gd name="T33" fmla="*/ 16 h 588"/>
                <a:gd name="T34" fmla="*/ 1832 w 4035"/>
                <a:gd name="T35" fmla="*/ 14 h 588"/>
                <a:gd name="T36" fmla="*/ 2004 w 4035"/>
                <a:gd name="T37" fmla="*/ 10 h 588"/>
                <a:gd name="T38" fmla="*/ 2008 w 4035"/>
                <a:gd name="T39" fmla="*/ 9 h 588"/>
                <a:gd name="T40" fmla="*/ 2049 w 4035"/>
                <a:gd name="T41" fmla="*/ 8 h 588"/>
                <a:gd name="T42" fmla="*/ 2163 w 4035"/>
                <a:gd name="T43" fmla="*/ 6 h 588"/>
                <a:gd name="T44" fmla="*/ 2577 w 4035"/>
                <a:gd name="T45" fmla="*/ 0 h 588"/>
                <a:gd name="T46" fmla="*/ 2700 w 4035"/>
                <a:gd name="T47" fmla="*/ 0 h 588"/>
                <a:gd name="T48" fmla="*/ 2700 w 4035"/>
                <a:gd name="T49" fmla="*/ 0 h 588"/>
                <a:gd name="T50" fmla="*/ 4035 w 4035"/>
                <a:gd name="T51" fmla="*/ 24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35" h="588">
                  <a:moveTo>
                    <a:pt x="4035" y="245"/>
                  </a:moveTo>
                  <a:cubicBezTo>
                    <a:pt x="3850" y="425"/>
                    <a:pt x="3244" y="525"/>
                    <a:pt x="2485" y="567"/>
                  </a:cubicBezTo>
                  <a:cubicBezTo>
                    <a:pt x="2441" y="569"/>
                    <a:pt x="2396" y="571"/>
                    <a:pt x="2350" y="573"/>
                  </a:cubicBezTo>
                  <a:cubicBezTo>
                    <a:pt x="2315" y="575"/>
                    <a:pt x="2279" y="577"/>
                    <a:pt x="2243" y="578"/>
                  </a:cubicBezTo>
                  <a:cubicBezTo>
                    <a:pt x="2202" y="580"/>
                    <a:pt x="2160" y="581"/>
                    <a:pt x="2118" y="582"/>
                  </a:cubicBezTo>
                  <a:cubicBezTo>
                    <a:pt x="2093" y="583"/>
                    <a:pt x="2067" y="584"/>
                    <a:pt x="2042" y="584"/>
                  </a:cubicBezTo>
                  <a:cubicBezTo>
                    <a:pt x="2038" y="585"/>
                    <a:pt x="2034" y="585"/>
                    <a:pt x="2030" y="585"/>
                  </a:cubicBezTo>
                  <a:cubicBezTo>
                    <a:pt x="2016" y="585"/>
                    <a:pt x="2002" y="585"/>
                    <a:pt x="1988" y="586"/>
                  </a:cubicBezTo>
                  <a:cubicBezTo>
                    <a:pt x="1945" y="587"/>
                    <a:pt x="1903" y="587"/>
                    <a:pt x="1861" y="588"/>
                  </a:cubicBezTo>
                  <a:lnTo>
                    <a:pt x="1858" y="588"/>
                  </a:lnTo>
                  <a:cubicBezTo>
                    <a:pt x="1796" y="588"/>
                    <a:pt x="1735" y="588"/>
                    <a:pt x="1675" y="588"/>
                  </a:cubicBezTo>
                  <a:cubicBezTo>
                    <a:pt x="1613" y="587"/>
                    <a:pt x="1552" y="586"/>
                    <a:pt x="1492" y="584"/>
                  </a:cubicBezTo>
                  <a:cubicBezTo>
                    <a:pt x="744" y="561"/>
                    <a:pt x="176" y="448"/>
                    <a:pt x="0" y="296"/>
                  </a:cubicBezTo>
                  <a:cubicBezTo>
                    <a:pt x="180" y="117"/>
                    <a:pt x="743" y="57"/>
                    <a:pt x="1430" y="28"/>
                  </a:cubicBezTo>
                  <a:cubicBezTo>
                    <a:pt x="1487" y="25"/>
                    <a:pt x="1544" y="23"/>
                    <a:pt x="1602" y="21"/>
                  </a:cubicBezTo>
                  <a:cubicBezTo>
                    <a:pt x="1621" y="21"/>
                    <a:pt x="1640" y="20"/>
                    <a:pt x="1659" y="19"/>
                  </a:cubicBezTo>
                  <a:cubicBezTo>
                    <a:pt x="1698" y="18"/>
                    <a:pt x="1738" y="17"/>
                    <a:pt x="1779" y="16"/>
                  </a:cubicBezTo>
                  <a:cubicBezTo>
                    <a:pt x="1796" y="15"/>
                    <a:pt x="1814" y="15"/>
                    <a:pt x="1832" y="14"/>
                  </a:cubicBezTo>
                  <a:cubicBezTo>
                    <a:pt x="1888" y="12"/>
                    <a:pt x="1946" y="11"/>
                    <a:pt x="2004" y="10"/>
                  </a:cubicBezTo>
                  <a:cubicBezTo>
                    <a:pt x="2005" y="10"/>
                    <a:pt x="2007" y="9"/>
                    <a:pt x="2008" y="9"/>
                  </a:cubicBezTo>
                  <a:cubicBezTo>
                    <a:pt x="2022" y="9"/>
                    <a:pt x="2036" y="9"/>
                    <a:pt x="2049" y="8"/>
                  </a:cubicBezTo>
                  <a:cubicBezTo>
                    <a:pt x="2087" y="7"/>
                    <a:pt x="2125" y="7"/>
                    <a:pt x="2163" y="6"/>
                  </a:cubicBezTo>
                  <a:cubicBezTo>
                    <a:pt x="2306" y="3"/>
                    <a:pt x="2444" y="1"/>
                    <a:pt x="2577" y="0"/>
                  </a:cubicBezTo>
                  <a:cubicBezTo>
                    <a:pt x="2618" y="0"/>
                    <a:pt x="2659" y="0"/>
                    <a:pt x="2700" y="0"/>
                  </a:cubicBezTo>
                  <a:lnTo>
                    <a:pt x="2700" y="0"/>
                  </a:lnTo>
                  <a:cubicBezTo>
                    <a:pt x="3365" y="4"/>
                    <a:pt x="3870" y="56"/>
                    <a:pt x="4035" y="245"/>
                  </a:cubicBezTo>
                </a:path>
              </a:pathLst>
            </a:custGeom>
            <a:solidFill>
              <a:srgbClr val="7C6C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490">
              <a:extLst>
                <a:ext uri="{FF2B5EF4-FFF2-40B4-BE49-F238E27FC236}">
                  <a16:creationId xmlns:a16="http://schemas.microsoft.com/office/drawing/2014/main" xmlns="" id="{5B750BD6-9EB9-4DFC-8E9D-023B2A958133}"/>
                </a:ext>
              </a:extLst>
            </p:cNvPr>
            <p:cNvSpPr>
              <a:spLocks/>
            </p:cNvSpPr>
            <p:nvPr/>
          </p:nvSpPr>
          <p:spPr bwMode="auto">
            <a:xfrm>
              <a:off x="2663825" y="5164138"/>
              <a:ext cx="495300" cy="614363"/>
            </a:xfrm>
            <a:custGeom>
              <a:avLst/>
              <a:gdLst>
                <a:gd name="T0" fmla="*/ 2415 w 2415"/>
                <a:gd name="T1" fmla="*/ 427 h 2993"/>
                <a:gd name="T2" fmla="*/ 350 w 2415"/>
                <a:gd name="T3" fmla="*/ 2420 h 2993"/>
                <a:gd name="T4" fmla="*/ 350 w 2415"/>
                <a:gd name="T5" fmla="*/ 2420 h 2993"/>
                <a:gd name="T6" fmla="*/ 135 w 2415"/>
                <a:gd name="T7" fmla="*/ 2987 h 2993"/>
                <a:gd name="T8" fmla="*/ 0 w 2415"/>
                <a:gd name="T9" fmla="*/ 2993 h 2993"/>
                <a:gd name="T10" fmla="*/ 227 w 2415"/>
                <a:gd name="T11" fmla="*/ 2420 h 2993"/>
                <a:gd name="T12" fmla="*/ 2287 w 2415"/>
                <a:gd name="T13" fmla="*/ 331 h 2993"/>
                <a:gd name="T14" fmla="*/ 2415 w 2415"/>
                <a:gd name="T15" fmla="*/ 427 h 29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5" h="2993">
                  <a:moveTo>
                    <a:pt x="2415" y="427"/>
                  </a:moveTo>
                  <a:cubicBezTo>
                    <a:pt x="2398" y="420"/>
                    <a:pt x="1353" y="0"/>
                    <a:pt x="350" y="2420"/>
                  </a:cubicBezTo>
                  <a:lnTo>
                    <a:pt x="350" y="2420"/>
                  </a:lnTo>
                  <a:cubicBezTo>
                    <a:pt x="278" y="2594"/>
                    <a:pt x="206" y="2782"/>
                    <a:pt x="135" y="2987"/>
                  </a:cubicBezTo>
                  <a:cubicBezTo>
                    <a:pt x="91" y="2989"/>
                    <a:pt x="46" y="2991"/>
                    <a:pt x="0" y="2993"/>
                  </a:cubicBezTo>
                  <a:cubicBezTo>
                    <a:pt x="46" y="2866"/>
                    <a:pt x="122" y="2662"/>
                    <a:pt x="227" y="2420"/>
                  </a:cubicBezTo>
                  <a:cubicBezTo>
                    <a:pt x="604" y="1552"/>
                    <a:pt x="1344" y="213"/>
                    <a:pt x="2287" y="331"/>
                  </a:cubicBezTo>
                  <a:lnTo>
                    <a:pt x="2415" y="427"/>
                  </a:ln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491">
              <a:extLst>
                <a:ext uri="{FF2B5EF4-FFF2-40B4-BE49-F238E27FC236}">
                  <a16:creationId xmlns:a16="http://schemas.microsoft.com/office/drawing/2014/main" xmlns="" id="{DDB30675-A86D-43BC-A3D3-B62D85B526E6}"/>
                </a:ext>
              </a:extLst>
            </p:cNvPr>
            <p:cNvSpPr>
              <a:spLocks/>
            </p:cNvSpPr>
            <p:nvPr/>
          </p:nvSpPr>
          <p:spPr bwMode="auto">
            <a:xfrm>
              <a:off x="2133600" y="4811713"/>
              <a:ext cx="466725" cy="969963"/>
            </a:xfrm>
            <a:custGeom>
              <a:avLst/>
              <a:gdLst>
                <a:gd name="T0" fmla="*/ 2265 w 2265"/>
                <a:gd name="T1" fmla="*/ 4718 h 4722"/>
                <a:gd name="T2" fmla="*/ 2253 w 2265"/>
                <a:gd name="T3" fmla="*/ 4719 h 4722"/>
                <a:gd name="T4" fmla="*/ 2211 w 2265"/>
                <a:gd name="T5" fmla="*/ 4720 h 4722"/>
                <a:gd name="T6" fmla="*/ 2084 w 2265"/>
                <a:gd name="T7" fmla="*/ 4722 h 4722"/>
                <a:gd name="T8" fmla="*/ 2065 w 2265"/>
                <a:gd name="T9" fmla="*/ 4311 h 4722"/>
                <a:gd name="T10" fmla="*/ 2055 w 2265"/>
                <a:gd name="T11" fmla="*/ 4148 h 4722"/>
                <a:gd name="T12" fmla="*/ 1767 w 2265"/>
                <a:gd name="T13" fmla="*/ 2244 h 4722"/>
                <a:gd name="T14" fmla="*/ 1767 w 2265"/>
                <a:gd name="T15" fmla="*/ 2244 h 4722"/>
                <a:gd name="T16" fmla="*/ 1668 w 2265"/>
                <a:gd name="T17" fmla="*/ 1905 h 4722"/>
                <a:gd name="T18" fmla="*/ 1668 w 2265"/>
                <a:gd name="T19" fmla="*/ 1904 h 4722"/>
                <a:gd name="T20" fmla="*/ 0 w 2265"/>
                <a:gd name="T21" fmla="*/ 111 h 4722"/>
                <a:gd name="T22" fmla="*/ 220 w 2265"/>
                <a:gd name="T23" fmla="*/ 33 h 4722"/>
                <a:gd name="T24" fmla="*/ 1711 w 2265"/>
                <a:gd name="T25" fmla="*/ 1632 h 4722"/>
                <a:gd name="T26" fmla="*/ 1711 w 2265"/>
                <a:gd name="T27" fmla="*/ 1632 h 4722"/>
                <a:gd name="T28" fmla="*/ 1802 w 2265"/>
                <a:gd name="T29" fmla="*/ 1893 h 4722"/>
                <a:gd name="T30" fmla="*/ 2227 w 2265"/>
                <a:gd name="T31" fmla="*/ 4144 h 4722"/>
                <a:gd name="T32" fmla="*/ 2265 w 2265"/>
                <a:gd name="T33" fmla="*/ 4718 h 4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5" h="4722">
                  <a:moveTo>
                    <a:pt x="2265" y="4718"/>
                  </a:moveTo>
                  <a:cubicBezTo>
                    <a:pt x="2261" y="4719"/>
                    <a:pt x="2257" y="4719"/>
                    <a:pt x="2253" y="4719"/>
                  </a:cubicBezTo>
                  <a:cubicBezTo>
                    <a:pt x="2239" y="4719"/>
                    <a:pt x="2225" y="4719"/>
                    <a:pt x="2211" y="4720"/>
                  </a:cubicBezTo>
                  <a:cubicBezTo>
                    <a:pt x="2168" y="4721"/>
                    <a:pt x="2126" y="4721"/>
                    <a:pt x="2084" y="4722"/>
                  </a:cubicBezTo>
                  <a:cubicBezTo>
                    <a:pt x="2079" y="4580"/>
                    <a:pt x="2073" y="4444"/>
                    <a:pt x="2065" y="4311"/>
                  </a:cubicBezTo>
                  <a:cubicBezTo>
                    <a:pt x="2062" y="4256"/>
                    <a:pt x="2058" y="4202"/>
                    <a:pt x="2055" y="4148"/>
                  </a:cubicBezTo>
                  <a:cubicBezTo>
                    <a:pt x="2001" y="3375"/>
                    <a:pt x="1899" y="2750"/>
                    <a:pt x="1767" y="2244"/>
                  </a:cubicBezTo>
                  <a:lnTo>
                    <a:pt x="1767" y="2244"/>
                  </a:lnTo>
                  <a:cubicBezTo>
                    <a:pt x="1735" y="2124"/>
                    <a:pt x="1703" y="2011"/>
                    <a:pt x="1668" y="1905"/>
                  </a:cubicBezTo>
                  <a:lnTo>
                    <a:pt x="1668" y="1904"/>
                  </a:lnTo>
                  <a:cubicBezTo>
                    <a:pt x="1056" y="0"/>
                    <a:pt x="0" y="111"/>
                    <a:pt x="0" y="111"/>
                  </a:cubicBezTo>
                  <a:lnTo>
                    <a:pt x="220" y="33"/>
                  </a:lnTo>
                  <a:cubicBezTo>
                    <a:pt x="940" y="157"/>
                    <a:pt x="1407" y="827"/>
                    <a:pt x="1711" y="1632"/>
                  </a:cubicBezTo>
                  <a:lnTo>
                    <a:pt x="1711" y="1632"/>
                  </a:lnTo>
                  <a:cubicBezTo>
                    <a:pt x="1743" y="1717"/>
                    <a:pt x="1773" y="1805"/>
                    <a:pt x="1802" y="1893"/>
                  </a:cubicBezTo>
                  <a:cubicBezTo>
                    <a:pt x="2057" y="2677"/>
                    <a:pt x="2173" y="3542"/>
                    <a:pt x="2227" y="4144"/>
                  </a:cubicBezTo>
                  <a:cubicBezTo>
                    <a:pt x="2248" y="4385"/>
                    <a:pt x="2259" y="4585"/>
                    <a:pt x="2265" y="4718"/>
                  </a:cubicBezTo>
                </a:path>
              </a:pathLst>
            </a:custGeom>
            <a:solidFill>
              <a:srgbClr val="104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492">
              <a:extLst>
                <a:ext uri="{FF2B5EF4-FFF2-40B4-BE49-F238E27FC236}">
                  <a16:creationId xmlns:a16="http://schemas.microsoft.com/office/drawing/2014/main" xmlns="" id="{1FBE707E-A889-4911-A3C2-BDF6D6A7F92D}"/>
                </a:ext>
              </a:extLst>
            </p:cNvPr>
            <p:cNvSpPr>
              <a:spLocks/>
            </p:cNvSpPr>
            <p:nvPr/>
          </p:nvSpPr>
          <p:spPr bwMode="auto">
            <a:xfrm>
              <a:off x="2462213" y="4765675"/>
              <a:ext cx="314325" cy="1016000"/>
            </a:xfrm>
            <a:custGeom>
              <a:avLst/>
              <a:gdLst>
                <a:gd name="T0" fmla="*/ 174 w 1532"/>
                <a:gd name="T1" fmla="*/ 2469 h 4947"/>
                <a:gd name="T2" fmla="*/ 184 w 1532"/>
                <a:gd name="T3" fmla="*/ 3867 h 4947"/>
                <a:gd name="T4" fmla="*/ 212 w 1532"/>
                <a:gd name="T5" fmla="*/ 4185 h 4947"/>
                <a:gd name="T6" fmla="*/ 232 w 1532"/>
                <a:gd name="T7" fmla="*/ 4380 h 4947"/>
                <a:gd name="T8" fmla="*/ 305 w 1532"/>
                <a:gd name="T9" fmla="*/ 4947 h 4947"/>
                <a:gd name="T10" fmla="*/ 122 w 1532"/>
                <a:gd name="T11" fmla="*/ 4943 h 4947"/>
                <a:gd name="T12" fmla="*/ 60 w 1532"/>
                <a:gd name="T13" fmla="*/ 4387 h 4947"/>
                <a:gd name="T14" fmla="*/ 18 w 1532"/>
                <a:gd name="T15" fmla="*/ 3754 h 4947"/>
                <a:gd name="T16" fmla="*/ 10 w 1532"/>
                <a:gd name="T17" fmla="*/ 3531 h 4947"/>
                <a:gd name="T18" fmla="*/ 75 w 1532"/>
                <a:gd name="T19" fmla="*/ 2130 h 4947"/>
                <a:gd name="T20" fmla="*/ 118 w 1532"/>
                <a:gd name="T21" fmla="*/ 1857 h 4947"/>
                <a:gd name="T22" fmla="*/ 1303 w 1532"/>
                <a:gd name="T23" fmla="*/ 0 h 4947"/>
                <a:gd name="T24" fmla="*/ 1532 w 1532"/>
                <a:gd name="T25" fmla="*/ 38 h 4947"/>
                <a:gd name="T26" fmla="*/ 209 w 1532"/>
                <a:gd name="T27" fmla="*/ 2118 h 4947"/>
                <a:gd name="T28" fmla="*/ 174 w 1532"/>
                <a:gd name="T29" fmla="*/ 2469 h 4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2" h="4947">
                  <a:moveTo>
                    <a:pt x="174" y="2469"/>
                  </a:moveTo>
                  <a:cubicBezTo>
                    <a:pt x="144" y="2867"/>
                    <a:pt x="144" y="3329"/>
                    <a:pt x="184" y="3867"/>
                  </a:cubicBezTo>
                  <a:cubicBezTo>
                    <a:pt x="192" y="3970"/>
                    <a:pt x="201" y="4076"/>
                    <a:pt x="212" y="4185"/>
                  </a:cubicBezTo>
                  <a:cubicBezTo>
                    <a:pt x="218" y="4249"/>
                    <a:pt x="225" y="4314"/>
                    <a:pt x="232" y="4380"/>
                  </a:cubicBezTo>
                  <a:cubicBezTo>
                    <a:pt x="252" y="4561"/>
                    <a:pt x="277" y="4750"/>
                    <a:pt x="305" y="4947"/>
                  </a:cubicBezTo>
                  <a:cubicBezTo>
                    <a:pt x="243" y="4946"/>
                    <a:pt x="182" y="4945"/>
                    <a:pt x="122" y="4943"/>
                  </a:cubicBezTo>
                  <a:cubicBezTo>
                    <a:pt x="104" y="4808"/>
                    <a:pt x="81" y="4617"/>
                    <a:pt x="60" y="4387"/>
                  </a:cubicBezTo>
                  <a:cubicBezTo>
                    <a:pt x="43" y="4198"/>
                    <a:pt x="28" y="3984"/>
                    <a:pt x="18" y="3754"/>
                  </a:cubicBezTo>
                  <a:cubicBezTo>
                    <a:pt x="15" y="3681"/>
                    <a:pt x="12" y="3607"/>
                    <a:pt x="10" y="3531"/>
                  </a:cubicBezTo>
                  <a:cubicBezTo>
                    <a:pt x="0" y="3088"/>
                    <a:pt x="13" y="2600"/>
                    <a:pt x="75" y="2130"/>
                  </a:cubicBezTo>
                  <a:cubicBezTo>
                    <a:pt x="87" y="2038"/>
                    <a:pt x="101" y="1947"/>
                    <a:pt x="118" y="1857"/>
                  </a:cubicBezTo>
                  <a:cubicBezTo>
                    <a:pt x="271" y="1003"/>
                    <a:pt x="611" y="253"/>
                    <a:pt x="1303" y="0"/>
                  </a:cubicBezTo>
                  <a:lnTo>
                    <a:pt x="1532" y="38"/>
                  </a:lnTo>
                  <a:cubicBezTo>
                    <a:pt x="1532" y="38"/>
                    <a:pt x="467" y="117"/>
                    <a:pt x="209" y="2118"/>
                  </a:cubicBezTo>
                  <a:cubicBezTo>
                    <a:pt x="195" y="2229"/>
                    <a:pt x="183" y="2346"/>
                    <a:pt x="174" y="2469"/>
                  </a:cubicBezTo>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493">
              <a:extLst>
                <a:ext uri="{FF2B5EF4-FFF2-40B4-BE49-F238E27FC236}">
                  <a16:creationId xmlns:a16="http://schemas.microsoft.com/office/drawing/2014/main" xmlns="" id="{DC02C277-FBE8-4B1B-8C5E-006E421F0BD5}"/>
                </a:ext>
              </a:extLst>
            </p:cNvPr>
            <p:cNvSpPr>
              <a:spLocks/>
            </p:cNvSpPr>
            <p:nvPr/>
          </p:nvSpPr>
          <p:spPr bwMode="auto">
            <a:xfrm>
              <a:off x="2108200" y="5181600"/>
              <a:ext cx="481013" cy="600075"/>
            </a:xfrm>
            <a:custGeom>
              <a:avLst/>
              <a:gdLst>
                <a:gd name="T0" fmla="*/ 2340 w 2340"/>
                <a:gd name="T1" fmla="*/ 2922 h 2924"/>
                <a:gd name="T2" fmla="*/ 2213 w 2340"/>
                <a:gd name="T3" fmla="*/ 2924 h 2924"/>
                <a:gd name="T4" fmla="*/ 2210 w 2340"/>
                <a:gd name="T5" fmla="*/ 2924 h 2924"/>
                <a:gd name="T6" fmla="*/ 2011 w 2340"/>
                <a:gd name="T7" fmla="*/ 2355 h 2924"/>
                <a:gd name="T8" fmla="*/ 1934 w 2340"/>
                <a:gd name="T9" fmla="*/ 2162 h 2924"/>
                <a:gd name="T10" fmla="*/ 1934 w 2340"/>
                <a:gd name="T11" fmla="*/ 2162 h 2924"/>
                <a:gd name="T12" fmla="*/ 1740 w 2340"/>
                <a:gd name="T13" fmla="*/ 1731 h 2924"/>
                <a:gd name="T14" fmla="*/ 0 w 2340"/>
                <a:gd name="T15" fmla="*/ 309 h 2924"/>
                <a:gd name="T16" fmla="*/ 130 w 2340"/>
                <a:gd name="T17" fmla="*/ 217 h 2924"/>
                <a:gd name="T18" fmla="*/ 1732 w 2340"/>
                <a:gd name="T19" fmla="*/ 1508 h 2924"/>
                <a:gd name="T20" fmla="*/ 1732 w 2340"/>
                <a:gd name="T21" fmla="*/ 1508 h 2924"/>
                <a:gd name="T22" fmla="*/ 1906 w 2340"/>
                <a:gd name="T23" fmla="*/ 1844 h 2924"/>
                <a:gd name="T24" fmla="*/ 1906 w 2340"/>
                <a:gd name="T25" fmla="*/ 1844 h 2924"/>
                <a:gd name="T26" fmla="*/ 2131 w 2340"/>
                <a:gd name="T27" fmla="*/ 2352 h 2924"/>
                <a:gd name="T28" fmla="*/ 2194 w 2340"/>
                <a:gd name="T29" fmla="*/ 2513 h 2924"/>
                <a:gd name="T30" fmla="*/ 2340 w 2340"/>
                <a:gd name="T31" fmla="*/ 2922 h 2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40" h="2924">
                  <a:moveTo>
                    <a:pt x="2340" y="2922"/>
                  </a:moveTo>
                  <a:cubicBezTo>
                    <a:pt x="2297" y="2923"/>
                    <a:pt x="2255" y="2923"/>
                    <a:pt x="2213" y="2924"/>
                  </a:cubicBezTo>
                  <a:lnTo>
                    <a:pt x="2210" y="2924"/>
                  </a:lnTo>
                  <a:cubicBezTo>
                    <a:pt x="2144" y="2719"/>
                    <a:pt x="2078" y="2530"/>
                    <a:pt x="2011" y="2355"/>
                  </a:cubicBezTo>
                  <a:cubicBezTo>
                    <a:pt x="1985" y="2289"/>
                    <a:pt x="1959" y="2224"/>
                    <a:pt x="1934" y="2162"/>
                  </a:cubicBezTo>
                  <a:lnTo>
                    <a:pt x="1934" y="2162"/>
                  </a:lnTo>
                  <a:cubicBezTo>
                    <a:pt x="1869" y="2006"/>
                    <a:pt x="1805" y="1862"/>
                    <a:pt x="1740" y="1731"/>
                  </a:cubicBezTo>
                  <a:cubicBezTo>
                    <a:pt x="889" y="0"/>
                    <a:pt x="33" y="297"/>
                    <a:pt x="0" y="309"/>
                  </a:cubicBezTo>
                  <a:lnTo>
                    <a:pt x="130" y="217"/>
                  </a:lnTo>
                  <a:cubicBezTo>
                    <a:pt x="797" y="151"/>
                    <a:pt x="1344" y="807"/>
                    <a:pt x="1732" y="1508"/>
                  </a:cubicBezTo>
                  <a:lnTo>
                    <a:pt x="1732" y="1508"/>
                  </a:lnTo>
                  <a:cubicBezTo>
                    <a:pt x="1794" y="1620"/>
                    <a:pt x="1852" y="1733"/>
                    <a:pt x="1906" y="1844"/>
                  </a:cubicBezTo>
                  <a:lnTo>
                    <a:pt x="1906" y="1844"/>
                  </a:lnTo>
                  <a:cubicBezTo>
                    <a:pt x="1992" y="2021"/>
                    <a:pt x="2067" y="2194"/>
                    <a:pt x="2131" y="2352"/>
                  </a:cubicBezTo>
                  <a:cubicBezTo>
                    <a:pt x="2153" y="2407"/>
                    <a:pt x="2174" y="2461"/>
                    <a:pt x="2194" y="2513"/>
                  </a:cubicBezTo>
                  <a:cubicBezTo>
                    <a:pt x="2258" y="2680"/>
                    <a:pt x="2307" y="2822"/>
                    <a:pt x="2340" y="2922"/>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494">
              <a:extLst>
                <a:ext uri="{FF2B5EF4-FFF2-40B4-BE49-F238E27FC236}">
                  <a16:creationId xmlns:a16="http://schemas.microsoft.com/office/drawing/2014/main" xmlns="" id="{DAD21276-02DC-4976-8B23-307CD2364590}"/>
                </a:ext>
              </a:extLst>
            </p:cNvPr>
            <p:cNvSpPr>
              <a:spLocks/>
            </p:cNvSpPr>
            <p:nvPr/>
          </p:nvSpPr>
          <p:spPr bwMode="auto">
            <a:xfrm>
              <a:off x="2563813" y="5087938"/>
              <a:ext cx="236538" cy="693738"/>
            </a:xfrm>
            <a:custGeom>
              <a:avLst/>
              <a:gdLst>
                <a:gd name="T0" fmla="*/ 297 w 1149"/>
                <a:gd name="T1" fmla="*/ 2797 h 3373"/>
                <a:gd name="T2" fmla="*/ 377 w 1149"/>
                <a:gd name="T3" fmla="*/ 3369 h 3373"/>
                <a:gd name="T4" fmla="*/ 252 w 1149"/>
                <a:gd name="T5" fmla="*/ 3373 h 3373"/>
                <a:gd name="T6" fmla="*/ 183 w 1149"/>
                <a:gd name="T7" fmla="*/ 2799 h 3373"/>
                <a:gd name="T8" fmla="*/ 990 w 1149"/>
                <a:gd name="T9" fmla="*/ 0 h 3373"/>
                <a:gd name="T10" fmla="*/ 1149 w 1149"/>
                <a:gd name="T11" fmla="*/ 21 h 3373"/>
                <a:gd name="T12" fmla="*/ 297 w 1149"/>
                <a:gd name="T13" fmla="*/ 2797 h 3373"/>
              </a:gdLst>
              <a:ahLst/>
              <a:cxnLst>
                <a:cxn ang="0">
                  <a:pos x="T0" y="T1"/>
                </a:cxn>
                <a:cxn ang="0">
                  <a:pos x="T2" y="T3"/>
                </a:cxn>
                <a:cxn ang="0">
                  <a:pos x="T4" y="T5"/>
                </a:cxn>
                <a:cxn ang="0">
                  <a:pos x="T6" y="T7"/>
                </a:cxn>
                <a:cxn ang="0">
                  <a:pos x="T8" y="T9"/>
                </a:cxn>
                <a:cxn ang="0">
                  <a:pos x="T10" y="T11"/>
                </a:cxn>
                <a:cxn ang="0">
                  <a:pos x="T12" y="T13"/>
                </a:cxn>
              </a:cxnLst>
              <a:rect l="0" t="0" r="r" b="b"/>
              <a:pathLst>
                <a:path w="1149" h="3373">
                  <a:moveTo>
                    <a:pt x="297" y="2797"/>
                  </a:moveTo>
                  <a:cubicBezTo>
                    <a:pt x="317" y="2976"/>
                    <a:pt x="343" y="3166"/>
                    <a:pt x="377" y="3369"/>
                  </a:cubicBezTo>
                  <a:cubicBezTo>
                    <a:pt x="336" y="3371"/>
                    <a:pt x="294" y="3372"/>
                    <a:pt x="252" y="3373"/>
                  </a:cubicBezTo>
                  <a:cubicBezTo>
                    <a:pt x="231" y="3235"/>
                    <a:pt x="204" y="3035"/>
                    <a:pt x="183" y="2799"/>
                  </a:cubicBezTo>
                  <a:cubicBezTo>
                    <a:pt x="99" y="1855"/>
                    <a:pt x="113" y="345"/>
                    <a:pt x="990" y="0"/>
                  </a:cubicBezTo>
                  <a:lnTo>
                    <a:pt x="1149" y="21"/>
                  </a:lnTo>
                  <a:cubicBezTo>
                    <a:pt x="1149" y="21"/>
                    <a:pt x="0" y="136"/>
                    <a:pt x="297" y="2797"/>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495">
              <a:extLst>
                <a:ext uri="{FF2B5EF4-FFF2-40B4-BE49-F238E27FC236}">
                  <a16:creationId xmlns:a16="http://schemas.microsoft.com/office/drawing/2014/main" xmlns="" id="{952AEFFD-B0B5-4E71-A18F-302AD412CC5C}"/>
                </a:ext>
              </a:extLst>
            </p:cNvPr>
            <p:cNvSpPr>
              <a:spLocks/>
            </p:cNvSpPr>
            <p:nvPr/>
          </p:nvSpPr>
          <p:spPr bwMode="auto">
            <a:xfrm>
              <a:off x="2984500" y="4968875"/>
              <a:ext cx="393700" cy="836613"/>
            </a:xfrm>
            <a:custGeom>
              <a:avLst/>
              <a:gdLst>
                <a:gd name="T0" fmla="*/ 1220 w 1914"/>
                <a:gd name="T1" fmla="*/ 1340 h 4067"/>
                <a:gd name="T2" fmla="*/ 1793 w 1914"/>
                <a:gd name="T3" fmla="*/ 957 h 4067"/>
                <a:gd name="T4" fmla="*/ 1812 w 1914"/>
                <a:gd name="T5" fmla="*/ 1379 h 4067"/>
                <a:gd name="T6" fmla="*/ 1871 w 1914"/>
                <a:gd name="T7" fmla="*/ 1666 h 4067"/>
                <a:gd name="T8" fmla="*/ 1638 w 1914"/>
                <a:gd name="T9" fmla="*/ 2359 h 4067"/>
                <a:gd name="T10" fmla="*/ 1502 w 1914"/>
                <a:gd name="T11" fmla="*/ 2676 h 4067"/>
                <a:gd name="T12" fmla="*/ 814 w 1914"/>
                <a:gd name="T13" fmla="*/ 4067 h 4067"/>
                <a:gd name="T14" fmla="*/ 761 w 1914"/>
                <a:gd name="T15" fmla="*/ 3130 h 4067"/>
                <a:gd name="T16" fmla="*/ 220 w 1914"/>
                <a:gd name="T17" fmla="*/ 1690 h 4067"/>
                <a:gd name="T18" fmla="*/ 1220 w 1914"/>
                <a:gd name="T19" fmla="*/ 1340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4" h="4067">
                  <a:moveTo>
                    <a:pt x="1220" y="1340"/>
                  </a:moveTo>
                  <a:cubicBezTo>
                    <a:pt x="889" y="475"/>
                    <a:pt x="1459" y="250"/>
                    <a:pt x="1793" y="957"/>
                  </a:cubicBezTo>
                  <a:cubicBezTo>
                    <a:pt x="1822" y="1079"/>
                    <a:pt x="1774" y="1135"/>
                    <a:pt x="1812" y="1379"/>
                  </a:cubicBezTo>
                  <a:cubicBezTo>
                    <a:pt x="1837" y="1542"/>
                    <a:pt x="1862" y="1542"/>
                    <a:pt x="1871" y="1666"/>
                  </a:cubicBezTo>
                  <a:cubicBezTo>
                    <a:pt x="1914" y="2057"/>
                    <a:pt x="1757" y="2079"/>
                    <a:pt x="1638" y="2359"/>
                  </a:cubicBezTo>
                  <a:cubicBezTo>
                    <a:pt x="1660" y="2525"/>
                    <a:pt x="1648" y="2598"/>
                    <a:pt x="1502" y="2676"/>
                  </a:cubicBezTo>
                  <a:cubicBezTo>
                    <a:pt x="1195" y="3155"/>
                    <a:pt x="1693" y="3215"/>
                    <a:pt x="814" y="4067"/>
                  </a:cubicBezTo>
                  <a:cubicBezTo>
                    <a:pt x="1047" y="3495"/>
                    <a:pt x="906" y="3502"/>
                    <a:pt x="761" y="3130"/>
                  </a:cubicBezTo>
                  <a:cubicBezTo>
                    <a:pt x="795" y="2409"/>
                    <a:pt x="433" y="2494"/>
                    <a:pt x="220" y="1690"/>
                  </a:cubicBezTo>
                  <a:cubicBezTo>
                    <a:pt x="0" y="704"/>
                    <a:pt x="833" y="0"/>
                    <a:pt x="1220" y="1340"/>
                  </a:cubicBezTo>
                  <a:close/>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496">
              <a:extLst>
                <a:ext uri="{FF2B5EF4-FFF2-40B4-BE49-F238E27FC236}">
                  <a16:creationId xmlns:a16="http://schemas.microsoft.com/office/drawing/2014/main" xmlns="" id="{7ECBD06B-8F52-428C-A588-DF9B62464D4F}"/>
                </a:ext>
              </a:extLst>
            </p:cNvPr>
            <p:cNvSpPr>
              <a:spLocks/>
            </p:cNvSpPr>
            <p:nvPr/>
          </p:nvSpPr>
          <p:spPr bwMode="auto">
            <a:xfrm>
              <a:off x="2913063" y="4833938"/>
              <a:ext cx="515938" cy="911225"/>
            </a:xfrm>
            <a:custGeom>
              <a:avLst/>
              <a:gdLst>
                <a:gd name="T0" fmla="*/ 2229 w 2513"/>
                <a:gd name="T1" fmla="*/ 2317 h 4430"/>
                <a:gd name="T2" fmla="*/ 2160 w 2513"/>
                <a:gd name="T3" fmla="*/ 2706 h 4430"/>
                <a:gd name="T4" fmla="*/ 1758 w 2513"/>
                <a:gd name="T5" fmla="*/ 4430 h 4430"/>
                <a:gd name="T6" fmla="*/ 1455 w 2513"/>
                <a:gd name="T7" fmla="*/ 3404 h 4430"/>
                <a:gd name="T8" fmla="*/ 992 w 2513"/>
                <a:gd name="T9" fmla="*/ 2605 h 4430"/>
                <a:gd name="T10" fmla="*/ 478 w 2513"/>
                <a:gd name="T11" fmla="*/ 1943 h 4430"/>
                <a:gd name="T12" fmla="*/ 1388 w 2513"/>
                <a:gd name="T13" fmla="*/ 1113 h 4430"/>
                <a:gd name="T14" fmla="*/ 2035 w 2513"/>
                <a:gd name="T15" fmla="*/ 719 h 4430"/>
                <a:gd name="T16" fmla="*/ 2087 w 2513"/>
                <a:gd name="T17" fmla="*/ 912 h 4430"/>
                <a:gd name="T18" fmla="*/ 2166 w 2513"/>
                <a:gd name="T19" fmla="*/ 1183 h 4430"/>
                <a:gd name="T20" fmla="*/ 2306 w 2513"/>
                <a:gd name="T21" fmla="*/ 1487 h 4430"/>
                <a:gd name="T22" fmla="*/ 2229 w 2513"/>
                <a:gd name="T23" fmla="*/ 2317 h 4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3" h="4430">
                  <a:moveTo>
                    <a:pt x="2229" y="2317"/>
                  </a:moveTo>
                  <a:cubicBezTo>
                    <a:pt x="2297" y="2497"/>
                    <a:pt x="2302" y="2581"/>
                    <a:pt x="2160" y="2706"/>
                  </a:cubicBezTo>
                  <a:cubicBezTo>
                    <a:pt x="1943" y="3318"/>
                    <a:pt x="2513" y="3255"/>
                    <a:pt x="1758" y="4430"/>
                  </a:cubicBezTo>
                  <a:cubicBezTo>
                    <a:pt x="1868" y="3734"/>
                    <a:pt x="1712" y="3779"/>
                    <a:pt x="1455" y="3404"/>
                  </a:cubicBezTo>
                  <a:cubicBezTo>
                    <a:pt x="1367" y="2932"/>
                    <a:pt x="1202" y="2799"/>
                    <a:pt x="992" y="2605"/>
                  </a:cubicBezTo>
                  <a:cubicBezTo>
                    <a:pt x="840" y="2465"/>
                    <a:pt x="665" y="2294"/>
                    <a:pt x="478" y="1943"/>
                  </a:cubicBezTo>
                  <a:cubicBezTo>
                    <a:pt x="0" y="953"/>
                    <a:pt x="651" y="0"/>
                    <a:pt x="1388" y="1113"/>
                  </a:cubicBezTo>
                  <a:cubicBezTo>
                    <a:pt x="987" y="367"/>
                    <a:pt x="1519" y="70"/>
                    <a:pt x="2035" y="719"/>
                  </a:cubicBezTo>
                  <a:cubicBezTo>
                    <a:pt x="2069" y="786"/>
                    <a:pt x="2074" y="839"/>
                    <a:pt x="2087" y="912"/>
                  </a:cubicBezTo>
                  <a:cubicBezTo>
                    <a:pt x="2098" y="978"/>
                    <a:pt x="2116" y="1060"/>
                    <a:pt x="2166" y="1183"/>
                  </a:cubicBezTo>
                  <a:cubicBezTo>
                    <a:pt x="2236" y="1358"/>
                    <a:pt x="2264" y="1351"/>
                    <a:pt x="2306" y="1487"/>
                  </a:cubicBezTo>
                  <a:cubicBezTo>
                    <a:pt x="2456" y="1910"/>
                    <a:pt x="2288" y="1975"/>
                    <a:pt x="2229" y="2317"/>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497">
              <a:extLst>
                <a:ext uri="{FF2B5EF4-FFF2-40B4-BE49-F238E27FC236}">
                  <a16:creationId xmlns:a16="http://schemas.microsoft.com/office/drawing/2014/main" xmlns="" id="{A0DF7674-B00F-4078-94B0-D905E7B493F8}"/>
                </a:ext>
              </a:extLst>
            </p:cNvPr>
            <p:cNvSpPr>
              <a:spLocks/>
            </p:cNvSpPr>
            <p:nvPr/>
          </p:nvSpPr>
          <p:spPr bwMode="auto">
            <a:xfrm>
              <a:off x="1971675" y="4999038"/>
              <a:ext cx="561975" cy="758825"/>
            </a:xfrm>
            <a:custGeom>
              <a:avLst/>
              <a:gdLst>
                <a:gd name="T0" fmla="*/ 1110 w 2734"/>
                <a:gd name="T1" fmla="*/ 1070 h 3689"/>
                <a:gd name="T2" fmla="*/ 1942 w 2734"/>
                <a:gd name="T3" fmla="*/ 1742 h 3689"/>
                <a:gd name="T4" fmla="*/ 1645 w 2734"/>
                <a:gd name="T5" fmla="*/ 2051 h 3689"/>
                <a:gd name="T6" fmla="*/ 1426 w 2734"/>
                <a:gd name="T7" fmla="*/ 2269 h 3689"/>
                <a:gd name="T8" fmla="*/ 1324 w 2734"/>
                <a:gd name="T9" fmla="*/ 2510 h 3689"/>
                <a:gd name="T10" fmla="*/ 987 w 2734"/>
                <a:gd name="T11" fmla="*/ 2761 h 3689"/>
                <a:gd name="T12" fmla="*/ 896 w 2734"/>
                <a:gd name="T13" fmla="*/ 2898 h 3689"/>
                <a:gd name="T14" fmla="*/ 483 w 2734"/>
                <a:gd name="T15" fmla="*/ 3289 h 3689"/>
                <a:gd name="T16" fmla="*/ 68 w 2734"/>
                <a:gd name="T17" fmla="*/ 3689 h 3689"/>
                <a:gd name="T18" fmla="*/ 250 w 2734"/>
                <a:gd name="T19" fmla="*/ 3054 h 3689"/>
                <a:gd name="T20" fmla="*/ 357 w 2734"/>
                <a:gd name="T21" fmla="*/ 2567 h 3689"/>
                <a:gd name="T22" fmla="*/ 338 w 2734"/>
                <a:gd name="T23" fmla="*/ 2139 h 3689"/>
                <a:gd name="T24" fmla="*/ 360 w 2734"/>
                <a:gd name="T25" fmla="*/ 1409 h 3689"/>
                <a:gd name="T26" fmla="*/ 394 w 2734"/>
                <a:gd name="T27" fmla="*/ 892 h 3689"/>
                <a:gd name="T28" fmla="*/ 1110 w 2734"/>
                <a:gd name="T29" fmla="*/ 107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4" h="3689">
                  <a:moveTo>
                    <a:pt x="1110" y="1070"/>
                  </a:moveTo>
                  <a:cubicBezTo>
                    <a:pt x="1651" y="343"/>
                    <a:pt x="2734" y="1158"/>
                    <a:pt x="1942" y="1742"/>
                  </a:cubicBezTo>
                  <a:cubicBezTo>
                    <a:pt x="1718" y="1754"/>
                    <a:pt x="1830" y="1980"/>
                    <a:pt x="1645" y="2051"/>
                  </a:cubicBezTo>
                  <a:cubicBezTo>
                    <a:pt x="1404" y="2128"/>
                    <a:pt x="1513" y="2137"/>
                    <a:pt x="1426" y="2269"/>
                  </a:cubicBezTo>
                  <a:cubicBezTo>
                    <a:pt x="1193" y="2296"/>
                    <a:pt x="1250" y="2320"/>
                    <a:pt x="1324" y="2510"/>
                  </a:cubicBezTo>
                  <a:cubicBezTo>
                    <a:pt x="1331" y="2691"/>
                    <a:pt x="1147" y="2799"/>
                    <a:pt x="987" y="2761"/>
                  </a:cubicBezTo>
                  <a:cubicBezTo>
                    <a:pt x="935" y="2787"/>
                    <a:pt x="961" y="2854"/>
                    <a:pt x="896" y="2898"/>
                  </a:cubicBezTo>
                  <a:cubicBezTo>
                    <a:pt x="665" y="2957"/>
                    <a:pt x="636" y="3094"/>
                    <a:pt x="483" y="3289"/>
                  </a:cubicBezTo>
                  <a:cubicBezTo>
                    <a:pt x="329" y="3400"/>
                    <a:pt x="203" y="3471"/>
                    <a:pt x="68" y="3689"/>
                  </a:cubicBezTo>
                  <a:cubicBezTo>
                    <a:pt x="0" y="3347"/>
                    <a:pt x="169" y="3331"/>
                    <a:pt x="250" y="3054"/>
                  </a:cubicBezTo>
                  <a:cubicBezTo>
                    <a:pt x="292" y="2774"/>
                    <a:pt x="172" y="2772"/>
                    <a:pt x="357" y="2567"/>
                  </a:cubicBezTo>
                  <a:cubicBezTo>
                    <a:pt x="321" y="2459"/>
                    <a:pt x="231" y="2262"/>
                    <a:pt x="338" y="2139"/>
                  </a:cubicBezTo>
                  <a:cubicBezTo>
                    <a:pt x="355" y="1895"/>
                    <a:pt x="149" y="1795"/>
                    <a:pt x="360" y="1409"/>
                  </a:cubicBezTo>
                  <a:cubicBezTo>
                    <a:pt x="546" y="1239"/>
                    <a:pt x="444" y="1107"/>
                    <a:pt x="394" y="892"/>
                  </a:cubicBezTo>
                  <a:cubicBezTo>
                    <a:pt x="270" y="0"/>
                    <a:pt x="1431" y="390"/>
                    <a:pt x="1110" y="1070"/>
                  </a:cubicBezTo>
                </a:path>
              </a:pathLst>
            </a:custGeom>
            <a:solidFill>
              <a:srgbClr val="FC9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498">
              <a:extLst>
                <a:ext uri="{FF2B5EF4-FFF2-40B4-BE49-F238E27FC236}">
                  <a16:creationId xmlns:a16="http://schemas.microsoft.com/office/drawing/2014/main" xmlns="" id="{BC9F09D7-6208-4E2A-9330-A787E5DC6FEE}"/>
                </a:ext>
              </a:extLst>
            </p:cNvPr>
            <p:cNvSpPr>
              <a:spLocks/>
            </p:cNvSpPr>
            <p:nvPr/>
          </p:nvSpPr>
          <p:spPr bwMode="auto">
            <a:xfrm>
              <a:off x="1919288" y="4879975"/>
              <a:ext cx="534988" cy="831850"/>
            </a:xfrm>
            <a:custGeom>
              <a:avLst/>
              <a:gdLst>
                <a:gd name="T0" fmla="*/ 2503 w 2601"/>
                <a:gd name="T1" fmla="*/ 1399 h 4049"/>
                <a:gd name="T2" fmla="*/ 2383 w 2601"/>
                <a:gd name="T3" fmla="*/ 1664 h 4049"/>
                <a:gd name="T4" fmla="*/ 2181 w 2601"/>
                <a:gd name="T5" fmla="*/ 1858 h 4049"/>
                <a:gd name="T6" fmla="*/ 2112 w 2601"/>
                <a:gd name="T7" fmla="*/ 1867 h 4049"/>
                <a:gd name="T8" fmla="*/ 1844 w 2601"/>
                <a:gd name="T9" fmla="*/ 2206 h 4049"/>
                <a:gd name="T10" fmla="*/ 1596 w 2601"/>
                <a:gd name="T11" fmla="*/ 2450 h 4049"/>
                <a:gd name="T12" fmla="*/ 1472 w 2601"/>
                <a:gd name="T13" fmla="*/ 2731 h 4049"/>
                <a:gd name="T14" fmla="*/ 1094 w 2601"/>
                <a:gd name="T15" fmla="*/ 3007 h 4049"/>
                <a:gd name="T16" fmla="*/ 988 w 2601"/>
                <a:gd name="T17" fmla="*/ 3163 h 4049"/>
                <a:gd name="T18" fmla="*/ 521 w 2601"/>
                <a:gd name="T19" fmla="*/ 3601 h 4049"/>
                <a:gd name="T20" fmla="*/ 52 w 2601"/>
                <a:gd name="T21" fmla="*/ 4049 h 4049"/>
                <a:gd name="T22" fmla="*/ 287 w 2601"/>
                <a:gd name="T23" fmla="*/ 3304 h 4049"/>
                <a:gd name="T24" fmla="*/ 432 w 2601"/>
                <a:gd name="T25" fmla="*/ 2731 h 4049"/>
                <a:gd name="T26" fmla="*/ 439 w 2601"/>
                <a:gd name="T27" fmla="*/ 2220 h 4049"/>
                <a:gd name="T28" fmla="*/ 507 w 2601"/>
                <a:gd name="T29" fmla="*/ 1350 h 4049"/>
                <a:gd name="T30" fmla="*/ 556 w 2601"/>
                <a:gd name="T31" fmla="*/ 1301 h 4049"/>
                <a:gd name="T32" fmla="*/ 556 w 2601"/>
                <a:gd name="T33" fmla="*/ 1301 h 4049"/>
                <a:gd name="T34" fmla="*/ 577 w 2601"/>
                <a:gd name="T35" fmla="*/ 736 h 4049"/>
                <a:gd name="T36" fmla="*/ 632 w 2601"/>
                <a:gd name="T37" fmla="*/ 329 h 4049"/>
                <a:gd name="T38" fmla="*/ 1360 w 2601"/>
                <a:gd name="T39" fmla="*/ 460 h 4049"/>
                <a:gd name="T40" fmla="*/ 1332 w 2601"/>
                <a:gd name="T41" fmla="*/ 998 h 4049"/>
                <a:gd name="T42" fmla="*/ 2503 w 2601"/>
                <a:gd name="T43" fmla="*/ 1399 h 4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1" h="4049">
                  <a:moveTo>
                    <a:pt x="2503" y="1399"/>
                  </a:moveTo>
                  <a:cubicBezTo>
                    <a:pt x="2487" y="1487"/>
                    <a:pt x="2449" y="1577"/>
                    <a:pt x="2383" y="1664"/>
                  </a:cubicBezTo>
                  <a:cubicBezTo>
                    <a:pt x="2333" y="1731"/>
                    <a:pt x="2266" y="1796"/>
                    <a:pt x="2181" y="1858"/>
                  </a:cubicBezTo>
                  <a:cubicBezTo>
                    <a:pt x="2154" y="1857"/>
                    <a:pt x="2131" y="1861"/>
                    <a:pt x="2112" y="1867"/>
                  </a:cubicBezTo>
                  <a:cubicBezTo>
                    <a:pt x="1960" y="1917"/>
                    <a:pt x="2024" y="2142"/>
                    <a:pt x="1844" y="2206"/>
                  </a:cubicBezTo>
                  <a:cubicBezTo>
                    <a:pt x="1581" y="2281"/>
                    <a:pt x="1697" y="2299"/>
                    <a:pt x="1596" y="2450"/>
                  </a:cubicBezTo>
                  <a:cubicBezTo>
                    <a:pt x="1344" y="2466"/>
                    <a:pt x="1404" y="2499"/>
                    <a:pt x="1472" y="2731"/>
                  </a:cubicBezTo>
                  <a:cubicBezTo>
                    <a:pt x="1468" y="2947"/>
                    <a:pt x="1264" y="3062"/>
                    <a:pt x="1094" y="3007"/>
                  </a:cubicBezTo>
                  <a:cubicBezTo>
                    <a:pt x="1037" y="3034"/>
                    <a:pt x="1061" y="3115"/>
                    <a:pt x="988" y="3163"/>
                  </a:cubicBezTo>
                  <a:cubicBezTo>
                    <a:pt x="737" y="3218"/>
                    <a:pt x="697" y="3379"/>
                    <a:pt x="521" y="3601"/>
                  </a:cubicBezTo>
                  <a:cubicBezTo>
                    <a:pt x="350" y="3722"/>
                    <a:pt x="210" y="3798"/>
                    <a:pt x="52" y="4049"/>
                  </a:cubicBezTo>
                  <a:cubicBezTo>
                    <a:pt x="0" y="3636"/>
                    <a:pt x="182" y="3628"/>
                    <a:pt x="287" y="3304"/>
                  </a:cubicBezTo>
                  <a:cubicBezTo>
                    <a:pt x="349" y="2973"/>
                    <a:pt x="220" y="2962"/>
                    <a:pt x="432" y="2731"/>
                  </a:cubicBezTo>
                  <a:cubicBezTo>
                    <a:pt x="400" y="2600"/>
                    <a:pt x="316" y="2358"/>
                    <a:pt x="439" y="2220"/>
                  </a:cubicBezTo>
                  <a:cubicBezTo>
                    <a:pt x="471" y="1929"/>
                    <a:pt x="257" y="1796"/>
                    <a:pt x="507" y="1350"/>
                  </a:cubicBezTo>
                  <a:cubicBezTo>
                    <a:pt x="526" y="1334"/>
                    <a:pt x="542" y="1317"/>
                    <a:pt x="556" y="1301"/>
                  </a:cubicBezTo>
                  <a:lnTo>
                    <a:pt x="556" y="1301"/>
                  </a:lnTo>
                  <a:cubicBezTo>
                    <a:pt x="700" y="1132"/>
                    <a:pt x="613" y="974"/>
                    <a:pt x="577" y="736"/>
                  </a:cubicBezTo>
                  <a:cubicBezTo>
                    <a:pt x="564" y="558"/>
                    <a:pt x="587" y="424"/>
                    <a:pt x="632" y="329"/>
                  </a:cubicBezTo>
                  <a:cubicBezTo>
                    <a:pt x="790" y="0"/>
                    <a:pt x="1217" y="131"/>
                    <a:pt x="1360" y="460"/>
                  </a:cubicBezTo>
                  <a:cubicBezTo>
                    <a:pt x="1425" y="607"/>
                    <a:pt x="1432" y="795"/>
                    <a:pt x="1332" y="998"/>
                  </a:cubicBezTo>
                  <a:cubicBezTo>
                    <a:pt x="1819" y="353"/>
                    <a:pt x="2601" y="846"/>
                    <a:pt x="2503" y="1399"/>
                  </a:cubicBezTo>
                  <a:close/>
                </a:path>
              </a:pathLst>
            </a:custGeom>
            <a:solidFill>
              <a:srgbClr val="466B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499">
              <a:extLst>
                <a:ext uri="{FF2B5EF4-FFF2-40B4-BE49-F238E27FC236}">
                  <a16:creationId xmlns:a16="http://schemas.microsoft.com/office/drawing/2014/main" xmlns="" id="{D6E00F22-A8F5-4586-8EE1-79FECAEC8B4C}"/>
                </a:ext>
              </a:extLst>
            </p:cNvPr>
            <p:cNvSpPr>
              <a:spLocks/>
            </p:cNvSpPr>
            <p:nvPr/>
          </p:nvSpPr>
          <p:spPr bwMode="auto">
            <a:xfrm>
              <a:off x="2520950" y="4941888"/>
              <a:ext cx="427038" cy="712788"/>
            </a:xfrm>
            <a:custGeom>
              <a:avLst/>
              <a:gdLst>
                <a:gd name="T0" fmla="*/ 1009 w 2074"/>
                <a:gd name="T1" fmla="*/ 723 h 3464"/>
                <a:gd name="T2" fmla="*/ 880 w 2074"/>
                <a:gd name="T3" fmla="*/ 202 h 3464"/>
                <a:gd name="T4" fmla="*/ 163 w 2074"/>
                <a:gd name="T5" fmla="*/ 373 h 3464"/>
                <a:gd name="T6" fmla="*/ 184 w 2074"/>
                <a:gd name="T7" fmla="*/ 625 h 3464"/>
                <a:gd name="T8" fmla="*/ 10 w 2074"/>
                <a:gd name="T9" fmla="*/ 861 h 3464"/>
                <a:gd name="T10" fmla="*/ 62 w 2074"/>
                <a:gd name="T11" fmla="*/ 1107 h 3464"/>
                <a:gd name="T12" fmla="*/ 32 w 2074"/>
                <a:gd name="T13" fmla="*/ 1447 h 3464"/>
                <a:gd name="T14" fmla="*/ 775 w 2074"/>
                <a:gd name="T15" fmla="*/ 2390 h 3464"/>
                <a:gd name="T16" fmla="*/ 1063 w 2074"/>
                <a:gd name="T17" fmla="*/ 2579 h 3464"/>
                <a:gd name="T18" fmla="*/ 1225 w 2074"/>
                <a:gd name="T19" fmla="*/ 2893 h 3464"/>
                <a:gd name="T20" fmla="*/ 2056 w 2074"/>
                <a:gd name="T21" fmla="*/ 3464 h 3464"/>
                <a:gd name="T22" fmla="*/ 1959 w 2074"/>
                <a:gd name="T23" fmla="*/ 2862 h 3464"/>
                <a:gd name="T24" fmla="*/ 1836 w 2074"/>
                <a:gd name="T25" fmla="*/ 2508 h 3464"/>
                <a:gd name="T26" fmla="*/ 1843 w 2074"/>
                <a:gd name="T27" fmla="*/ 2244 h 3464"/>
                <a:gd name="T28" fmla="*/ 1758 w 2074"/>
                <a:gd name="T29" fmla="*/ 1874 h 3464"/>
                <a:gd name="T30" fmla="*/ 1839 w 2074"/>
                <a:gd name="T31" fmla="*/ 1442 h 3464"/>
                <a:gd name="T32" fmla="*/ 1580 w 2074"/>
                <a:gd name="T33" fmla="*/ 605 h 3464"/>
                <a:gd name="T34" fmla="*/ 1009 w 2074"/>
                <a:gd name="T35" fmla="*/ 723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74" h="3464">
                  <a:moveTo>
                    <a:pt x="1009" y="723"/>
                  </a:moveTo>
                  <a:cubicBezTo>
                    <a:pt x="1066" y="522"/>
                    <a:pt x="1017" y="314"/>
                    <a:pt x="880" y="202"/>
                  </a:cubicBezTo>
                  <a:cubicBezTo>
                    <a:pt x="633" y="0"/>
                    <a:pt x="204" y="200"/>
                    <a:pt x="163" y="373"/>
                  </a:cubicBezTo>
                  <a:cubicBezTo>
                    <a:pt x="144" y="455"/>
                    <a:pt x="217" y="507"/>
                    <a:pt x="184" y="625"/>
                  </a:cubicBezTo>
                  <a:cubicBezTo>
                    <a:pt x="155" y="730"/>
                    <a:pt x="19" y="771"/>
                    <a:pt x="10" y="861"/>
                  </a:cubicBezTo>
                  <a:cubicBezTo>
                    <a:pt x="0" y="951"/>
                    <a:pt x="21" y="1012"/>
                    <a:pt x="62" y="1107"/>
                  </a:cubicBezTo>
                  <a:cubicBezTo>
                    <a:pt x="133" y="1271"/>
                    <a:pt x="40" y="1264"/>
                    <a:pt x="32" y="1447"/>
                  </a:cubicBezTo>
                  <a:cubicBezTo>
                    <a:pt x="18" y="1785"/>
                    <a:pt x="460" y="2237"/>
                    <a:pt x="775" y="2390"/>
                  </a:cubicBezTo>
                  <a:cubicBezTo>
                    <a:pt x="854" y="2428"/>
                    <a:pt x="962" y="2467"/>
                    <a:pt x="1063" y="2579"/>
                  </a:cubicBezTo>
                  <a:cubicBezTo>
                    <a:pt x="1176" y="2704"/>
                    <a:pt x="1207" y="2838"/>
                    <a:pt x="1225" y="2893"/>
                  </a:cubicBezTo>
                  <a:cubicBezTo>
                    <a:pt x="1280" y="3062"/>
                    <a:pt x="1467" y="3277"/>
                    <a:pt x="2056" y="3464"/>
                  </a:cubicBezTo>
                  <a:cubicBezTo>
                    <a:pt x="2074" y="3179"/>
                    <a:pt x="2016" y="2986"/>
                    <a:pt x="1959" y="2862"/>
                  </a:cubicBezTo>
                  <a:cubicBezTo>
                    <a:pt x="1914" y="2764"/>
                    <a:pt x="1850" y="2669"/>
                    <a:pt x="1836" y="2508"/>
                  </a:cubicBezTo>
                  <a:cubicBezTo>
                    <a:pt x="1825" y="2394"/>
                    <a:pt x="1852" y="2376"/>
                    <a:pt x="1843" y="2244"/>
                  </a:cubicBezTo>
                  <a:cubicBezTo>
                    <a:pt x="1832" y="2063"/>
                    <a:pt x="1777" y="2012"/>
                    <a:pt x="1758" y="1874"/>
                  </a:cubicBezTo>
                  <a:cubicBezTo>
                    <a:pt x="1734" y="1694"/>
                    <a:pt x="1805" y="1624"/>
                    <a:pt x="1839" y="1442"/>
                  </a:cubicBezTo>
                  <a:cubicBezTo>
                    <a:pt x="1889" y="1166"/>
                    <a:pt x="1834" y="727"/>
                    <a:pt x="1580" y="605"/>
                  </a:cubicBezTo>
                  <a:cubicBezTo>
                    <a:pt x="1353" y="497"/>
                    <a:pt x="1062" y="687"/>
                    <a:pt x="1009" y="723"/>
                  </a:cubicBezTo>
                </a:path>
              </a:pathLst>
            </a:custGeom>
            <a:solidFill>
              <a:srgbClr val="5F8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500">
              <a:extLst>
                <a:ext uri="{FF2B5EF4-FFF2-40B4-BE49-F238E27FC236}">
                  <a16:creationId xmlns:a16="http://schemas.microsoft.com/office/drawing/2014/main" xmlns="" id="{BFD5295F-ECB4-419E-A213-E798DC89CB8A}"/>
                </a:ext>
              </a:extLst>
            </p:cNvPr>
            <p:cNvSpPr>
              <a:spLocks/>
            </p:cNvSpPr>
            <p:nvPr/>
          </p:nvSpPr>
          <p:spPr bwMode="auto">
            <a:xfrm>
              <a:off x="2725738" y="5097463"/>
              <a:ext cx="142875" cy="454025"/>
            </a:xfrm>
            <a:custGeom>
              <a:avLst/>
              <a:gdLst>
                <a:gd name="T0" fmla="*/ 695 w 695"/>
                <a:gd name="T1" fmla="*/ 2211 h 2211"/>
                <a:gd name="T2" fmla="*/ 140 w 695"/>
                <a:gd name="T3" fmla="*/ 960 h 2211"/>
                <a:gd name="T4" fmla="*/ 11 w 695"/>
                <a:gd name="T5" fmla="*/ 0 h 2211"/>
                <a:gd name="T6" fmla="*/ 43 w 695"/>
                <a:gd name="T7" fmla="*/ 694 h 2211"/>
                <a:gd name="T8" fmla="*/ 695 w 695"/>
                <a:gd name="T9" fmla="*/ 2211 h 2211"/>
              </a:gdLst>
              <a:ahLst/>
              <a:cxnLst>
                <a:cxn ang="0">
                  <a:pos x="T0" y="T1"/>
                </a:cxn>
                <a:cxn ang="0">
                  <a:pos x="T2" y="T3"/>
                </a:cxn>
                <a:cxn ang="0">
                  <a:pos x="T4" y="T5"/>
                </a:cxn>
                <a:cxn ang="0">
                  <a:pos x="T6" y="T7"/>
                </a:cxn>
                <a:cxn ang="0">
                  <a:pos x="T8" y="T9"/>
                </a:cxn>
              </a:cxnLst>
              <a:rect l="0" t="0" r="r" b="b"/>
              <a:pathLst>
                <a:path w="695" h="2211">
                  <a:moveTo>
                    <a:pt x="695" y="2211"/>
                  </a:moveTo>
                  <a:cubicBezTo>
                    <a:pt x="516" y="1903"/>
                    <a:pt x="282" y="1500"/>
                    <a:pt x="140" y="960"/>
                  </a:cubicBezTo>
                  <a:cubicBezTo>
                    <a:pt x="49" y="614"/>
                    <a:pt x="33" y="273"/>
                    <a:pt x="11" y="0"/>
                  </a:cubicBezTo>
                  <a:cubicBezTo>
                    <a:pt x="0" y="202"/>
                    <a:pt x="5" y="437"/>
                    <a:pt x="43" y="694"/>
                  </a:cubicBezTo>
                  <a:cubicBezTo>
                    <a:pt x="153" y="1425"/>
                    <a:pt x="481" y="1936"/>
                    <a:pt x="695" y="221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501">
              <a:extLst>
                <a:ext uri="{FF2B5EF4-FFF2-40B4-BE49-F238E27FC236}">
                  <a16:creationId xmlns:a16="http://schemas.microsoft.com/office/drawing/2014/main" xmlns="" id="{975270A9-30F4-4F06-A034-260A222AFC45}"/>
                </a:ext>
              </a:extLst>
            </p:cNvPr>
            <p:cNvSpPr>
              <a:spLocks/>
            </p:cNvSpPr>
            <p:nvPr/>
          </p:nvSpPr>
          <p:spPr bwMode="auto">
            <a:xfrm>
              <a:off x="2730500" y="5167313"/>
              <a:ext cx="131763" cy="47625"/>
            </a:xfrm>
            <a:custGeom>
              <a:avLst/>
              <a:gdLst>
                <a:gd name="T0" fmla="*/ 0 w 641"/>
                <a:gd name="T1" fmla="*/ 2 h 230"/>
                <a:gd name="T2" fmla="*/ 392 w 641"/>
                <a:gd name="T3" fmla="*/ 103 h 230"/>
                <a:gd name="T4" fmla="*/ 641 w 641"/>
                <a:gd name="T5" fmla="*/ 230 h 230"/>
                <a:gd name="T6" fmla="*/ 472 w 641"/>
                <a:gd name="T7" fmla="*/ 116 h 230"/>
                <a:gd name="T8" fmla="*/ 0 w 641"/>
                <a:gd name="T9" fmla="*/ 2 h 230"/>
              </a:gdLst>
              <a:ahLst/>
              <a:cxnLst>
                <a:cxn ang="0">
                  <a:pos x="T0" y="T1"/>
                </a:cxn>
                <a:cxn ang="0">
                  <a:pos x="T2" y="T3"/>
                </a:cxn>
                <a:cxn ang="0">
                  <a:pos x="T4" y="T5"/>
                </a:cxn>
                <a:cxn ang="0">
                  <a:pos x="T6" y="T7"/>
                </a:cxn>
                <a:cxn ang="0">
                  <a:pos x="T8" y="T9"/>
                </a:cxn>
              </a:cxnLst>
              <a:rect l="0" t="0" r="r" b="b"/>
              <a:pathLst>
                <a:path w="641" h="230">
                  <a:moveTo>
                    <a:pt x="0" y="2"/>
                  </a:moveTo>
                  <a:cubicBezTo>
                    <a:pt x="103" y="14"/>
                    <a:pt x="239" y="41"/>
                    <a:pt x="392" y="103"/>
                  </a:cubicBezTo>
                  <a:cubicBezTo>
                    <a:pt x="489" y="142"/>
                    <a:pt x="573" y="188"/>
                    <a:pt x="641" y="230"/>
                  </a:cubicBezTo>
                  <a:cubicBezTo>
                    <a:pt x="595" y="192"/>
                    <a:pt x="539" y="152"/>
                    <a:pt x="472" y="116"/>
                  </a:cubicBezTo>
                  <a:cubicBezTo>
                    <a:pt x="280" y="13"/>
                    <a:pt x="102" y="0"/>
                    <a:pt x="0" y="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502">
              <a:extLst>
                <a:ext uri="{FF2B5EF4-FFF2-40B4-BE49-F238E27FC236}">
                  <a16:creationId xmlns:a16="http://schemas.microsoft.com/office/drawing/2014/main" xmlns="" id="{0CA6A0F7-6D9A-4FC3-9906-B6EDDD9BE42C}"/>
                </a:ext>
              </a:extLst>
            </p:cNvPr>
            <p:cNvSpPr>
              <a:spLocks/>
            </p:cNvSpPr>
            <p:nvPr/>
          </p:nvSpPr>
          <p:spPr bwMode="auto">
            <a:xfrm>
              <a:off x="2749550" y="5287963"/>
              <a:ext cx="107950" cy="103188"/>
            </a:xfrm>
            <a:custGeom>
              <a:avLst/>
              <a:gdLst>
                <a:gd name="T0" fmla="*/ 0 w 527"/>
                <a:gd name="T1" fmla="*/ 0 h 504"/>
                <a:gd name="T2" fmla="*/ 336 w 527"/>
                <a:gd name="T3" fmla="*/ 269 h 504"/>
                <a:gd name="T4" fmla="*/ 527 w 527"/>
                <a:gd name="T5" fmla="*/ 504 h 504"/>
                <a:gd name="T6" fmla="*/ 408 w 527"/>
                <a:gd name="T7" fmla="*/ 317 h 504"/>
                <a:gd name="T8" fmla="*/ 0 w 527"/>
                <a:gd name="T9" fmla="*/ 0 h 504"/>
              </a:gdLst>
              <a:ahLst/>
              <a:cxnLst>
                <a:cxn ang="0">
                  <a:pos x="T0" y="T1"/>
                </a:cxn>
                <a:cxn ang="0">
                  <a:pos x="T2" y="T3"/>
                </a:cxn>
                <a:cxn ang="0">
                  <a:pos x="T4" y="T5"/>
                </a:cxn>
                <a:cxn ang="0">
                  <a:pos x="T6" y="T7"/>
                </a:cxn>
                <a:cxn ang="0">
                  <a:pos x="T8" y="T9"/>
                </a:cxn>
              </a:cxnLst>
              <a:rect l="0" t="0" r="r" b="b"/>
              <a:pathLst>
                <a:path w="527" h="504">
                  <a:moveTo>
                    <a:pt x="0" y="0"/>
                  </a:moveTo>
                  <a:cubicBezTo>
                    <a:pt x="94" y="57"/>
                    <a:pt x="214" y="142"/>
                    <a:pt x="336" y="269"/>
                  </a:cubicBezTo>
                  <a:cubicBezTo>
                    <a:pt x="415" y="351"/>
                    <a:pt x="478" y="432"/>
                    <a:pt x="527" y="504"/>
                  </a:cubicBezTo>
                  <a:cubicBezTo>
                    <a:pt x="497" y="446"/>
                    <a:pt x="459" y="382"/>
                    <a:pt x="408" y="317"/>
                  </a:cubicBezTo>
                  <a:cubicBezTo>
                    <a:pt x="263" y="131"/>
                    <a:pt x="98" y="42"/>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503">
              <a:extLst>
                <a:ext uri="{FF2B5EF4-FFF2-40B4-BE49-F238E27FC236}">
                  <a16:creationId xmlns:a16="http://schemas.microsoft.com/office/drawing/2014/main" xmlns="" id="{4941175C-6E35-4710-845A-5B122B9E1AD9}"/>
                </a:ext>
              </a:extLst>
            </p:cNvPr>
            <p:cNvSpPr>
              <a:spLocks/>
            </p:cNvSpPr>
            <p:nvPr/>
          </p:nvSpPr>
          <p:spPr bwMode="auto">
            <a:xfrm>
              <a:off x="2708275" y="5267325"/>
              <a:ext cx="33338" cy="136525"/>
            </a:xfrm>
            <a:custGeom>
              <a:avLst/>
              <a:gdLst>
                <a:gd name="T0" fmla="*/ 29 w 159"/>
                <a:gd name="T1" fmla="*/ 662 h 662"/>
                <a:gd name="T2" fmla="*/ 71 w 159"/>
                <a:gd name="T3" fmla="*/ 266 h 662"/>
                <a:gd name="T4" fmla="*/ 159 w 159"/>
                <a:gd name="T5" fmla="*/ 0 h 662"/>
                <a:gd name="T6" fmla="*/ 73 w 159"/>
                <a:gd name="T7" fmla="*/ 187 h 662"/>
                <a:gd name="T8" fmla="*/ 29 w 159"/>
                <a:gd name="T9" fmla="*/ 662 h 662"/>
              </a:gdLst>
              <a:ahLst/>
              <a:cxnLst>
                <a:cxn ang="0">
                  <a:pos x="T0" y="T1"/>
                </a:cxn>
                <a:cxn ang="0">
                  <a:pos x="T2" y="T3"/>
                </a:cxn>
                <a:cxn ang="0">
                  <a:pos x="T4" y="T5"/>
                </a:cxn>
                <a:cxn ang="0">
                  <a:pos x="T6" y="T7"/>
                </a:cxn>
                <a:cxn ang="0">
                  <a:pos x="T8" y="T9"/>
                </a:cxn>
              </a:cxnLst>
              <a:rect l="0" t="0" r="r" b="b"/>
              <a:pathLst>
                <a:path w="159" h="662">
                  <a:moveTo>
                    <a:pt x="29" y="662"/>
                  </a:moveTo>
                  <a:cubicBezTo>
                    <a:pt x="26" y="560"/>
                    <a:pt x="33" y="424"/>
                    <a:pt x="71" y="266"/>
                  </a:cubicBezTo>
                  <a:cubicBezTo>
                    <a:pt x="96" y="164"/>
                    <a:pt x="128" y="75"/>
                    <a:pt x="159" y="0"/>
                  </a:cubicBezTo>
                  <a:cubicBezTo>
                    <a:pt x="129" y="52"/>
                    <a:pt x="98" y="115"/>
                    <a:pt x="73" y="187"/>
                  </a:cubicBezTo>
                  <a:cubicBezTo>
                    <a:pt x="0" y="392"/>
                    <a:pt x="13" y="565"/>
                    <a:pt x="29" y="662"/>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504">
              <a:extLst>
                <a:ext uri="{FF2B5EF4-FFF2-40B4-BE49-F238E27FC236}">
                  <a16:creationId xmlns:a16="http://schemas.microsoft.com/office/drawing/2014/main" xmlns="" id="{07A567F0-1566-4EAC-A6CE-7D933B143F4F}"/>
                </a:ext>
              </a:extLst>
            </p:cNvPr>
            <p:cNvSpPr>
              <a:spLocks/>
            </p:cNvSpPr>
            <p:nvPr/>
          </p:nvSpPr>
          <p:spPr bwMode="auto">
            <a:xfrm>
              <a:off x="2776538" y="5421313"/>
              <a:ext cx="17463" cy="104775"/>
            </a:xfrm>
            <a:custGeom>
              <a:avLst/>
              <a:gdLst>
                <a:gd name="T0" fmla="*/ 46 w 86"/>
                <a:gd name="T1" fmla="*/ 514 h 514"/>
                <a:gd name="T2" fmla="*/ 43 w 86"/>
                <a:gd name="T3" fmla="*/ 209 h 514"/>
                <a:gd name="T4" fmla="*/ 86 w 86"/>
                <a:gd name="T5" fmla="*/ 0 h 514"/>
                <a:gd name="T6" fmla="*/ 37 w 86"/>
                <a:gd name="T7" fmla="*/ 149 h 514"/>
                <a:gd name="T8" fmla="*/ 46 w 86"/>
                <a:gd name="T9" fmla="*/ 514 h 514"/>
              </a:gdLst>
              <a:ahLst/>
              <a:cxnLst>
                <a:cxn ang="0">
                  <a:pos x="T0" y="T1"/>
                </a:cxn>
                <a:cxn ang="0">
                  <a:pos x="T2" y="T3"/>
                </a:cxn>
                <a:cxn ang="0">
                  <a:pos x="T4" y="T5"/>
                </a:cxn>
                <a:cxn ang="0">
                  <a:pos x="T6" y="T7"/>
                </a:cxn>
                <a:cxn ang="0">
                  <a:pos x="T8" y="T9"/>
                </a:cxn>
              </a:cxnLst>
              <a:rect l="0" t="0" r="r" b="b"/>
              <a:pathLst>
                <a:path w="86" h="514">
                  <a:moveTo>
                    <a:pt x="46" y="514"/>
                  </a:moveTo>
                  <a:cubicBezTo>
                    <a:pt x="35" y="437"/>
                    <a:pt x="28" y="333"/>
                    <a:pt x="43" y="209"/>
                  </a:cubicBezTo>
                  <a:cubicBezTo>
                    <a:pt x="52" y="130"/>
                    <a:pt x="68" y="59"/>
                    <a:pt x="86" y="0"/>
                  </a:cubicBezTo>
                  <a:cubicBezTo>
                    <a:pt x="67" y="42"/>
                    <a:pt x="49" y="92"/>
                    <a:pt x="37" y="149"/>
                  </a:cubicBezTo>
                  <a:cubicBezTo>
                    <a:pt x="0" y="311"/>
                    <a:pt x="25" y="441"/>
                    <a:pt x="46" y="514"/>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505">
              <a:extLst>
                <a:ext uri="{FF2B5EF4-FFF2-40B4-BE49-F238E27FC236}">
                  <a16:creationId xmlns:a16="http://schemas.microsoft.com/office/drawing/2014/main" xmlns="" id="{0EC33F4B-D605-42C8-BF76-7413B714E2AF}"/>
                </a:ext>
              </a:extLst>
            </p:cNvPr>
            <p:cNvSpPr>
              <a:spLocks/>
            </p:cNvSpPr>
            <p:nvPr/>
          </p:nvSpPr>
          <p:spPr bwMode="auto">
            <a:xfrm>
              <a:off x="2628900" y="5143500"/>
              <a:ext cx="103188" cy="169863"/>
            </a:xfrm>
            <a:custGeom>
              <a:avLst/>
              <a:gdLst>
                <a:gd name="T0" fmla="*/ 0 w 499"/>
                <a:gd name="T1" fmla="*/ 825 h 825"/>
                <a:gd name="T2" fmla="*/ 250 w 499"/>
                <a:gd name="T3" fmla="*/ 313 h 825"/>
                <a:gd name="T4" fmla="*/ 499 w 499"/>
                <a:gd name="T5" fmla="*/ 0 h 825"/>
                <a:gd name="T6" fmla="*/ 291 w 499"/>
                <a:gd name="T7" fmla="*/ 207 h 825"/>
                <a:gd name="T8" fmla="*/ 0 w 499"/>
                <a:gd name="T9" fmla="*/ 825 h 825"/>
              </a:gdLst>
              <a:ahLst/>
              <a:cxnLst>
                <a:cxn ang="0">
                  <a:pos x="T0" y="T1"/>
                </a:cxn>
                <a:cxn ang="0">
                  <a:pos x="T2" y="T3"/>
                </a:cxn>
                <a:cxn ang="0">
                  <a:pos x="T4" y="T5"/>
                </a:cxn>
                <a:cxn ang="0">
                  <a:pos x="T6" y="T7"/>
                </a:cxn>
                <a:cxn ang="0">
                  <a:pos x="T8" y="T9"/>
                </a:cxn>
              </a:cxnLst>
              <a:rect l="0" t="0" r="r" b="b"/>
              <a:pathLst>
                <a:path w="499" h="825">
                  <a:moveTo>
                    <a:pt x="0" y="825"/>
                  </a:moveTo>
                  <a:cubicBezTo>
                    <a:pt x="46" y="687"/>
                    <a:pt x="121" y="508"/>
                    <a:pt x="250" y="313"/>
                  </a:cubicBezTo>
                  <a:cubicBezTo>
                    <a:pt x="333" y="188"/>
                    <a:pt x="420" y="84"/>
                    <a:pt x="499" y="0"/>
                  </a:cubicBezTo>
                  <a:cubicBezTo>
                    <a:pt x="433" y="55"/>
                    <a:pt x="360" y="123"/>
                    <a:pt x="291" y="207"/>
                  </a:cubicBezTo>
                  <a:cubicBezTo>
                    <a:pt x="93" y="448"/>
                    <a:pt x="26" y="686"/>
                    <a:pt x="0" y="825"/>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506">
              <a:extLst>
                <a:ext uri="{FF2B5EF4-FFF2-40B4-BE49-F238E27FC236}">
                  <a16:creationId xmlns:a16="http://schemas.microsoft.com/office/drawing/2014/main" xmlns="" id="{5442609B-133F-4F82-B27A-653D83C2DA69}"/>
                </a:ext>
              </a:extLst>
            </p:cNvPr>
            <p:cNvSpPr>
              <a:spLocks/>
            </p:cNvSpPr>
            <p:nvPr/>
          </p:nvSpPr>
          <p:spPr bwMode="auto">
            <a:xfrm>
              <a:off x="3197225" y="5067300"/>
              <a:ext cx="125413" cy="461963"/>
            </a:xfrm>
            <a:custGeom>
              <a:avLst/>
              <a:gdLst>
                <a:gd name="T0" fmla="*/ 546 w 608"/>
                <a:gd name="T1" fmla="*/ 2249 h 2249"/>
                <a:gd name="T2" fmla="*/ 381 w 608"/>
                <a:gd name="T3" fmla="*/ 891 h 2249"/>
                <a:gd name="T4" fmla="*/ 0 w 608"/>
                <a:gd name="T5" fmla="*/ 0 h 2249"/>
                <a:gd name="T6" fmla="*/ 328 w 608"/>
                <a:gd name="T7" fmla="*/ 612 h 2249"/>
                <a:gd name="T8" fmla="*/ 546 w 608"/>
                <a:gd name="T9" fmla="*/ 2249 h 2249"/>
              </a:gdLst>
              <a:ahLst/>
              <a:cxnLst>
                <a:cxn ang="0">
                  <a:pos x="T0" y="T1"/>
                </a:cxn>
                <a:cxn ang="0">
                  <a:pos x="T2" y="T3"/>
                </a:cxn>
                <a:cxn ang="0">
                  <a:pos x="T4" y="T5"/>
                </a:cxn>
                <a:cxn ang="0">
                  <a:pos x="T6" y="T7"/>
                </a:cxn>
                <a:cxn ang="0">
                  <a:pos x="T8" y="T9"/>
                </a:cxn>
              </a:cxnLst>
              <a:rect l="0" t="0" r="r" b="b"/>
              <a:pathLst>
                <a:path w="608" h="2249">
                  <a:moveTo>
                    <a:pt x="546" y="2249"/>
                  </a:moveTo>
                  <a:cubicBezTo>
                    <a:pt x="542" y="1893"/>
                    <a:pt x="536" y="1427"/>
                    <a:pt x="381" y="891"/>
                  </a:cubicBezTo>
                  <a:cubicBezTo>
                    <a:pt x="282" y="547"/>
                    <a:pt x="121" y="246"/>
                    <a:pt x="0" y="0"/>
                  </a:cubicBezTo>
                  <a:cubicBezTo>
                    <a:pt x="113" y="168"/>
                    <a:pt x="230" y="372"/>
                    <a:pt x="328" y="612"/>
                  </a:cubicBezTo>
                  <a:cubicBezTo>
                    <a:pt x="608" y="1297"/>
                    <a:pt x="588" y="1903"/>
                    <a:pt x="546" y="2249"/>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507">
              <a:extLst>
                <a:ext uri="{FF2B5EF4-FFF2-40B4-BE49-F238E27FC236}">
                  <a16:creationId xmlns:a16="http://schemas.microsoft.com/office/drawing/2014/main" xmlns="" id="{254C6658-C9F3-424D-AE05-D283AA409A73}"/>
                </a:ext>
              </a:extLst>
            </p:cNvPr>
            <p:cNvSpPr>
              <a:spLocks/>
            </p:cNvSpPr>
            <p:nvPr/>
          </p:nvSpPr>
          <p:spPr bwMode="auto">
            <a:xfrm>
              <a:off x="3143250" y="5129213"/>
              <a:ext cx="88900" cy="107950"/>
            </a:xfrm>
            <a:custGeom>
              <a:avLst/>
              <a:gdLst>
                <a:gd name="T0" fmla="*/ 433 w 433"/>
                <a:gd name="T1" fmla="*/ 0 h 525"/>
                <a:gd name="T2" fmla="*/ 148 w 433"/>
                <a:gd name="T3" fmla="*/ 287 h 525"/>
                <a:gd name="T4" fmla="*/ 0 w 433"/>
                <a:gd name="T5" fmla="*/ 525 h 525"/>
                <a:gd name="T6" fmla="*/ 86 w 433"/>
                <a:gd name="T7" fmla="*/ 340 h 525"/>
                <a:gd name="T8" fmla="*/ 433 w 433"/>
                <a:gd name="T9" fmla="*/ 0 h 525"/>
              </a:gdLst>
              <a:ahLst/>
              <a:cxnLst>
                <a:cxn ang="0">
                  <a:pos x="T0" y="T1"/>
                </a:cxn>
                <a:cxn ang="0">
                  <a:pos x="T2" y="T3"/>
                </a:cxn>
                <a:cxn ang="0">
                  <a:pos x="T4" y="T5"/>
                </a:cxn>
                <a:cxn ang="0">
                  <a:pos x="T6" y="T7"/>
                </a:cxn>
                <a:cxn ang="0">
                  <a:pos x="T8" y="T9"/>
                </a:cxn>
              </a:cxnLst>
              <a:rect l="0" t="0" r="r" b="b"/>
              <a:pathLst>
                <a:path w="433" h="525">
                  <a:moveTo>
                    <a:pt x="433" y="0"/>
                  </a:moveTo>
                  <a:cubicBezTo>
                    <a:pt x="350" y="63"/>
                    <a:pt x="248" y="156"/>
                    <a:pt x="148" y="287"/>
                  </a:cubicBezTo>
                  <a:cubicBezTo>
                    <a:pt x="85" y="371"/>
                    <a:pt x="37" y="453"/>
                    <a:pt x="0" y="525"/>
                  </a:cubicBezTo>
                  <a:cubicBezTo>
                    <a:pt x="20" y="469"/>
                    <a:pt x="47" y="405"/>
                    <a:pt x="86" y="340"/>
                  </a:cubicBezTo>
                  <a:cubicBezTo>
                    <a:pt x="198" y="153"/>
                    <a:pt x="345" y="51"/>
                    <a:pt x="433"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508">
              <a:extLst>
                <a:ext uri="{FF2B5EF4-FFF2-40B4-BE49-F238E27FC236}">
                  <a16:creationId xmlns:a16="http://schemas.microsoft.com/office/drawing/2014/main" xmlns="" id="{3559457E-6885-42EB-806B-A187D6F76B1E}"/>
                </a:ext>
              </a:extLst>
            </p:cNvPr>
            <p:cNvSpPr>
              <a:spLocks/>
            </p:cNvSpPr>
            <p:nvPr/>
          </p:nvSpPr>
          <p:spPr bwMode="auto">
            <a:xfrm>
              <a:off x="3203575" y="5222875"/>
              <a:ext cx="66675" cy="134938"/>
            </a:xfrm>
            <a:custGeom>
              <a:avLst/>
              <a:gdLst>
                <a:gd name="T0" fmla="*/ 320 w 320"/>
                <a:gd name="T1" fmla="*/ 0 h 654"/>
                <a:gd name="T2" fmla="*/ 98 w 320"/>
                <a:gd name="T3" fmla="*/ 368 h 654"/>
                <a:gd name="T4" fmla="*/ 0 w 320"/>
                <a:gd name="T5" fmla="*/ 654 h 654"/>
                <a:gd name="T6" fmla="*/ 47 w 320"/>
                <a:gd name="T7" fmla="*/ 438 h 654"/>
                <a:gd name="T8" fmla="*/ 320 w 320"/>
                <a:gd name="T9" fmla="*/ 0 h 654"/>
              </a:gdLst>
              <a:ahLst/>
              <a:cxnLst>
                <a:cxn ang="0">
                  <a:pos x="T0" y="T1"/>
                </a:cxn>
                <a:cxn ang="0">
                  <a:pos x="T2" y="T3"/>
                </a:cxn>
                <a:cxn ang="0">
                  <a:pos x="T4" y="T5"/>
                </a:cxn>
                <a:cxn ang="0">
                  <a:pos x="T6" y="T7"/>
                </a:cxn>
                <a:cxn ang="0">
                  <a:pos x="T8" y="T9"/>
                </a:cxn>
              </a:cxnLst>
              <a:rect l="0" t="0" r="r" b="b"/>
              <a:pathLst>
                <a:path w="320" h="654">
                  <a:moveTo>
                    <a:pt x="320" y="0"/>
                  </a:moveTo>
                  <a:cubicBezTo>
                    <a:pt x="251" y="85"/>
                    <a:pt x="169" y="207"/>
                    <a:pt x="98" y="368"/>
                  </a:cubicBezTo>
                  <a:cubicBezTo>
                    <a:pt x="52" y="472"/>
                    <a:pt x="22" y="570"/>
                    <a:pt x="0" y="654"/>
                  </a:cubicBezTo>
                  <a:cubicBezTo>
                    <a:pt x="8" y="590"/>
                    <a:pt x="22" y="516"/>
                    <a:pt x="47" y="438"/>
                  </a:cubicBezTo>
                  <a:cubicBezTo>
                    <a:pt x="119" y="213"/>
                    <a:pt x="243" y="73"/>
                    <a:pt x="32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509">
              <a:extLst>
                <a:ext uri="{FF2B5EF4-FFF2-40B4-BE49-F238E27FC236}">
                  <a16:creationId xmlns:a16="http://schemas.microsoft.com/office/drawing/2014/main" xmlns="" id="{E232F7EF-1007-4DE1-867B-BC66C7649781}"/>
                </a:ext>
              </a:extLst>
            </p:cNvPr>
            <p:cNvSpPr>
              <a:spLocks/>
            </p:cNvSpPr>
            <p:nvPr/>
          </p:nvSpPr>
          <p:spPr bwMode="auto">
            <a:xfrm>
              <a:off x="3273425" y="5219700"/>
              <a:ext cx="92075" cy="103188"/>
            </a:xfrm>
            <a:custGeom>
              <a:avLst/>
              <a:gdLst>
                <a:gd name="T0" fmla="*/ 451 w 451"/>
                <a:gd name="T1" fmla="*/ 501 h 501"/>
                <a:gd name="T2" fmla="*/ 212 w 451"/>
                <a:gd name="T3" fmla="*/ 182 h 501"/>
                <a:gd name="T4" fmla="*/ 0 w 451"/>
                <a:gd name="T5" fmla="*/ 0 h 501"/>
                <a:gd name="T6" fmla="*/ 170 w 451"/>
                <a:gd name="T7" fmla="*/ 115 h 501"/>
                <a:gd name="T8" fmla="*/ 451 w 451"/>
                <a:gd name="T9" fmla="*/ 501 h 501"/>
              </a:gdLst>
              <a:ahLst/>
              <a:cxnLst>
                <a:cxn ang="0">
                  <a:pos x="T0" y="T1"/>
                </a:cxn>
                <a:cxn ang="0">
                  <a:pos x="T2" y="T3"/>
                </a:cxn>
                <a:cxn ang="0">
                  <a:pos x="T4" y="T5"/>
                </a:cxn>
                <a:cxn ang="0">
                  <a:pos x="T6" y="T7"/>
                </a:cxn>
                <a:cxn ang="0">
                  <a:pos x="T8" y="T9"/>
                </a:cxn>
              </a:cxnLst>
              <a:rect l="0" t="0" r="r" b="b"/>
              <a:pathLst>
                <a:path w="451" h="501">
                  <a:moveTo>
                    <a:pt x="451" y="501"/>
                  </a:moveTo>
                  <a:cubicBezTo>
                    <a:pt x="401" y="412"/>
                    <a:pt x="326" y="299"/>
                    <a:pt x="212" y="182"/>
                  </a:cubicBezTo>
                  <a:cubicBezTo>
                    <a:pt x="139" y="107"/>
                    <a:pt x="65" y="47"/>
                    <a:pt x="0" y="0"/>
                  </a:cubicBezTo>
                  <a:cubicBezTo>
                    <a:pt x="53" y="28"/>
                    <a:pt x="111" y="66"/>
                    <a:pt x="170" y="115"/>
                  </a:cubicBezTo>
                  <a:cubicBezTo>
                    <a:pt x="337" y="254"/>
                    <a:pt x="415" y="409"/>
                    <a:pt x="451" y="50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510">
              <a:extLst>
                <a:ext uri="{FF2B5EF4-FFF2-40B4-BE49-F238E27FC236}">
                  <a16:creationId xmlns:a16="http://schemas.microsoft.com/office/drawing/2014/main" xmlns="" id="{D2B8CB7D-14FC-4D72-9180-510E14B9C279}"/>
                </a:ext>
              </a:extLst>
            </p:cNvPr>
            <p:cNvSpPr>
              <a:spLocks/>
            </p:cNvSpPr>
            <p:nvPr/>
          </p:nvSpPr>
          <p:spPr bwMode="auto">
            <a:xfrm>
              <a:off x="3268663" y="5380038"/>
              <a:ext cx="36513" cy="98425"/>
            </a:xfrm>
            <a:custGeom>
              <a:avLst/>
              <a:gdLst>
                <a:gd name="T0" fmla="*/ 0 w 180"/>
                <a:gd name="T1" fmla="*/ 483 h 483"/>
                <a:gd name="T2" fmla="*/ 81 w 180"/>
                <a:gd name="T3" fmla="*/ 189 h 483"/>
                <a:gd name="T4" fmla="*/ 180 w 180"/>
                <a:gd name="T5" fmla="*/ 0 h 483"/>
                <a:gd name="T6" fmla="*/ 92 w 180"/>
                <a:gd name="T7" fmla="*/ 130 h 483"/>
                <a:gd name="T8" fmla="*/ 0 w 180"/>
                <a:gd name="T9" fmla="*/ 483 h 483"/>
              </a:gdLst>
              <a:ahLst/>
              <a:cxnLst>
                <a:cxn ang="0">
                  <a:pos x="T0" y="T1"/>
                </a:cxn>
                <a:cxn ang="0">
                  <a:pos x="T2" y="T3"/>
                </a:cxn>
                <a:cxn ang="0">
                  <a:pos x="T4" y="T5"/>
                </a:cxn>
                <a:cxn ang="0">
                  <a:pos x="T6" y="T7"/>
                </a:cxn>
                <a:cxn ang="0">
                  <a:pos x="T8" y="T9"/>
                </a:cxn>
              </a:cxnLst>
              <a:rect l="0" t="0" r="r" b="b"/>
              <a:pathLst>
                <a:path w="180" h="483">
                  <a:moveTo>
                    <a:pt x="0" y="483"/>
                  </a:moveTo>
                  <a:cubicBezTo>
                    <a:pt x="11" y="406"/>
                    <a:pt x="33" y="304"/>
                    <a:pt x="81" y="189"/>
                  </a:cubicBezTo>
                  <a:cubicBezTo>
                    <a:pt x="112" y="116"/>
                    <a:pt x="147" y="52"/>
                    <a:pt x="180" y="0"/>
                  </a:cubicBezTo>
                  <a:cubicBezTo>
                    <a:pt x="151" y="35"/>
                    <a:pt x="120" y="79"/>
                    <a:pt x="92" y="130"/>
                  </a:cubicBezTo>
                  <a:cubicBezTo>
                    <a:pt x="12" y="276"/>
                    <a:pt x="0" y="408"/>
                    <a:pt x="0" y="48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511">
              <a:extLst>
                <a:ext uri="{FF2B5EF4-FFF2-40B4-BE49-F238E27FC236}">
                  <a16:creationId xmlns:a16="http://schemas.microsoft.com/office/drawing/2014/main" xmlns="" id="{41ED8325-1BD8-4AA5-978B-F77A7C8F10F2}"/>
                </a:ext>
              </a:extLst>
            </p:cNvPr>
            <p:cNvSpPr>
              <a:spLocks/>
            </p:cNvSpPr>
            <p:nvPr/>
          </p:nvSpPr>
          <p:spPr bwMode="auto">
            <a:xfrm>
              <a:off x="3217863" y="5108575"/>
              <a:ext cx="146050" cy="77788"/>
            </a:xfrm>
            <a:custGeom>
              <a:avLst/>
              <a:gdLst>
                <a:gd name="T0" fmla="*/ 707 w 707"/>
                <a:gd name="T1" fmla="*/ 376 h 376"/>
                <a:gd name="T2" fmla="*/ 310 w 707"/>
                <a:gd name="T3" fmla="*/ 118 h 376"/>
                <a:gd name="T4" fmla="*/ 0 w 707"/>
                <a:gd name="T5" fmla="*/ 0 h 376"/>
                <a:gd name="T6" fmla="*/ 236 w 707"/>
                <a:gd name="T7" fmla="*/ 60 h 376"/>
                <a:gd name="T8" fmla="*/ 707 w 707"/>
                <a:gd name="T9" fmla="*/ 376 h 376"/>
              </a:gdLst>
              <a:ahLst/>
              <a:cxnLst>
                <a:cxn ang="0">
                  <a:pos x="T0" y="T1"/>
                </a:cxn>
                <a:cxn ang="0">
                  <a:pos x="T2" y="T3"/>
                </a:cxn>
                <a:cxn ang="0">
                  <a:pos x="T4" y="T5"/>
                </a:cxn>
                <a:cxn ang="0">
                  <a:pos x="T6" y="T7"/>
                </a:cxn>
                <a:cxn ang="0">
                  <a:pos x="T8" y="T9"/>
                </a:cxn>
              </a:cxnLst>
              <a:rect l="0" t="0" r="r" b="b"/>
              <a:pathLst>
                <a:path w="707" h="376">
                  <a:moveTo>
                    <a:pt x="707" y="376"/>
                  </a:moveTo>
                  <a:cubicBezTo>
                    <a:pt x="615" y="297"/>
                    <a:pt x="485" y="202"/>
                    <a:pt x="310" y="118"/>
                  </a:cubicBezTo>
                  <a:cubicBezTo>
                    <a:pt x="198" y="64"/>
                    <a:pt x="92" y="27"/>
                    <a:pt x="0" y="0"/>
                  </a:cubicBezTo>
                  <a:cubicBezTo>
                    <a:pt x="70" y="11"/>
                    <a:pt x="151" y="29"/>
                    <a:pt x="236" y="60"/>
                  </a:cubicBezTo>
                  <a:cubicBezTo>
                    <a:pt x="479" y="147"/>
                    <a:pt x="629" y="288"/>
                    <a:pt x="707" y="376"/>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512">
              <a:extLst>
                <a:ext uri="{FF2B5EF4-FFF2-40B4-BE49-F238E27FC236}">
                  <a16:creationId xmlns:a16="http://schemas.microsoft.com/office/drawing/2014/main" xmlns="" id="{8B474FA8-8C21-4259-B78C-C55805D0ABB1}"/>
                </a:ext>
              </a:extLst>
            </p:cNvPr>
            <p:cNvSpPr>
              <a:spLocks/>
            </p:cNvSpPr>
            <p:nvPr/>
          </p:nvSpPr>
          <p:spPr bwMode="auto">
            <a:xfrm>
              <a:off x="2024063" y="5097463"/>
              <a:ext cx="168275" cy="446088"/>
            </a:xfrm>
            <a:custGeom>
              <a:avLst/>
              <a:gdLst>
                <a:gd name="T0" fmla="*/ 0 w 822"/>
                <a:gd name="T1" fmla="*/ 2163 h 2163"/>
                <a:gd name="T2" fmla="*/ 404 w 822"/>
                <a:gd name="T3" fmla="*/ 765 h 2163"/>
                <a:gd name="T4" fmla="*/ 822 w 822"/>
                <a:gd name="T5" fmla="*/ 0 h 2163"/>
                <a:gd name="T6" fmla="*/ 490 w 822"/>
                <a:gd name="T7" fmla="*/ 492 h 2163"/>
                <a:gd name="T8" fmla="*/ 0 w 822"/>
                <a:gd name="T9" fmla="*/ 2163 h 2163"/>
              </a:gdLst>
              <a:ahLst/>
              <a:cxnLst>
                <a:cxn ang="0">
                  <a:pos x="T0" y="T1"/>
                </a:cxn>
                <a:cxn ang="0">
                  <a:pos x="T2" y="T3"/>
                </a:cxn>
                <a:cxn ang="0">
                  <a:pos x="T4" y="T5"/>
                </a:cxn>
                <a:cxn ang="0">
                  <a:pos x="T6" y="T7"/>
                </a:cxn>
                <a:cxn ang="0">
                  <a:pos x="T8" y="T9"/>
                </a:cxn>
              </a:cxnLst>
              <a:rect l="0" t="0" r="r" b="b"/>
              <a:pathLst>
                <a:path w="822" h="2163">
                  <a:moveTo>
                    <a:pt x="0" y="2163"/>
                  </a:moveTo>
                  <a:cubicBezTo>
                    <a:pt x="73" y="1815"/>
                    <a:pt x="148" y="1261"/>
                    <a:pt x="404" y="765"/>
                  </a:cubicBezTo>
                  <a:cubicBezTo>
                    <a:pt x="568" y="446"/>
                    <a:pt x="667" y="230"/>
                    <a:pt x="822" y="0"/>
                  </a:cubicBezTo>
                  <a:cubicBezTo>
                    <a:pt x="679" y="142"/>
                    <a:pt x="633" y="275"/>
                    <a:pt x="490" y="492"/>
                  </a:cubicBezTo>
                  <a:cubicBezTo>
                    <a:pt x="82" y="1109"/>
                    <a:pt x="26" y="1816"/>
                    <a:pt x="0" y="216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513">
              <a:extLst>
                <a:ext uri="{FF2B5EF4-FFF2-40B4-BE49-F238E27FC236}">
                  <a16:creationId xmlns:a16="http://schemas.microsoft.com/office/drawing/2014/main" xmlns="" id="{44671D43-1D4F-4829-8B21-B5090FC0BCAB}"/>
                </a:ext>
              </a:extLst>
            </p:cNvPr>
            <p:cNvSpPr>
              <a:spLocks/>
            </p:cNvSpPr>
            <p:nvPr/>
          </p:nvSpPr>
          <p:spPr bwMode="auto">
            <a:xfrm>
              <a:off x="2149475" y="5157788"/>
              <a:ext cx="85725" cy="111125"/>
            </a:xfrm>
            <a:custGeom>
              <a:avLst/>
              <a:gdLst>
                <a:gd name="T0" fmla="*/ 0 w 416"/>
                <a:gd name="T1" fmla="*/ 0 h 539"/>
                <a:gd name="T2" fmla="*/ 275 w 416"/>
                <a:gd name="T3" fmla="*/ 297 h 539"/>
                <a:gd name="T4" fmla="*/ 416 w 416"/>
                <a:gd name="T5" fmla="*/ 539 h 539"/>
                <a:gd name="T6" fmla="*/ 335 w 416"/>
                <a:gd name="T7" fmla="*/ 351 h 539"/>
                <a:gd name="T8" fmla="*/ 0 w 416"/>
                <a:gd name="T9" fmla="*/ 0 h 539"/>
              </a:gdLst>
              <a:ahLst/>
              <a:cxnLst>
                <a:cxn ang="0">
                  <a:pos x="T0" y="T1"/>
                </a:cxn>
                <a:cxn ang="0">
                  <a:pos x="T2" y="T3"/>
                </a:cxn>
                <a:cxn ang="0">
                  <a:pos x="T4" y="T5"/>
                </a:cxn>
                <a:cxn ang="0">
                  <a:pos x="T6" y="T7"/>
                </a:cxn>
                <a:cxn ang="0">
                  <a:pos x="T8" y="T9"/>
                </a:cxn>
              </a:cxnLst>
              <a:rect l="0" t="0" r="r" b="b"/>
              <a:pathLst>
                <a:path w="416" h="539">
                  <a:moveTo>
                    <a:pt x="0" y="0"/>
                  </a:moveTo>
                  <a:cubicBezTo>
                    <a:pt x="81" y="66"/>
                    <a:pt x="180" y="163"/>
                    <a:pt x="275" y="297"/>
                  </a:cubicBezTo>
                  <a:cubicBezTo>
                    <a:pt x="336" y="383"/>
                    <a:pt x="382" y="466"/>
                    <a:pt x="416" y="539"/>
                  </a:cubicBezTo>
                  <a:cubicBezTo>
                    <a:pt x="398" y="482"/>
                    <a:pt x="372" y="418"/>
                    <a:pt x="335" y="351"/>
                  </a:cubicBezTo>
                  <a:cubicBezTo>
                    <a:pt x="230" y="161"/>
                    <a:pt x="87" y="54"/>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514">
              <a:extLst>
                <a:ext uri="{FF2B5EF4-FFF2-40B4-BE49-F238E27FC236}">
                  <a16:creationId xmlns:a16="http://schemas.microsoft.com/office/drawing/2014/main" xmlns="" id="{8FA819A9-A276-4FDB-BE67-015A9F8ABEB6}"/>
                </a:ext>
              </a:extLst>
            </p:cNvPr>
            <p:cNvSpPr>
              <a:spLocks/>
            </p:cNvSpPr>
            <p:nvPr/>
          </p:nvSpPr>
          <p:spPr bwMode="auto">
            <a:xfrm>
              <a:off x="2033588" y="4946650"/>
              <a:ext cx="401638" cy="317500"/>
            </a:xfrm>
            <a:custGeom>
              <a:avLst/>
              <a:gdLst>
                <a:gd name="T0" fmla="*/ 1556 w 1955"/>
                <a:gd name="T1" fmla="*/ 1538 h 1538"/>
                <a:gd name="T2" fmla="*/ 711 w 1955"/>
                <a:gd name="T3" fmla="*/ 830 h 1538"/>
                <a:gd name="T4" fmla="*/ 774 w 1955"/>
                <a:gd name="T5" fmla="*/ 733 h 1538"/>
                <a:gd name="T6" fmla="*/ 691 w 1955"/>
                <a:gd name="T7" fmla="*/ 826 h 1538"/>
                <a:gd name="T8" fmla="*/ 512 w 1955"/>
                <a:gd name="T9" fmla="*/ 808 h 1538"/>
                <a:gd name="T10" fmla="*/ 410 w 1955"/>
                <a:gd name="T11" fmla="*/ 814 h 1538"/>
                <a:gd name="T12" fmla="*/ 0 w 1955"/>
                <a:gd name="T13" fmla="*/ 972 h 1538"/>
                <a:gd name="T14" fmla="*/ 80 w 1955"/>
                <a:gd name="T15" fmla="*/ 759 h 1538"/>
                <a:gd name="T16" fmla="*/ 21 w 1955"/>
                <a:gd name="T17" fmla="*/ 407 h 1538"/>
                <a:gd name="T18" fmla="*/ 17 w 1955"/>
                <a:gd name="T19" fmla="*/ 313 h 1538"/>
                <a:gd name="T20" fmla="*/ 76 w 1955"/>
                <a:gd name="T21" fmla="*/ 0 h 1538"/>
                <a:gd name="T22" fmla="*/ 804 w 1955"/>
                <a:gd name="T23" fmla="*/ 131 h 1538"/>
                <a:gd name="T24" fmla="*/ 852 w 1955"/>
                <a:gd name="T25" fmla="*/ 362 h 1538"/>
                <a:gd name="T26" fmla="*/ 776 w 1955"/>
                <a:gd name="T27" fmla="*/ 669 h 1538"/>
                <a:gd name="T28" fmla="*/ 776 w 1955"/>
                <a:gd name="T29" fmla="*/ 669 h 1538"/>
                <a:gd name="T30" fmla="*/ 776 w 1955"/>
                <a:gd name="T31" fmla="*/ 669 h 1538"/>
                <a:gd name="T32" fmla="*/ 1324 w 1955"/>
                <a:gd name="T33" fmla="*/ 363 h 1538"/>
                <a:gd name="T34" fmla="*/ 1955 w 1955"/>
                <a:gd name="T35" fmla="*/ 974 h 1538"/>
                <a:gd name="T36" fmla="*/ 1947 w 1955"/>
                <a:gd name="T37" fmla="*/ 1070 h 1538"/>
                <a:gd name="T38" fmla="*/ 1947 w 1955"/>
                <a:gd name="T39" fmla="*/ 1070 h 1538"/>
                <a:gd name="T40" fmla="*/ 1827 w 1955"/>
                <a:gd name="T41" fmla="*/ 1335 h 1538"/>
                <a:gd name="T42" fmla="*/ 1827 w 1955"/>
                <a:gd name="T43" fmla="*/ 1335 h 1538"/>
                <a:gd name="T44" fmla="*/ 1625 w 1955"/>
                <a:gd name="T45" fmla="*/ 1529 h 1538"/>
                <a:gd name="T46" fmla="*/ 1624 w 1955"/>
                <a:gd name="T47" fmla="*/ 1529 h 1538"/>
                <a:gd name="T48" fmla="*/ 1556 w 1955"/>
                <a:gd name="T49" fmla="*/ 1538 h 1538"/>
                <a:gd name="T50" fmla="*/ 1556 w 1955"/>
                <a:gd name="T51" fmla="*/ 1538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5" h="1538">
                  <a:moveTo>
                    <a:pt x="1556" y="1538"/>
                  </a:moveTo>
                  <a:cubicBezTo>
                    <a:pt x="1366" y="1159"/>
                    <a:pt x="1046" y="904"/>
                    <a:pt x="711" y="830"/>
                  </a:cubicBezTo>
                  <a:cubicBezTo>
                    <a:pt x="731" y="798"/>
                    <a:pt x="752" y="765"/>
                    <a:pt x="774" y="733"/>
                  </a:cubicBezTo>
                  <a:cubicBezTo>
                    <a:pt x="742" y="764"/>
                    <a:pt x="716" y="795"/>
                    <a:pt x="691" y="826"/>
                  </a:cubicBezTo>
                  <a:cubicBezTo>
                    <a:pt x="632" y="814"/>
                    <a:pt x="572" y="808"/>
                    <a:pt x="512" y="808"/>
                  </a:cubicBezTo>
                  <a:cubicBezTo>
                    <a:pt x="478" y="808"/>
                    <a:pt x="444" y="810"/>
                    <a:pt x="410" y="814"/>
                  </a:cubicBezTo>
                  <a:cubicBezTo>
                    <a:pt x="247" y="834"/>
                    <a:pt x="109" y="898"/>
                    <a:pt x="0" y="972"/>
                  </a:cubicBezTo>
                  <a:cubicBezTo>
                    <a:pt x="61" y="901"/>
                    <a:pt x="80" y="832"/>
                    <a:pt x="80" y="759"/>
                  </a:cubicBezTo>
                  <a:cubicBezTo>
                    <a:pt x="80" y="657"/>
                    <a:pt x="42" y="545"/>
                    <a:pt x="21" y="407"/>
                  </a:cubicBezTo>
                  <a:cubicBezTo>
                    <a:pt x="18" y="374"/>
                    <a:pt x="17" y="343"/>
                    <a:pt x="17" y="313"/>
                  </a:cubicBezTo>
                  <a:cubicBezTo>
                    <a:pt x="17" y="181"/>
                    <a:pt x="39" y="78"/>
                    <a:pt x="76" y="0"/>
                  </a:cubicBezTo>
                  <a:cubicBezTo>
                    <a:pt x="319" y="44"/>
                    <a:pt x="562" y="87"/>
                    <a:pt x="804" y="131"/>
                  </a:cubicBezTo>
                  <a:cubicBezTo>
                    <a:pt x="834" y="200"/>
                    <a:pt x="852" y="278"/>
                    <a:pt x="852" y="362"/>
                  </a:cubicBezTo>
                  <a:cubicBezTo>
                    <a:pt x="852" y="457"/>
                    <a:pt x="829" y="561"/>
                    <a:pt x="776" y="669"/>
                  </a:cubicBezTo>
                  <a:lnTo>
                    <a:pt x="776" y="669"/>
                  </a:lnTo>
                  <a:lnTo>
                    <a:pt x="776" y="669"/>
                  </a:lnTo>
                  <a:cubicBezTo>
                    <a:pt x="941" y="451"/>
                    <a:pt x="1138" y="363"/>
                    <a:pt x="1324" y="363"/>
                  </a:cubicBezTo>
                  <a:cubicBezTo>
                    <a:pt x="1658" y="363"/>
                    <a:pt x="1955" y="647"/>
                    <a:pt x="1955" y="974"/>
                  </a:cubicBezTo>
                  <a:cubicBezTo>
                    <a:pt x="1955" y="1006"/>
                    <a:pt x="1952" y="1038"/>
                    <a:pt x="1947" y="1070"/>
                  </a:cubicBezTo>
                  <a:lnTo>
                    <a:pt x="1947" y="1070"/>
                  </a:lnTo>
                  <a:cubicBezTo>
                    <a:pt x="1907" y="1158"/>
                    <a:pt x="1867" y="1247"/>
                    <a:pt x="1827" y="1335"/>
                  </a:cubicBezTo>
                  <a:lnTo>
                    <a:pt x="1827" y="1335"/>
                  </a:lnTo>
                  <a:cubicBezTo>
                    <a:pt x="1777" y="1402"/>
                    <a:pt x="1710" y="1467"/>
                    <a:pt x="1625" y="1529"/>
                  </a:cubicBezTo>
                  <a:lnTo>
                    <a:pt x="1624" y="1529"/>
                  </a:lnTo>
                  <a:cubicBezTo>
                    <a:pt x="1597" y="1529"/>
                    <a:pt x="1575" y="1532"/>
                    <a:pt x="1556" y="1538"/>
                  </a:cubicBezTo>
                  <a:lnTo>
                    <a:pt x="1556" y="1538"/>
                  </a:lnTo>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515">
              <a:extLst>
                <a:ext uri="{FF2B5EF4-FFF2-40B4-BE49-F238E27FC236}">
                  <a16:creationId xmlns:a16="http://schemas.microsoft.com/office/drawing/2014/main" xmlns="" id="{BCEF2BA8-E8E3-45FF-9799-6E2C84CBEA4F}"/>
                </a:ext>
              </a:extLst>
            </p:cNvPr>
            <p:cNvSpPr>
              <a:spLocks/>
            </p:cNvSpPr>
            <p:nvPr/>
          </p:nvSpPr>
          <p:spPr bwMode="auto">
            <a:xfrm>
              <a:off x="2174875" y="5097463"/>
              <a:ext cx="17463" cy="20638"/>
            </a:xfrm>
            <a:custGeom>
              <a:avLst/>
              <a:gdLst>
                <a:gd name="T0" fmla="*/ 20 w 83"/>
                <a:gd name="T1" fmla="*/ 97 h 97"/>
                <a:gd name="T2" fmla="*/ 0 w 83"/>
                <a:gd name="T3" fmla="*/ 93 h 97"/>
                <a:gd name="T4" fmla="*/ 83 w 83"/>
                <a:gd name="T5" fmla="*/ 0 h 97"/>
                <a:gd name="T6" fmla="*/ 20 w 83"/>
                <a:gd name="T7" fmla="*/ 97 h 97"/>
              </a:gdLst>
              <a:ahLst/>
              <a:cxnLst>
                <a:cxn ang="0">
                  <a:pos x="T0" y="T1"/>
                </a:cxn>
                <a:cxn ang="0">
                  <a:pos x="T2" y="T3"/>
                </a:cxn>
                <a:cxn ang="0">
                  <a:pos x="T4" y="T5"/>
                </a:cxn>
                <a:cxn ang="0">
                  <a:pos x="T6" y="T7"/>
                </a:cxn>
              </a:cxnLst>
              <a:rect l="0" t="0" r="r" b="b"/>
              <a:pathLst>
                <a:path w="83" h="97">
                  <a:moveTo>
                    <a:pt x="20" y="97"/>
                  </a:moveTo>
                  <a:cubicBezTo>
                    <a:pt x="13" y="96"/>
                    <a:pt x="7" y="94"/>
                    <a:pt x="0" y="93"/>
                  </a:cubicBezTo>
                  <a:cubicBezTo>
                    <a:pt x="25" y="62"/>
                    <a:pt x="51" y="31"/>
                    <a:pt x="83" y="0"/>
                  </a:cubicBezTo>
                  <a:cubicBezTo>
                    <a:pt x="61" y="32"/>
                    <a:pt x="40" y="65"/>
                    <a:pt x="20" y="97"/>
                  </a:cubicBezTo>
                  <a:close/>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516">
              <a:extLst>
                <a:ext uri="{FF2B5EF4-FFF2-40B4-BE49-F238E27FC236}">
                  <a16:creationId xmlns:a16="http://schemas.microsoft.com/office/drawing/2014/main" xmlns="" id="{9462AB8B-85FD-473E-953B-0A7B47CCFDDE}"/>
                </a:ext>
              </a:extLst>
            </p:cNvPr>
            <p:cNvSpPr>
              <a:spLocks/>
            </p:cNvSpPr>
            <p:nvPr/>
          </p:nvSpPr>
          <p:spPr bwMode="auto">
            <a:xfrm>
              <a:off x="2109788" y="5251450"/>
              <a:ext cx="60325" cy="136525"/>
            </a:xfrm>
            <a:custGeom>
              <a:avLst/>
              <a:gdLst>
                <a:gd name="T0" fmla="*/ 0 w 298"/>
                <a:gd name="T1" fmla="*/ 0 h 665"/>
                <a:gd name="T2" fmla="*/ 210 w 298"/>
                <a:gd name="T3" fmla="*/ 376 h 665"/>
                <a:gd name="T4" fmla="*/ 298 w 298"/>
                <a:gd name="T5" fmla="*/ 665 h 665"/>
                <a:gd name="T6" fmla="*/ 259 w 298"/>
                <a:gd name="T7" fmla="*/ 446 h 665"/>
                <a:gd name="T8" fmla="*/ 0 w 298"/>
                <a:gd name="T9" fmla="*/ 0 h 665"/>
              </a:gdLst>
              <a:ahLst/>
              <a:cxnLst>
                <a:cxn ang="0">
                  <a:pos x="T0" y="T1"/>
                </a:cxn>
                <a:cxn ang="0">
                  <a:pos x="T2" y="T3"/>
                </a:cxn>
                <a:cxn ang="0">
                  <a:pos x="T4" y="T5"/>
                </a:cxn>
                <a:cxn ang="0">
                  <a:pos x="T6" y="T7"/>
                </a:cxn>
                <a:cxn ang="0">
                  <a:pos x="T8" y="T9"/>
                </a:cxn>
              </a:cxnLst>
              <a:rect l="0" t="0" r="r" b="b"/>
              <a:pathLst>
                <a:path w="298" h="665">
                  <a:moveTo>
                    <a:pt x="0" y="0"/>
                  </a:moveTo>
                  <a:cubicBezTo>
                    <a:pt x="66" y="88"/>
                    <a:pt x="145" y="212"/>
                    <a:pt x="210" y="376"/>
                  </a:cubicBezTo>
                  <a:cubicBezTo>
                    <a:pt x="252" y="481"/>
                    <a:pt x="280" y="579"/>
                    <a:pt x="298" y="665"/>
                  </a:cubicBezTo>
                  <a:cubicBezTo>
                    <a:pt x="293" y="600"/>
                    <a:pt x="281" y="526"/>
                    <a:pt x="259" y="446"/>
                  </a:cubicBezTo>
                  <a:cubicBezTo>
                    <a:pt x="194" y="220"/>
                    <a:pt x="75" y="75"/>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517">
              <a:extLst>
                <a:ext uri="{FF2B5EF4-FFF2-40B4-BE49-F238E27FC236}">
                  <a16:creationId xmlns:a16="http://schemas.microsoft.com/office/drawing/2014/main" xmlns="" id="{E96C9FF4-11BD-418B-AF01-1A3497EC6C94}"/>
                </a:ext>
              </a:extLst>
            </p:cNvPr>
            <p:cNvSpPr>
              <a:spLocks/>
            </p:cNvSpPr>
            <p:nvPr/>
          </p:nvSpPr>
          <p:spPr bwMode="auto">
            <a:xfrm>
              <a:off x="2020888" y="5216525"/>
              <a:ext cx="95250" cy="100013"/>
            </a:xfrm>
            <a:custGeom>
              <a:avLst/>
              <a:gdLst>
                <a:gd name="T0" fmla="*/ 0 w 467"/>
                <a:gd name="T1" fmla="*/ 487 h 487"/>
                <a:gd name="T2" fmla="*/ 249 w 467"/>
                <a:gd name="T3" fmla="*/ 176 h 487"/>
                <a:gd name="T4" fmla="*/ 467 w 467"/>
                <a:gd name="T5" fmla="*/ 0 h 487"/>
                <a:gd name="T6" fmla="*/ 293 w 467"/>
                <a:gd name="T7" fmla="*/ 110 h 487"/>
                <a:gd name="T8" fmla="*/ 0 w 467"/>
                <a:gd name="T9" fmla="*/ 487 h 487"/>
              </a:gdLst>
              <a:ahLst/>
              <a:cxnLst>
                <a:cxn ang="0">
                  <a:pos x="T0" y="T1"/>
                </a:cxn>
                <a:cxn ang="0">
                  <a:pos x="T2" y="T3"/>
                </a:cxn>
                <a:cxn ang="0">
                  <a:pos x="T4" y="T5"/>
                </a:cxn>
                <a:cxn ang="0">
                  <a:pos x="T6" y="T7"/>
                </a:cxn>
                <a:cxn ang="0">
                  <a:pos x="T8" y="T9"/>
                </a:cxn>
              </a:cxnLst>
              <a:rect l="0" t="0" r="r" b="b"/>
              <a:pathLst>
                <a:path w="467" h="487">
                  <a:moveTo>
                    <a:pt x="0" y="487"/>
                  </a:moveTo>
                  <a:cubicBezTo>
                    <a:pt x="52" y="400"/>
                    <a:pt x="131" y="289"/>
                    <a:pt x="249" y="176"/>
                  </a:cubicBezTo>
                  <a:cubicBezTo>
                    <a:pt x="325" y="104"/>
                    <a:pt x="400" y="46"/>
                    <a:pt x="467" y="0"/>
                  </a:cubicBezTo>
                  <a:cubicBezTo>
                    <a:pt x="413" y="28"/>
                    <a:pt x="353" y="63"/>
                    <a:pt x="293" y="110"/>
                  </a:cubicBezTo>
                  <a:cubicBezTo>
                    <a:pt x="121" y="244"/>
                    <a:pt x="39" y="396"/>
                    <a:pt x="0" y="48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518">
              <a:extLst>
                <a:ext uri="{FF2B5EF4-FFF2-40B4-BE49-F238E27FC236}">
                  <a16:creationId xmlns:a16="http://schemas.microsoft.com/office/drawing/2014/main" xmlns="" id="{A615EE25-41A2-466E-B2F8-06B832150256}"/>
                </a:ext>
              </a:extLst>
            </p:cNvPr>
            <p:cNvSpPr>
              <a:spLocks/>
            </p:cNvSpPr>
            <p:nvPr/>
          </p:nvSpPr>
          <p:spPr bwMode="auto">
            <a:xfrm>
              <a:off x="2068513" y="5407025"/>
              <a:ext cx="34925" cy="100013"/>
            </a:xfrm>
            <a:custGeom>
              <a:avLst/>
              <a:gdLst>
                <a:gd name="T0" fmla="*/ 164 w 167"/>
                <a:gd name="T1" fmla="*/ 489 h 489"/>
                <a:gd name="T2" fmla="*/ 93 w 167"/>
                <a:gd name="T3" fmla="*/ 193 h 489"/>
                <a:gd name="T4" fmla="*/ 0 w 167"/>
                <a:gd name="T5" fmla="*/ 0 h 489"/>
                <a:gd name="T6" fmla="*/ 84 w 167"/>
                <a:gd name="T7" fmla="*/ 133 h 489"/>
                <a:gd name="T8" fmla="*/ 164 w 167"/>
                <a:gd name="T9" fmla="*/ 489 h 489"/>
              </a:gdLst>
              <a:ahLst/>
              <a:cxnLst>
                <a:cxn ang="0">
                  <a:pos x="T0" y="T1"/>
                </a:cxn>
                <a:cxn ang="0">
                  <a:pos x="T2" y="T3"/>
                </a:cxn>
                <a:cxn ang="0">
                  <a:pos x="T4" y="T5"/>
                </a:cxn>
                <a:cxn ang="0">
                  <a:pos x="T6" y="T7"/>
                </a:cxn>
                <a:cxn ang="0">
                  <a:pos x="T8" y="T9"/>
                </a:cxn>
              </a:cxnLst>
              <a:rect l="0" t="0" r="r" b="b"/>
              <a:pathLst>
                <a:path w="167" h="489">
                  <a:moveTo>
                    <a:pt x="164" y="489"/>
                  </a:moveTo>
                  <a:cubicBezTo>
                    <a:pt x="156" y="411"/>
                    <a:pt x="137" y="309"/>
                    <a:pt x="93" y="193"/>
                  </a:cubicBezTo>
                  <a:cubicBezTo>
                    <a:pt x="64" y="118"/>
                    <a:pt x="31" y="53"/>
                    <a:pt x="0" y="0"/>
                  </a:cubicBezTo>
                  <a:cubicBezTo>
                    <a:pt x="28" y="36"/>
                    <a:pt x="58" y="81"/>
                    <a:pt x="84" y="133"/>
                  </a:cubicBezTo>
                  <a:cubicBezTo>
                    <a:pt x="159" y="281"/>
                    <a:pt x="167" y="413"/>
                    <a:pt x="164" y="48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519">
              <a:extLst>
                <a:ext uri="{FF2B5EF4-FFF2-40B4-BE49-F238E27FC236}">
                  <a16:creationId xmlns:a16="http://schemas.microsoft.com/office/drawing/2014/main" xmlns="" id="{479CA357-D50B-44FD-A22C-68961EAF11F6}"/>
                </a:ext>
              </a:extLst>
            </p:cNvPr>
            <p:cNvSpPr>
              <a:spLocks/>
            </p:cNvSpPr>
            <p:nvPr/>
          </p:nvSpPr>
          <p:spPr bwMode="auto">
            <a:xfrm>
              <a:off x="2017713" y="5137150"/>
              <a:ext cx="147638" cy="73025"/>
            </a:xfrm>
            <a:custGeom>
              <a:avLst/>
              <a:gdLst>
                <a:gd name="T0" fmla="*/ 0 w 719"/>
                <a:gd name="T1" fmla="*/ 353 h 353"/>
                <a:gd name="T2" fmla="*/ 405 w 719"/>
                <a:gd name="T3" fmla="*/ 107 h 353"/>
                <a:gd name="T4" fmla="*/ 719 w 719"/>
                <a:gd name="T5" fmla="*/ 0 h 353"/>
                <a:gd name="T6" fmla="*/ 481 w 719"/>
                <a:gd name="T7" fmla="*/ 52 h 353"/>
                <a:gd name="T8" fmla="*/ 0 w 719"/>
                <a:gd name="T9" fmla="*/ 353 h 353"/>
              </a:gdLst>
              <a:ahLst/>
              <a:cxnLst>
                <a:cxn ang="0">
                  <a:pos x="T0" y="T1"/>
                </a:cxn>
                <a:cxn ang="0">
                  <a:pos x="T2" y="T3"/>
                </a:cxn>
                <a:cxn ang="0">
                  <a:pos x="T4" y="T5"/>
                </a:cxn>
                <a:cxn ang="0">
                  <a:pos x="T6" y="T7"/>
                </a:cxn>
                <a:cxn ang="0">
                  <a:pos x="T8" y="T9"/>
                </a:cxn>
              </a:cxnLst>
              <a:rect l="0" t="0" r="r" b="b"/>
              <a:pathLst>
                <a:path w="719" h="353">
                  <a:moveTo>
                    <a:pt x="0" y="353"/>
                  </a:moveTo>
                  <a:cubicBezTo>
                    <a:pt x="94" y="277"/>
                    <a:pt x="227" y="186"/>
                    <a:pt x="405" y="107"/>
                  </a:cubicBezTo>
                  <a:cubicBezTo>
                    <a:pt x="519" y="57"/>
                    <a:pt x="626" y="23"/>
                    <a:pt x="719" y="0"/>
                  </a:cubicBezTo>
                  <a:cubicBezTo>
                    <a:pt x="648" y="9"/>
                    <a:pt x="567" y="24"/>
                    <a:pt x="481" y="52"/>
                  </a:cubicBezTo>
                  <a:cubicBezTo>
                    <a:pt x="234" y="131"/>
                    <a:pt x="80" y="267"/>
                    <a:pt x="0" y="353"/>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Oval 520">
              <a:extLst>
                <a:ext uri="{FF2B5EF4-FFF2-40B4-BE49-F238E27FC236}">
                  <a16:creationId xmlns:a16="http://schemas.microsoft.com/office/drawing/2014/main" xmlns="" id="{B5B5BA00-0F66-45AA-A60B-1497B55B69C0}"/>
                </a:ext>
              </a:extLst>
            </p:cNvPr>
            <p:cNvSpPr>
              <a:spLocks noChangeArrowheads="1"/>
            </p:cNvSpPr>
            <p:nvPr/>
          </p:nvSpPr>
          <p:spPr bwMode="auto">
            <a:xfrm>
              <a:off x="3084513" y="5087938"/>
              <a:ext cx="33338" cy="476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521">
              <a:extLst>
                <a:ext uri="{FF2B5EF4-FFF2-40B4-BE49-F238E27FC236}">
                  <a16:creationId xmlns:a16="http://schemas.microsoft.com/office/drawing/2014/main" xmlns="" id="{3A142FCD-7332-4C7B-B168-415E1EC7F97B}"/>
                </a:ext>
              </a:extLst>
            </p:cNvPr>
            <p:cNvSpPr>
              <a:spLocks/>
            </p:cNvSpPr>
            <p:nvPr/>
          </p:nvSpPr>
          <p:spPr bwMode="auto">
            <a:xfrm>
              <a:off x="3257550" y="5033963"/>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522">
              <a:extLst>
                <a:ext uri="{FF2B5EF4-FFF2-40B4-BE49-F238E27FC236}">
                  <a16:creationId xmlns:a16="http://schemas.microsoft.com/office/drawing/2014/main" xmlns="" id="{08038D9B-4277-4EFF-A9F4-5892000CDB3E}"/>
                </a:ext>
              </a:extLst>
            </p:cNvPr>
            <p:cNvSpPr>
              <a:spLocks/>
            </p:cNvSpPr>
            <p:nvPr/>
          </p:nvSpPr>
          <p:spPr bwMode="auto">
            <a:xfrm>
              <a:off x="3317875" y="5318125"/>
              <a:ext cx="46038" cy="39688"/>
            </a:xfrm>
            <a:custGeom>
              <a:avLst/>
              <a:gdLst>
                <a:gd name="T0" fmla="*/ 156 w 228"/>
                <a:gd name="T1" fmla="*/ 33 h 193"/>
                <a:gd name="T2" fmla="*/ 205 w 228"/>
                <a:gd name="T3" fmla="*/ 157 h 193"/>
                <a:gd name="T4" fmla="*/ 72 w 228"/>
                <a:gd name="T5" fmla="*/ 159 h 193"/>
                <a:gd name="T6" fmla="*/ 23 w 228"/>
                <a:gd name="T7" fmla="*/ 35 h 193"/>
                <a:gd name="T8" fmla="*/ 156 w 228"/>
                <a:gd name="T9" fmla="*/ 33 h 193"/>
              </a:gdLst>
              <a:ahLst/>
              <a:cxnLst>
                <a:cxn ang="0">
                  <a:pos x="T0" y="T1"/>
                </a:cxn>
                <a:cxn ang="0">
                  <a:pos x="T2" y="T3"/>
                </a:cxn>
                <a:cxn ang="0">
                  <a:pos x="T4" y="T5"/>
                </a:cxn>
                <a:cxn ang="0">
                  <a:pos x="T6" y="T7"/>
                </a:cxn>
                <a:cxn ang="0">
                  <a:pos x="T8" y="T9"/>
                </a:cxn>
              </a:cxnLst>
              <a:rect l="0" t="0" r="r" b="b"/>
              <a:pathLst>
                <a:path w="228" h="193">
                  <a:moveTo>
                    <a:pt x="156" y="33"/>
                  </a:moveTo>
                  <a:cubicBezTo>
                    <a:pt x="206" y="67"/>
                    <a:pt x="228" y="122"/>
                    <a:pt x="205" y="157"/>
                  </a:cubicBezTo>
                  <a:cubicBezTo>
                    <a:pt x="182" y="192"/>
                    <a:pt x="122" y="193"/>
                    <a:pt x="72" y="159"/>
                  </a:cubicBezTo>
                  <a:cubicBezTo>
                    <a:pt x="22" y="126"/>
                    <a:pt x="0" y="70"/>
                    <a:pt x="23" y="35"/>
                  </a:cubicBezTo>
                  <a:cubicBezTo>
                    <a:pt x="46" y="1"/>
                    <a:pt x="106" y="0"/>
                    <a:pt x="156" y="3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523">
              <a:extLst>
                <a:ext uri="{FF2B5EF4-FFF2-40B4-BE49-F238E27FC236}">
                  <a16:creationId xmlns:a16="http://schemas.microsoft.com/office/drawing/2014/main" xmlns="" id="{84D524B4-085B-43E1-B131-88F8AA796ED9}"/>
                </a:ext>
              </a:extLst>
            </p:cNvPr>
            <p:cNvSpPr>
              <a:spLocks/>
            </p:cNvSpPr>
            <p:nvPr/>
          </p:nvSpPr>
          <p:spPr bwMode="auto">
            <a:xfrm>
              <a:off x="2824163" y="5554663"/>
              <a:ext cx="47625" cy="39688"/>
            </a:xfrm>
            <a:custGeom>
              <a:avLst/>
              <a:gdLst>
                <a:gd name="T0" fmla="*/ 157 w 229"/>
                <a:gd name="T1" fmla="*/ 34 h 193"/>
                <a:gd name="T2" fmla="*/ 206 w 229"/>
                <a:gd name="T3" fmla="*/ 158 h 193"/>
                <a:gd name="T4" fmla="*/ 73 w 229"/>
                <a:gd name="T5" fmla="*/ 160 h 193"/>
                <a:gd name="T6" fmla="*/ 24 w 229"/>
                <a:gd name="T7" fmla="*/ 36 h 193"/>
                <a:gd name="T8" fmla="*/ 157 w 229"/>
                <a:gd name="T9" fmla="*/ 34 h 193"/>
              </a:gdLst>
              <a:ahLst/>
              <a:cxnLst>
                <a:cxn ang="0">
                  <a:pos x="T0" y="T1"/>
                </a:cxn>
                <a:cxn ang="0">
                  <a:pos x="T2" y="T3"/>
                </a:cxn>
                <a:cxn ang="0">
                  <a:pos x="T4" y="T5"/>
                </a:cxn>
                <a:cxn ang="0">
                  <a:pos x="T6" y="T7"/>
                </a:cxn>
                <a:cxn ang="0">
                  <a:pos x="T8" y="T9"/>
                </a:cxn>
              </a:cxnLst>
              <a:rect l="0" t="0" r="r" b="b"/>
              <a:pathLst>
                <a:path w="229" h="193">
                  <a:moveTo>
                    <a:pt x="157" y="34"/>
                  </a:moveTo>
                  <a:cubicBezTo>
                    <a:pt x="207" y="67"/>
                    <a:pt x="229" y="123"/>
                    <a:pt x="206" y="158"/>
                  </a:cubicBezTo>
                  <a:cubicBezTo>
                    <a:pt x="183" y="192"/>
                    <a:pt x="123" y="193"/>
                    <a:pt x="73" y="160"/>
                  </a:cubicBezTo>
                  <a:cubicBezTo>
                    <a:pt x="22" y="126"/>
                    <a:pt x="0" y="71"/>
                    <a:pt x="24" y="36"/>
                  </a:cubicBezTo>
                  <a:cubicBezTo>
                    <a:pt x="47" y="1"/>
                    <a:pt x="107"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Oval 524">
              <a:extLst>
                <a:ext uri="{FF2B5EF4-FFF2-40B4-BE49-F238E27FC236}">
                  <a16:creationId xmlns:a16="http://schemas.microsoft.com/office/drawing/2014/main" xmlns="" id="{77C8A0D1-218D-4F2F-BC8E-9651B5109464}"/>
                </a:ext>
              </a:extLst>
            </p:cNvPr>
            <p:cNvSpPr>
              <a:spLocks noChangeArrowheads="1"/>
            </p:cNvSpPr>
            <p:nvPr/>
          </p:nvSpPr>
          <p:spPr bwMode="auto">
            <a:xfrm>
              <a:off x="2830513" y="5418138"/>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Oval 525">
              <a:extLst>
                <a:ext uri="{FF2B5EF4-FFF2-40B4-BE49-F238E27FC236}">
                  <a16:creationId xmlns:a16="http://schemas.microsoft.com/office/drawing/2014/main" xmlns="" id="{07D1C340-0D39-456E-8F3B-B7C499344A1C}"/>
                </a:ext>
              </a:extLst>
            </p:cNvPr>
            <p:cNvSpPr>
              <a:spLocks noChangeArrowheads="1"/>
            </p:cNvSpPr>
            <p:nvPr/>
          </p:nvSpPr>
          <p:spPr bwMode="auto">
            <a:xfrm>
              <a:off x="2146300" y="5416550"/>
              <a:ext cx="38100" cy="269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526">
              <a:extLst>
                <a:ext uri="{FF2B5EF4-FFF2-40B4-BE49-F238E27FC236}">
                  <a16:creationId xmlns:a16="http://schemas.microsoft.com/office/drawing/2014/main" xmlns="" id="{EFCF964B-F19E-4725-AF46-32420804EF8F}"/>
                </a:ext>
              </a:extLst>
            </p:cNvPr>
            <p:cNvSpPr>
              <a:spLocks/>
            </p:cNvSpPr>
            <p:nvPr/>
          </p:nvSpPr>
          <p:spPr bwMode="auto">
            <a:xfrm>
              <a:off x="2627313" y="5038725"/>
              <a:ext cx="46038"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7"/>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527">
              <a:extLst>
                <a:ext uri="{FF2B5EF4-FFF2-40B4-BE49-F238E27FC236}">
                  <a16:creationId xmlns:a16="http://schemas.microsoft.com/office/drawing/2014/main" xmlns="" id="{E53BB23F-6BB1-44ED-BC2E-216A02868DD3}"/>
                </a:ext>
              </a:extLst>
            </p:cNvPr>
            <p:cNvSpPr>
              <a:spLocks/>
            </p:cNvSpPr>
            <p:nvPr/>
          </p:nvSpPr>
          <p:spPr bwMode="auto">
            <a:xfrm>
              <a:off x="2143125" y="5248275"/>
              <a:ext cx="47625" cy="39688"/>
            </a:xfrm>
            <a:custGeom>
              <a:avLst/>
              <a:gdLst>
                <a:gd name="T0" fmla="*/ 156 w 229"/>
                <a:gd name="T1" fmla="*/ 34 h 193"/>
                <a:gd name="T2" fmla="*/ 205 w 229"/>
                <a:gd name="T3" fmla="*/ 158 h 193"/>
                <a:gd name="T4" fmla="*/ 72 w 229"/>
                <a:gd name="T5" fmla="*/ 160 h 193"/>
                <a:gd name="T6" fmla="*/ 23 w 229"/>
                <a:gd name="T7" fmla="*/ 36 h 193"/>
                <a:gd name="T8" fmla="*/ 156 w 229"/>
                <a:gd name="T9" fmla="*/ 34 h 193"/>
              </a:gdLst>
              <a:ahLst/>
              <a:cxnLst>
                <a:cxn ang="0">
                  <a:pos x="T0" y="T1"/>
                </a:cxn>
                <a:cxn ang="0">
                  <a:pos x="T2" y="T3"/>
                </a:cxn>
                <a:cxn ang="0">
                  <a:pos x="T4" y="T5"/>
                </a:cxn>
                <a:cxn ang="0">
                  <a:pos x="T6" y="T7"/>
                </a:cxn>
                <a:cxn ang="0">
                  <a:pos x="T8" y="T9"/>
                </a:cxn>
              </a:cxnLst>
              <a:rect l="0" t="0" r="r" b="b"/>
              <a:pathLst>
                <a:path w="229" h="193">
                  <a:moveTo>
                    <a:pt x="156" y="34"/>
                  </a:moveTo>
                  <a:cubicBezTo>
                    <a:pt x="207" y="67"/>
                    <a:pt x="229" y="123"/>
                    <a:pt x="205" y="158"/>
                  </a:cubicBezTo>
                  <a:cubicBezTo>
                    <a:pt x="182" y="192"/>
                    <a:pt x="122" y="193"/>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528">
              <a:extLst>
                <a:ext uri="{FF2B5EF4-FFF2-40B4-BE49-F238E27FC236}">
                  <a16:creationId xmlns:a16="http://schemas.microsoft.com/office/drawing/2014/main" xmlns="" id="{F0A73DC2-7F96-4F40-BAF4-9B6BC1B4D6FE}"/>
                </a:ext>
              </a:extLst>
            </p:cNvPr>
            <p:cNvSpPr>
              <a:spLocks/>
            </p:cNvSpPr>
            <p:nvPr/>
          </p:nvSpPr>
          <p:spPr bwMode="auto">
            <a:xfrm>
              <a:off x="2259013" y="5092700"/>
              <a:ext cx="46038" cy="39688"/>
            </a:xfrm>
            <a:custGeom>
              <a:avLst/>
              <a:gdLst>
                <a:gd name="T0" fmla="*/ 157 w 229"/>
                <a:gd name="T1" fmla="*/ 34 h 194"/>
                <a:gd name="T2" fmla="*/ 206 w 229"/>
                <a:gd name="T3" fmla="*/ 158 h 194"/>
                <a:gd name="T4" fmla="*/ 73 w 229"/>
                <a:gd name="T5" fmla="*/ 160 h 194"/>
                <a:gd name="T6" fmla="*/ 24 w 229"/>
                <a:gd name="T7" fmla="*/ 36 h 194"/>
                <a:gd name="T8" fmla="*/ 157 w 229"/>
                <a:gd name="T9" fmla="*/ 34 h 194"/>
              </a:gdLst>
              <a:ahLst/>
              <a:cxnLst>
                <a:cxn ang="0">
                  <a:pos x="T0" y="T1"/>
                </a:cxn>
                <a:cxn ang="0">
                  <a:pos x="T2" y="T3"/>
                </a:cxn>
                <a:cxn ang="0">
                  <a:pos x="T4" y="T5"/>
                </a:cxn>
                <a:cxn ang="0">
                  <a:pos x="T6" y="T7"/>
                </a:cxn>
                <a:cxn ang="0">
                  <a:pos x="T8" y="T9"/>
                </a:cxn>
              </a:cxnLst>
              <a:rect l="0" t="0" r="r" b="b"/>
              <a:pathLst>
                <a:path w="229" h="194">
                  <a:moveTo>
                    <a:pt x="157" y="34"/>
                  </a:moveTo>
                  <a:cubicBezTo>
                    <a:pt x="207" y="68"/>
                    <a:pt x="229" y="123"/>
                    <a:pt x="206" y="158"/>
                  </a:cubicBezTo>
                  <a:cubicBezTo>
                    <a:pt x="182" y="193"/>
                    <a:pt x="123" y="194"/>
                    <a:pt x="73" y="160"/>
                  </a:cubicBezTo>
                  <a:cubicBezTo>
                    <a:pt x="22" y="127"/>
                    <a:pt x="0" y="71"/>
                    <a:pt x="24" y="36"/>
                  </a:cubicBezTo>
                  <a:cubicBezTo>
                    <a:pt x="47" y="1"/>
                    <a:pt x="106" y="0"/>
                    <a:pt x="157"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Oval 529">
              <a:extLst>
                <a:ext uri="{FF2B5EF4-FFF2-40B4-BE49-F238E27FC236}">
                  <a16:creationId xmlns:a16="http://schemas.microsoft.com/office/drawing/2014/main" xmlns="" id="{1E838B8B-DD0E-44D4-993B-453B026DA38A}"/>
                </a:ext>
              </a:extLst>
            </p:cNvPr>
            <p:cNvSpPr>
              <a:spLocks noChangeArrowheads="1"/>
            </p:cNvSpPr>
            <p:nvPr/>
          </p:nvSpPr>
          <p:spPr bwMode="auto">
            <a:xfrm>
              <a:off x="3065463" y="520382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30">
              <a:extLst>
                <a:ext uri="{FF2B5EF4-FFF2-40B4-BE49-F238E27FC236}">
                  <a16:creationId xmlns:a16="http://schemas.microsoft.com/office/drawing/2014/main" xmlns="" id="{4AF572EC-D065-41C1-9D71-7B46CD298E31}"/>
                </a:ext>
              </a:extLst>
            </p:cNvPr>
            <p:cNvSpPr>
              <a:spLocks noChangeArrowheads="1"/>
            </p:cNvSpPr>
            <p:nvPr/>
          </p:nvSpPr>
          <p:spPr bwMode="auto">
            <a:xfrm>
              <a:off x="3021013" y="5145088"/>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31">
              <a:extLst>
                <a:ext uri="{FF2B5EF4-FFF2-40B4-BE49-F238E27FC236}">
                  <a16:creationId xmlns:a16="http://schemas.microsoft.com/office/drawing/2014/main" xmlns="" id="{71065408-D783-4D1E-AEEA-C2EAAECC2EDB}"/>
                </a:ext>
              </a:extLst>
            </p:cNvPr>
            <p:cNvSpPr>
              <a:spLocks noChangeArrowheads="1"/>
            </p:cNvSpPr>
            <p:nvPr/>
          </p:nvSpPr>
          <p:spPr bwMode="auto">
            <a:xfrm>
              <a:off x="2557463" y="51482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Oval 532">
              <a:extLst>
                <a:ext uri="{FF2B5EF4-FFF2-40B4-BE49-F238E27FC236}">
                  <a16:creationId xmlns:a16="http://schemas.microsoft.com/office/drawing/2014/main" xmlns="" id="{D79DA9C5-4702-445B-8403-8FEDBC25748E}"/>
                </a:ext>
              </a:extLst>
            </p:cNvPr>
            <p:cNvSpPr>
              <a:spLocks noChangeArrowheads="1"/>
            </p:cNvSpPr>
            <p:nvPr/>
          </p:nvSpPr>
          <p:spPr bwMode="auto">
            <a:xfrm>
              <a:off x="2274888" y="5278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Oval 533">
              <a:extLst>
                <a:ext uri="{FF2B5EF4-FFF2-40B4-BE49-F238E27FC236}">
                  <a16:creationId xmlns:a16="http://schemas.microsoft.com/office/drawing/2014/main" xmlns="" id="{1E270AA0-EEB1-41D0-801E-7BEC7C30A663}"/>
                </a:ext>
              </a:extLst>
            </p:cNvPr>
            <p:cNvSpPr>
              <a:spLocks noChangeArrowheads="1"/>
            </p:cNvSpPr>
            <p:nvPr/>
          </p:nvSpPr>
          <p:spPr bwMode="auto">
            <a:xfrm>
              <a:off x="2644775" y="534670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Oval 534">
              <a:extLst>
                <a:ext uri="{FF2B5EF4-FFF2-40B4-BE49-F238E27FC236}">
                  <a16:creationId xmlns:a16="http://schemas.microsoft.com/office/drawing/2014/main" xmlns="" id="{FAD43951-E854-4447-A0C5-0383E959DCD8}"/>
                </a:ext>
              </a:extLst>
            </p:cNvPr>
            <p:cNvSpPr>
              <a:spLocks noChangeArrowheads="1"/>
            </p:cNvSpPr>
            <p:nvPr/>
          </p:nvSpPr>
          <p:spPr bwMode="auto">
            <a:xfrm>
              <a:off x="2814638" y="5108575"/>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Oval 535">
              <a:extLst>
                <a:ext uri="{FF2B5EF4-FFF2-40B4-BE49-F238E27FC236}">
                  <a16:creationId xmlns:a16="http://schemas.microsoft.com/office/drawing/2014/main" xmlns="" id="{B7F242B9-D503-46EC-9E7D-5B9438DF5678}"/>
                </a:ext>
              </a:extLst>
            </p:cNvPr>
            <p:cNvSpPr>
              <a:spLocks noChangeArrowheads="1"/>
            </p:cNvSpPr>
            <p:nvPr/>
          </p:nvSpPr>
          <p:spPr bwMode="auto">
            <a:xfrm>
              <a:off x="2001838" y="5568950"/>
              <a:ext cx="25400" cy="25400"/>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Oval 536">
              <a:extLst>
                <a:ext uri="{FF2B5EF4-FFF2-40B4-BE49-F238E27FC236}">
                  <a16:creationId xmlns:a16="http://schemas.microsoft.com/office/drawing/2014/main" xmlns="" id="{B47D7297-2094-4D08-8BCA-01900C7A055B}"/>
                </a:ext>
              </a:extLst>
            </p:cNvPr>
            <p:cNvSpPr>
              <a:spLocks noChangeArrowheads="1"/>
            </p:cNvSpPr>
            <p:nvPr/>
          </p:nvSpPr>
          <p:spPr bwMode="auto">
            <a:xfrm>
              <a:off x="2019300" y="5351463"/>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Oval 537">
              <a:extLst>
                <a:ext uri="{FF2B5EF4-FFF2-40B4-BE49-F238E27FC236}">
                  <a16:creationId xmlns:a16="http://schemas.microsoft.com/office/drawing/2014/main" xmlns="" id="{F20B5CEF-FE2B-465C-B6B3-7EF1CD3DC13F}"/>
                </a:ext>
              </a:extLst>
            </p:cNvPr>
            <p:cNvSpPr>
              <a:spLocks noChangeArrowheads="1"/>
            </p:cNvSpPr>
            <p:nvPr/>
          </p:nvSpPr>
          <p:spPr bwMode="auto">
            <a:xfrm>
              <a:off x="3148013" y="53403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Oval 538">
              <a:extLst>
                <a:ext uri="{FF2B5EF4-FFF2-40B4-BE49-F238E27FC236}">
                  <a16:creationId xmlns:a16="http://schemas.microsoft.com/office/drawing/2014/main" xmlns="" id="{15DCA8C9-3F60-44D1-BE7C-E3C18EE87E8C}"/>
                </a:ext>
              </a:extLst>
            </p:cNvPr>
            <p:cNvSpPr>
              <a:spLocks noChangeArrowheads="1"/>
            </p:cNvSpPr>
            <p:nvPr/>
          </p:nvSpPr>
          <p:spPr bwMode="auto">
            <a:xfrm>
              <a:off x="3179763" y="5237163"/>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Oval 539">
              <a:extLst>
                <a:ext uri="{FF2B5EF4-FFF2-40B4-BE49-F238E27FC236}">
                  <a16:creationId xmlns:a16="http://schemas.microsoft.com/office/drawing/2014/main" xmlns="" id="{922BBA98-C2D2-42F5-B64B-EB820FD6A0C4}"/>
                </a:ext>
              </a:extLst>
            </p:cNvPr>
            <p:cNvSpPr>
              <a:spLocks noChangeArrowheads="1"/>
            </p:cNvSpPr>
            <p:nvPr/>
          </p:nvSpPr>
          <p:spPr bwMode="auto">
            <a:xfrm>
              <a:off x="3290888" y="5183188"/>
              <a:ext cx="28575" cy="14288"/>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Oval 540">
              <a:extLst>
                <a:ext uri="{FF2B5EF4-FFF2-40B4-BE49-F238E27FC236}">
                  <a16:creationId xmlns:a16="http://schemas.microsoft.com/office/drawing/2014/main" xmlns="" id="{9A005A4A-01AA-415C-9803-C495311DFC64}"/>
                </a:ext>
              </a:extLst>
            </p:cNvPr>
            <p:cNvSpPr>
              <a:spLocks noChangeArrowheads="1"/>
            </p:cNvSpPr>
            <p:nvPr/>
          </p:nvSpPr>
          <p:spPr bwMode="auto">
            <a:xfrm>
              <a:off x="2765425" y="5222875"/>
              <a:ext cx="2857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541">
              <a:extLst>
                <a:ext uri="{FF2B5EF4-FFF2-40B4-BE49-F238E27FC236}">
                  <a16:creationId xmlns:a16="http://schemas.microsoft.com/office/drawing/2014/main" xmlns="" id="{B769BB2B-9259-46B8-9440-A03CECE913D6}"/>
                </a:ext>
              </a:extLst>
            </p:cNvPr>
            <p:cNvSpPr>
              <a:spLocks/>
            </p:cNvSpPr>
            <p:nvPr/>
          </p:nvSpPr>
          <p:spPr bwMode="auto">
            <a:xfrm>
              <a:off x="3259138" y="5529263"/>
              <a:ext cx="19050" cy="30163"/>
            </a:xfrm>
            <a:custGeom>
              <a:avLst/>
              <a:gdLst>
                <a:gd name="T0" fmla="*/ 68 w 93"/>
                <a:gd name="T1" fmla="*/ 6 h 146"/>
                <a:gd name="T2" fmla="*/ 82 w 93"/>
                <a:gd name="T3" fmla="*/ 84 h 146"/>
                <a:gd name="T4" fmla="*/ 25 w 93"/>
                <a:gd name="T5" fmla="*/ 140 h 146"/>
                <a:gd name="T6" fmla="*/ 11 w 93"/>
                <a:gd name="T7" fmla="*/ 62 h 146"/>
                <a:gd name="T8" fmla="*/ 68 w 93"/>
                <a:gd name="T9" fmla="*/ 6 h 146"/>
              </a:gdLst>
              <a:ahLst/>
              <a:cxnLst>
                <a:cxn ang="0">
                  <a:pos x="T0" y="T1"/>
                </a:cxn>
                <a:cxn ang="0">
                  <a:pos x="T2" y="T3"/>
                </a:cxn>
                <a:cxn ang="0">
                  <a:pos x="T4" y="T5"/>
                </a:cxn>
                <a:cxn ang="0">
                  <a:pos x="T6" y="T7"/>
                </a:cxn>
                <a:cxn ang="0">
                  <a:pos x="T8" y="T9"/>
                </a:cxn>
              </a:cxnLst>
              <a:rect l="0" t="0" r="r" b="b"/>
              <a:pathLst>
                <a:path w="93" h="146">
                  <a:moveTo>
                    <a:pt x="68" y="6"/>
                  </a:moveTo>
                  <a:cubicBezTo>
                    <a:pt x="87" y="12"/>
                    <a:pt x="93" y="47"/>
                    <a:pt x="82" y="84"/>
                  </a:cubicBezTo>
                  <a:cubicBezTo>
                    <a:pt x="70" y="121"/>
                    <a:pt x="45" y="146"/>
                    <a:pt x="25" y="140"/>
                  </a:cubicBezTo>
                  <a:cubicBezTo>
                    <a:pt x="6" y="134"/>
                    <a:pt x="0" y="99"/>
                    <a:pt x="11" y="62"/>
                  </a:cubicBezTo>
                  <a:cubicBezTo>
                    <a:pt x="23" y="25"/>
                    <a:pt x="48" y="0"/>
                    <a:pt x="68" y="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542">
              <a:extLst>
                <a:ext uri="{FF2B5EF4-FFF2-40B4-BE49-F238E27FC236}">
                  <a16:creationId xmlns:a16="http://schemas.microsoft.com/office/drawing/2014/main" xmlns="" id="{B3AB69CA-4568-48EB-A550-60799D44F59D}"/>
                </a:ext>
              </a:extLst>
            </p:cNvPr>
            <p:cNvSpPr>
              <a:spLocks/>
            </p:cNvSpPr>
            <p:nvPr/>
          </p:nvSpPr>
          <p:spPr bwMode="auto">
            <a:xfrm>
              <a:off x="3227388" y="5373688"/>
              <a:ext cx="20638" cy="28575"/>
            </a:xfrm>
            <a:custGeom>
              <a:avLst/>
              <a:gdLst>
                <a:gd name="T0" fmla="*/ 88 w 106"/>
                <a:gd name="T1" fmla="*/ 10 h 142"/>
                <a:gd name="T2" fmla="*/ 85 w 106"/>
                <a:gd name="T3" fmla="*/ 89 h 142"/>
                <a:gd name="T4" fmla="*/ 18 w 106"/>
                <a:gd name="T5" fmla="*/ 131 h 142"/>
                <a:gd name="T6" fmla="*/ 21 w 106"/>
                <a:gd name="T7" fmla="*/ 52 h 142"/>
                <a:gd name="T8" fmla="*/ 88 w 106"/>
                <a:gd name="T9" fmla="*/ 10 h 142"/>
              </a:gdLst>
              <a:ahLst/>
              <a:cxnLst>
                <a:cxn ang="0">
                  <a:pos x="T0" y="T1"/>
                </a:cxn>
                <a:cxn ang="0">
                  <a:pos x="T2" y="T3"/>
                </a:cxn>
                <a:cxn ang="0">
                  <a:pos x="T4" y="T5"/>
                </a:cxn>
                <a:cxn ang="0">
                  <a:pos x="T6" y="T7"/>
                </a:cxn>
                <a:cxn ang="0">
                  <a:pos x="T8" y="T9"/>
                </a:cxn>
              </a:cxnLst>
              <a:rect l="0" t="0" r="r" b="b"/>
              <a:pathLst>
                <a:path w="106" h="142">
                  <a:moveTo>
                    <a:pt x="88" y="10"/>
                  </a:moveTo>
                  <a:cubicBezTo>
                    <a:pt x="106" y="20"/>
                    <a:pt x="105" y="56"/>
                    <a:pt x="85" y="89"/>
                  </a:cubicBezTo>
                  <a:cubicBezTo>
                    <a:pt x="66" y="123"/>
                    <a:pt x="36" y="142"/>
                    <a:pt x="18" y="131"/>
                  </a:cubicBezTo>
                  <a:cubicBezTo>
                    <a:pt x="0" y="121"/>
                    <a:pt x="2" y="86"/>
                    <a:pt x="21" y="52"/>
                  </a:cubicBezTo>
                  <a:cubicBezTo>
                    <a:pt x="41" y="19"/>
                    <a:pt x="71" y="0"/>
                    <a:pt x="88" y="10"/>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543">
              <a:extLst>
                <a:ext uri="{FF2B5EF4-FFF2-40B4-BE49-F238E27FC236}">
                  <a16:creationId xmlns:a16="http://schemas.microsoft.com/office/drawing/2014/main" xmlns="" id="{BEDEB298-BB8A-4F8A-A875-EB3BFBA5B292}"/>
                </a:ext>
              </a:extLst>
            </p:cNvPr>
            <p:cNvSpPr>
              <a:spLocks/>
            </p:cNvSpPr>
            <p:nvPr/>
          </p:nvSpPr>
          <p:spPr bwMode="auto">
            <a:xfrm>
              <a:off x="1841500" y="4578350"/>
              <a:ext cx="701675" cy="569913"/>
            </a:xfrm>
            <a:custGeom>
              <a:avLst/>
              <a:gdLst>
                <a:gd name="T0" fmla="*/ 2050 w 3410"/>
                <a:gd name="T1" fmla="*/ 838 h 2770"/>
                <a:gd name="T2" fmla="*/ 2028 w 3410"/>
                <a:gd name="T3" fmla="*/ 122 h 2770"/>
                <a:gd name="T4" fmla="*/ 1662 w 3410"/>
                <a:gd name="T5" fmla="*/ 351 h 2770"/>
                <a:gd name="T6" fmla="*/ 1385 w 3410"/>
                <a:gd name="T7" fmla="*/ 466 h 2770"/>
                <a:gd name="T8" fmla="*/ 942 w 3410"/>
                <a:gd name="T9" fmla="*/ 1068 h 2770"/>
                <a:gd name="T10" fmla="*/ 756 w 3410"/>
                <a:gd name="T11" fmla="*/ 1370 h 2770"/>
                <a:gd name="T12" fmla="*/ 0 w 3410"/>
                <a:gd name="T13" fmla="*/ 2770 h 2770"/>
                <a:gd name="T14" fmla="*/ 819 w 3410"/>
                <a:gd name="T15" fmla="*/ 2273 h 2770"/>
                <a:gd name="T16" fmla="*/ 2356 w 3410"/>
                <a:gd name="T17" fmla="*/ 1904 h 2770"/>
                <a:gd name="T18" fmla="*/ 2050 w 3410"/>
                <a:gd name="T19" fmla="*/ 838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0" h="2770">
                  <a:moveTo>
                    <a:pt x="2050" y="838"/>
                  </a:moveTo>
                  <a:cubicBezTo>
                    <a:pt x="2977" y="622"/>
                    <a:pt x="2824" y="0"/>
                    <a:pt x="2028" y="122"/>
                  </a:cubicBezTo>
                  <a:cubicBezTo>
                    <a:pt x="1908" y="167"/>
                    <a:pt x="1890" y="242"/>
                    <a:pt x="1662" y="351"/>
                  </a:cubicBezTo>
                  <a:cubicBezTo>
                    <a:pt x="1510" y="424"/>
                    <a:pt x="1495" y="401"/>
                    <a:pt x="1385" y="466"/>
                  </a:cubicBezTo>
                  <a:cubicBezTo>
                    <a:pt x="1030" y="656"/>
                    <a:pt x="1106" y="804"/>
                    <a:pt x="942" y="1068"/>
                  </a:cubicBezTo>
                  <a:cubicBezTo>
                    <a:pt x="788" y="1146"/>
                    <a:pt x="735" y="1199"/>
                    <a:pt x="756" y="1370"/>
                  </a:cubicBezTo>
                  <a:cubicBezTo>
                    <a:pt x="538" y="1912"/>
                    <a:pt x="188" y="1518"/>
                    <a:pt x="0" y="2770"/>
                  </a:cubicBezTo>
                  <a:cubicBezTo>
                    <a:pt x="341" y="2237"/>
                    <a:pt x="420" y="2363"/>
                    <a:pt x="819" y="2273"/>
                  </a:cubicBezTo>
                  <a:cubicBezTo>
                    <a:pt x="1406" y="1825"/>
                    <a:pt x="1552" y="2187"/>
                    <a:pt x="2356" y="1904"/>
                  </a:cubicBezTo>
                  <a:cubicBezTo>
                    <a:pt x="3318" y="1521"/>
                    <a:pt x="3410" y="395"/>
                    <a:pt x="2050" y="838"/>
                  </a:cubicBezTo>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544">
              <a:extLst>
                <a:ext uri="{FF2B5EF4-FFF2-40B4-BE49-F238E27FC236}">
                  <a16:creationId xmlns:a16="http://schemas.microsoft.com/office/drawing/2014/main" xmlns="" id="{D06A7546-E553-4DB9-8FF7-D51ADE1ED72B}"/>
                </a:ext>
              </a:extLst>
            </p:cNvPr>
            <p:cNvSpPr>
              <a:spLocks/>
            </p:cNvSpPr>
            <p:nvPr/>
          </p:nvSpPr>
          <p:spPr bwMode="auto">
            <a:xfrm>
              <a:off x="1938338" y="4751388"/>
              <a:ext cx="331788" cy="269875"/>
            </a:xfrm>
            <a:custGeom>
              <a:avLst/>
              <a:gdLst>
                <a:gd name="T0" fmla="*/ 0 w 1617"/>
                <a:gd name="T1" fmla="*/ 1313 h 1313"/>
                <a:gd name="T2" fmla="*/ 859 w 1617"/>
                <a:gd name="T3" fmla="*/ 430 h 1313"/>
                <a:gd name="T4" fmla="*/ 1617 w 1617"/>
                <a:gd name="T5" fmla="*/ 0 h 1313"/>
                <a:gd name="T6" fmla="*/ 1049 w 1617"/>
                <a:gd name="T7" fmla="*/ 259 h 1313"/>
                <a:gd name="T8" fmla="*/ 0 w 1617"/>
                <a:gd name="T9" fmla="*/ 1313 h 1313"/>
              </a:gdLst>
              <a:ahLst/>
              <a:cxnLst>
                <a:cxn ang="0">
                  <a:pos x="T0" y="T1"/>
                </a:cxn>
                <a:cxn ang="0">
                  <a:pos x="T2" y="T3"/>
                </a:cxn>
                <a:cxn ang="0">
                  <a:pos x="T4" y="T5"/>
                </a:cxn>
                <a:cxn ang="0">
                  <a:pos x="T6" y="T7"/>
                </a:cxn>
                <a:cxn ang="0">
                  <a:pos x="T8" y="T9"/>
                </a:cxn>
              </a:cxnLst>
              <a:rect l="0" t="0" r="r" b="b"/>
              <a:pathLst>
                <a:path w="1617" h="1313">
                  <a:moveTo>
                    <a:pt x="0" y="1313"/>
                  </a:moveTo>
                  <a:cubicBezTo>
                    <a:pt x="197" y="1060"/>
                    <a:pt x="455" y="730"/>
                    <a:pt x="859" y="430"/>
                  </a:cubicBezTo>
                  <a:cubicBezTo>
                    <a:pt x="1118" y="237"/>
                    <a:pt x="1397" y="110"/>
                    <a:pt x="1617" y="0"/>
                  </a:cubicBezTo>
                  <a:cubicBezTo>
                    <a:pt x="1445" y="58"/>
                    <a:pt x="1250" y="141"/>
                    <a:pt x="1049" y="259"/>
                  </a:cubicBezTo>
                  <a:cubicBezTo>
                    <a:pt x="475" y="597"/>
                    <a:pt x="158" y="1042"/>
                    <a:pt x="0" y="131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545">
              <a:extLst>
                <a:ext uri="{FF2B5EF4-FFF2-40B4-BE49-F238E27FC236}">
                  <a16:creationId xmlns:a16="http://schemas.microsoft.com/office/drawing/2014/main" xmlns="" id="{A4133CF3-7320-45C1-9774-0F96F61837B2}"/>
                </a:ext>
              </a:extLst>
            </p:cNvPr>
            <p:cNvSpPr>
              <a:spLocks/>
            </p:cNvSpPr>
            <p:nvPr/>
          </p:nvSpPr>
          <p:spPr bwMode="auto">
            <a:xfrm>
              <a:off x="2206625" y="4781550"/>
              <a:ext cx="23813" cy="171450"/>
            </a:xfrm>
            <a:custGeom>
              <a:avLst/>
              <a:gdLst>
                <a:gd name="T0" fmla="*/ 0 w 115"/>
                <a:gd name="T1" fmla="*/ 0 h 829"/>
                <a:gd name="T2" fmla="*/ 64 w 115"/>
                <a:gd name="T3" fmla="*/ 490 h 829"/>
                <a:gd name="T4" fmla="*/ 33 w 115"/>
                <a:gd name="T5" fmla="*/ 829 h 829"/>
                <a:gd name="T6" fmla="*/ 86 w 115"/>
                <a:gd name="T7" fmla="*/ 586 h 829"/>
                <a:gd name="T8" fmla="*/ 0 w 115"/>
                <a:gd name="T9" fmla="*/ 0 h 829"/>
              </a:gdLst>
              <a:ahLst/>
              <a:cxnLst>
                <a:cxn ang="0">
                  <a:pos x="T0" y="T1"/>
                </a:cxn>
                <a:cxn ang="0">
                  <a:pos x="T2" y="T3"/>
                </a:cxn>
                <a:cxn ang="0">
                  <a:pos x="T4" y="T5"/>
                </a:cxn>
                <a:cxn ang="0">
                  <a:pos x="T6" y="T7"/>
                </a:cxn>
                <a:cxn ang="0">
                  <a:pos x="T8" y="T9"/>
                </a:cxn>
              </a:cxnLst>
              <a:rect l="0" t="0" r="r" b="b"/>
              <a:pathLst>
                <a:path w="115" h="829">
                  <a:moveTo>
                    <a:pt x="0" y="0"/>
                  </a:moveTo>
                  <a:cubicBezTo>
                    <a:pt x="33" y="123"/>
                    <a:pt x="65" y="289"/>
                    <a:pt x="64" y="490"/>
                  </a:cubicBezTo>
                  <a:cubicBezTo>
                    <a:pt x="64" y="618"/>
                    <a:pt x="50" y="733"/>
                    <a:pt x="33" y="829"/>
                  </a:cubicBezTo>
                  <a:cubicBezTo>
                    <a:pt x="55" y="760"/>
                    <a:pt x="75" y="678"/>
                    <a:pt x="86" y="586"/>
                  </a:cubicBezTo>
                  <a:cubicBezTo>
                    <a:pt x="115" y="322"/>
                    <a:pt x="49" y="115"/>
                    <a:pt x="0" y="0"/>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546">
              <a:extLst>
                <a:ext uri="{FF2B5EF4-FFF2-40B4-BE49-F238E27FC236}">
                  <a16:creationId xmlns:a16="http://schemas.microsoft.com/office/drawing/2014/main" xmlns="" id="{C6842005-6002-4EF0-9A08-457CD546082B}"/>
                </a:ext>
              </a:extLst>
            </p:cNvPr>
            <p:cNvSpPr>
              <a:spLocks/>
            </p:cNvSpPr>
            <p:nvPr/>
          </p:nvSpPr>
          <p:spPr bwMode="auto">
            <a:xfrm>
              <a:off x="2249488" y="4760913"/>
              <a:ext cx="74613" cy="152400"/>
            </a:xfrm>
            <a:custGeom>
              <a:avLst/>
              <a:gdLst>
                <a:gd name="T0" fmla="*/ 0 w 365"/>
                <a:gd name="T1" fmla="*/ 0 h 745"/>
                <a:gd name="T2" fmla="*/ 256 w 365"/>
                <a:gd name="T3" fmla="*/ 422 h 745"/>
                <a:gd name="T4" fmla="*/ 365 w 365"/>
                <a:gd name="T5" fmla="*/ 745 h 745"/>
                <a:gd name="T6" fmla="*/ 315 w 365"/>
                <a:gd name="T7" fmla="*/ 501 h 745"/>
                <a:gd name="T8" fmla="*/ 0 w 365"/>
                <a:gd name="T9" fmla="*/ 0 h 745"/>
              </a:gdLst>
              <a:ahLst/>
              <a:cxnLst>
                <a:cxn ang="0">
                  <a:pos x="T0" y="T1"/>
                </a:cxn>
                <a:cxn ang="0">
                  <a:pos x="T2" y="T3"/>
                </a:cxn>
                <a:cxn ang="0">
                  <a:pos x="T4" y="T5"/>
                </a:cxn>
                <a:cxn ang="0">
                  <a:pos x="T6" y="T7"/>
                </a:cxn>
                <a:cxn ang="0">
                  <a:pos x="T8" y="T9"/>
                </a:cxn>
              </a:cxnLst>
              <a:rect l="0" t="0" r="r" b="b"/>
              <a:pathLst>
                <a:path w="365" h="745">
                  <a:moveTo>
                    <a:pt x="0" y="0"/>
                  </a:moveTo>
                  <a:cubicBezTo>
                    <a:pt x="80" y="99"/>
                    <a:pt x="176" y="238"/>
                    <a:pt x="256" y="422"/>
                  </a:cubicBezTo>
                  <a:cubicBezTo>
                    <a:pt x="308" y="540"/>
                    <a:pt x="342" y="650"/>
                    <a:pt x="365" y="745"/>
                  </a:cubicBezTo>
                  <a:cubicBezTo>
                    <a:pt x="357" y="673"/>
                    <a:pt x="343" y="590"/>
                    <a:pt x="315" y="501"/>
                  </a:cubicBezTo>
                  <a:cubicBezTo>
                    <a:pt x="235" y="248"/>
                    <a:pt x="91" y="8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547">
              <a:extLst>
                <a:ext uri="{FF2B5EF4-FFF2-40B4-BE49-F238E27FC236}">
                  <a16:creationId xmlns:a16="http://schemas.microsoft.com/office/drawing/2014/main" xmlns="" id="{FE65DAC9-FF36-4BC8-8FF0-C52C054E2199}"/>
                </a:ext>
              </a:extLst>
            </p:cNvPr>
            <p:cNvSpPr>
              <a:spLocks/>
            </p:cNvSpPr>
            <p:nvPr/>
          </p:nvSpPr>
          <p:spPr bwMode="auto">
            <a:xfrm>
              <a:off x="2065338" y="4829175"/>
              <a:ext cx="55563" cy="138113"/>
            </a:xfrm>
            <a:custGeom>
              <a:avLst/>
              <a:gdLst>
                <a:gd name="T0" fmla="*/ 271 w 271"/>
                <a:gd name="T1" fmla="*/ 0 h 677"/>
                <a:gd name="T2" fmla="*/ 146 w 271"/>
                <a:gd name="T3" fmla="*/ 413 h 677"/>
                <a:gd name="T4" fmla="*/ 0 w 271"/>
                <a:gd name="T5" fmla="*/ 677 h 677"/>
                <a:gd name="T6" fmla="*/ 129 w 271"/>
                <a:gd name="T7" fmla="*/ 496 h 677"/>
                <a:gd name="T8" fmla="*/ 271 w 271"/>
                <a:gd name="T9" fmla="*/ 0 h 677"/>
              </a:gdLst>
              <a:ahLst/>
              <a:cxnLst>
                <a:cxn ang="0">
                  <a:pos x="T0" y="T1"/>
                </a:cxn>
                <a:cxn ang="0">
                  <a:pos x="T2" y="T3"/>
                </a:cxn>
                <a:cxn ang="0">
                  <a:pos x="T4" y="T5"/>
                </a:cxn>
                <a:cxn ang="0">
                  <a:pos x="T6" y="T7"/>
                </a:cxn>
                <a:cxn ang="0">
                  <a:pos x="T8" y="T9"/>
                </a:cxn>
              </a:cxnLst>
              <a:rect l="0" t="0" r="r" b="b"/>
              <a:pathLst>
                <a:path w="271" h="677">
                  <a:moveTo>
                    <a:pt x="271" y="0"/>
                  </a:moveTo>
                  <a:cubicBezTo>
                    <a:pt x="253" y="109"/>
                    <a:pt x="219" y="252"/>
                    <a:pt x="146" y="413"/>
                  </a:cubicBezTo>
                  <a:cubicBezTo>
                    <a:pt x="100" y="516"/>
                    <a:pt x="48" y="604"/>
                    <a:pt x="0" y="677"/>
                  </a:cubicBezTo>
                  <a:cubicBezTo>
                    <a:pt x="42" y="628"/>
                    <a:pt x="88" y="568"/>
                    <a:pt x="129" y="496"/>
                  </a:cubicBezTo>
                  <a:cubicBezTo>
                    <a:pt x="247" y="293"/>
                    <a:pt x="268" y="107"/>
                    <a:pt x="271"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548">
              <a:extLst>
                <a:ext uri="{FF2B5EF4-FFF2-40B4-BE49-F238E27FC236}">
                  <a16:creationId xmlns:a16="http://schemas.microsoft.com/office/drawing/2014/main" xmlns="" id="{5300BB26-1F7A-4F87-B066-A96F32BDC873}"/>
                </a:ext>
              </a:extLst>
            </p:cNvPr>
            <p:cNvSpPr>
              <a:spLocks/>
            </p:cNvSpPr>
            <p:nvPr/>
          </p:nvSpPr>
          <p:spPr bwMode="auto">
            <a:xfrm>
              <a:off x="2022475" y="4803775"/>
              <a:ext cx="134938" cy="28575"/>
            </a:xfrm>
            <a:custGeom>
              <a:avLst/>
              <a:gdLst>
                <a:gd name="T0" fmla="*/ 0 w 663"/>
                <a:gd name="T1" fmla="*/ 140 h 140"/>
                <a:gd name="T2" fmla="*/ 384 w 663"/>
                <a:gd name="T3" fmla="*/ 31 h 140"/>
                <a:gd name="T4" fmla="*/ 663 w 663"/>
                <a:gd name="T5" fmla="*/ 14 h 140"/>
                <a:gd name="T6" fmla="*/ 458 w 663"/>
                <a:gd name="T7" fmla="*/ 3 h 140"/>
                <a:gd name="T8" fmla="*/ 0 w 663"/>
                <a:gd name="T9" fmla="*/ 140 h 140"/>
              </a:gdLst>
              <a:ahLst/>
              <a:cxnLst>
                <a:cxn ang="0">
                  <a:pos x="T0" y="T1"/>
                </a:cxn>
                <a:cxn ang="0">
                  <a:pos x="T2" y="T3"/>
                </a:cxn>
                <a:cxn ang="0">
                  <a:pos x="T4" y="T5"/>
                </a:cxn>
                <a:cxn ang="0">
                  <a:pos x="T6" y="T7"/>
                </a:cxn>
                <a:cxn ang="0">
                  <a:pos x="T8" y="T9"/>
                </a:cxn>
              </a:cxnLst>
              <a:rect l="0" t="0" r="r" b="b"/>
              <a:pathLst>
                <a:path w="663" h="140">
                  <a:moveTo>
                    <a:pt x="0" y="140"/>
                  </a:moveTo>
                  <a:cubicBezTo>
                    <a:pt x="94" y="100"/>
                    <a:pt x="222" y="55"/>
                    <a:pt x="384" y="31"/>
                  </a:cubicBezTo>
                  <a:cubicBezTo>
                    <a:pt x="487" y="16"/>
                    <a:pt x="582" y="13"/>
                    <a:pt x="663" y="14"/>
                  </a:cubicBezTo>
                  <a:cubicBezTo>
                    <a:pt x="603" y="5"/>
                    <a:pt x="534" y="0"/>
                    <a:pt x="458" y="3"/>
                  </a:cubicBezTo>
                  <a:cubicBezTo>
                    <a:pt x="240" y="13"/>
                    <a:pt x="85" y="89"/>
                    <a:pt x="0" y="1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549">
              <a:extLst>
                <a:ext uri="{FF2B5EF4-FFF2-40B4-BE49-F238E27FC236}">
                  <a16:creationId xmlns:a16="http://schemas.microsoft.com/office/drawing/2014/main" xmlns="" id="{4DAB86FE-906B-4122-9E1C-249015FA37A8}"/>
                </a:ext>
              </a:extLst>
            </p:cNvPr>
            <p:cNvSpPr>
              <a:spLocks/>
            </p:cNvSpPr>
            <p:nvPr/>
          </p:nvSpPr>
          <p:spPr bwMode="auto">
            <a:xfrm>
              <a:off x="1927225" y="4921250"/>
              <a:ext cx="95250" cy="47625"/>
            </a:xfrm>
            <a:custGeom>
              <a:avLst/>
              <a:gdLst>
                <a:gd name="T0" fmla="*/ 0 w 457"/>
                <a:gd name="T1" fmla="*/ 237 h 237"/>
                <a:gd name="T2" fmla="*/ 257 w 457"/>
                <a:gd name="T3" fmla="*/ 74 h 237"/>
                <a:gd name="T4" fmla="*/ 457 w 457"/>
                <a:gd name="T5" fmla="*/ 0 h 237"/>
                <a:gd name="T6" fmla="*/ 305 w 457"/>
                <a:gd name="T7" fmla="*/ 37 h 237"/>
                <a:gd name="T8" fmla="*/ 0 w 457"/>
                <a:gd name="T9" fmla="*/ 237 h 237"/>
              </a:gdLst>
              <a:ahLst/>
              <a:cxnLst>
                <a:cxn ang="0">
                  <a:pos x="T0" y="T1"/>
                </a:cxn>
                <a:cxn ang="0">
                  <a:pos x="T2" y="T3"/>
                </a:cxn>
                <a:cxn ang="0">
                  <a:pos x="T4" y="T5"/>
                </a:cxn>
                <a:cxn ang="0">
                  <a:pos x="T6" y="T7"/>
                </a:cxn>
                <a:cxn ang="0">
                  <a:pos x="T8" y="T9"/>
                </a:cxn>
              </a:cxnLst>
              <a:rect l="0" t="0" r="r" b="b"/>
              <a:pathLst>
                <a:path w="457" h="237">
                  <a:moveTo>
                    <a:pt x="0" y="237"/>
                  </a:moveTo>
                  <a:cubicBezTo>
                    <a:pt x="59" y="187"/>
                    <a:pt x="144" y="127"/>
                    <a:pt x="257" y="74"/>
                  </a:cubicBezTo>
                  <a:cubicBezTo>
                    <a:pt x="329" y="40"/>
                    <a:pt x="398" y="16"/>
                    <a:pt x="457" y="0"/>
                  </a:cubicBezTo>
                  <a:cubicBezTo>
                    <a:pt x="412" y="6"/>
                    <a:pt x="360" y="18"/>
                    <a:pt x="305" y="37"/>
                  </a:cubicBezTo>
                  <a:cubicBezTo>
                    <a:pt x="148" y="91"/>
                    <a:pt x="50" y="181"/>
                    <a:pt x="0" y="237"/>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550">
              <a:extLst>
                <a:ext uri="{FF2B5EF4-FFF2-40B4-BE49-F238E27FC236}">
                  <a16:creationId xmlns:a16="http://schemas.microsoft.com/office/drawing/2014/main" xmlns="" id="{AAB47325-AC96-4379-826E-BE6AA64F662E}"/>
                </a:ext>
              </a:extLst>
            </p:cNvPr>
            <p:cNvSpPr>
              <a:spLocks/>
            </p:cNvSpPr>
            <p:nvPr/>
          </p:nvSpPr>
          <p:spPr bwMode="auto">
            <a:xfrm>
              <a:off x="2081213" y="4740275"/>
              <a:ext cx="146050" cy="31750"/>
            </a:xfrm>
            <a:custGeom>
              <a:avLst/>
              <a:gdLst>
                <a:gd name="T0" fmla="*/ 0 w 710"/>
                <a:gd name="T1" fmla="*/ 40 h 156"/>
                <a:gd name="T2" fmla="*/ 424 w 710"/>
                <a:gd name="T3" fmla="*/ 72 h 156"/>
                <a:gd name="T4" fmla="*/ 710 w 710"/>
                <a:gd name="T5" fmla="*/ 156 h 156"/>
                <a:gd name="T6" fmla="*/ 509 w 710"/>
                <a:gd name="T7" fmla="*/ 70 h 156"/>
                <a:gd name="T8" fmla="*/ 0 w 710"/>
                <a:gd name="T9" fmla="*/ 40 h 156"/>
              </a:gdLst>
              <a:ahLst/>
              <a:cxnLst>
                <a:cxn ang="0">
                  <a:pos x="T0" y="T1"/>
                </a:cxn>
                <a:cxn ang="0">
                  <a:pos x="T2" y="T3"/>
                </a:cxn>
                <a:cxn ang="0">
                  <a:pos x="T4" y="T5"/>
                </a:cxn>
                <a:cxn ang="0">
                  <a:pos x="T6" y="T7"/>
                </a:cxn>
                <a:cxn ang="0">
                  <a:pos x="T8" y="T9"/>
                </a:cxn>
              </a:cxnLst>
              <a:rect l="0" t="0" r="r" b="b"/>
              <a:pathLst>
                <a:path w="710" h="156">
                  <a:moveTo>
                    <a:pt x="0" y="40"/>
                  </a:moveTo>
                  <a:cubicBezTo>
                    <a:pt x="109" y="34"/>
                    <a:pt x="254" y="36"/>
                    <a:pt x="424" y="72"/>
                  </a:cubicBezTo>
                  <a:cubicBezTo>
                    <a:pt x="534" y="94"/>
                    <a:pt x="630" y="125"/>
                    <a:pt x="710" y="156"/>
                  </a:cubicBezTo>
                  <a:cubicBezTo>
                    <a:pt x="654" y="126"/>
                    <a:pt x="587" y="95"/>
                    <a:pt x="509" y="70"/>
                  </a:cubicBezTo>
                  <a:cubicBezTo>
                    <a:pt x="287" y="0"/>
                    <a:pt x="103" y="20"/>
                    <a:pt x="0" y="4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551">
              <a:extLst>
                <a:ext uri="{FF2B5EF4-FFF2-40B4-BE49-F238E27FC236}">
                  <a16:creationId xmlns:a16="http://schemas.microsoft.com/office/drawing/2014/main" xmlns="" id="{F68EDD84-39A1-4938-9BC1-FAFF05F9D174}"/>
                </a:ext>
              </a:extLst>
            </p:cNvPr>
            <p:cNvSpPr>
              <a:spLocks/>
            </p:cNvSpPr>
            <p:nvPr/>
          </p:nvSpPr>
          <p:spPr bwMode="auto">
            <a:xfrm>
              <a:off x="2257425" y="4645025"/>
              <a:ext cx="49213" cy="41275"/>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20" y="72"/>
                    <a:pt x="243" y="131"/>
                    <a:pt x="218" y="168"/>
                  </a:cubicBezTo>
                  <a:cubicBezTo>
                    <a:pt x="194" y="205"/>
                    <a:pt x="130" y="206"/>
                    <a:pt x="77" y="170"/>
                  </a:cubicBezTo>
                  <a:cubicBezTo>
                    <a:pt x="24" y="134"/>
                    <a:pt x="0" y="75"/>
                    <a:pt x="25" y="38"/>
                  </a:cubicBezTo>
                  <a:cubicBezTo>
                    <a:pt x="50" y="2"/>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552">
              <a:extLst>
                <a:ext uri="{FF2B5EF4-FFF2-40B4-BE49-F238E27FC236}">
                  <a16:creationId xmlns:a16="http://schemas.microsoft.com/office/drawing/2014/main" xmlns="" id="{42164100-482E-4A27-B676-76F9ADF8C6F4}"/>
                </a:ext>
              </a:extLst>
            </p:cNvPr>
            <p:cNvSpPr>
              <a:spLocks/>
            </p:cNvSpPr>
            <p:nvPr/>
          </p:nvSpPr>
          <p:spPr bwMode="auto">
            <a:xfrm>
              <a:off x="2349500" y="4808538"/>
              <a:ext cx="47625" cy="39688"/>
            </a:xfrm>
            <a:custGeom>
              <a:avLst/>
              <a:gdLst>
                <a:gd name="T0" fmla="*/ 156 w 228"/>
                <a:gd name="T1" fmla="*/ 34 h 194"/>
                <a:gd name="T2" fmla="*/ 205 w 228"/>
                <a:gd name="T3" fmla="*/ 158 h 194"/>
                <a:gd name="T4" fmla="*/ 72 w 228"/>
                <a:gd name="T5" fmla="*/ 160 h 194"/>
                <a:gd name="T6" fmla="*/ 23 w 228"/>
                <a:gd name="T7" fmla="*/ 36 h 194"/>
                <a:gd name="T8" fmla="*/ 156 w 228"/>
                <a:gd name="T9" fmla="*/ 34 h 194"/>
              </a:gdLst>
              <a:ahLst/>
              <a:cxnLst>
                <a:cxn ang="0">
                  <a:pos x="T0" y="T1"/>
                </a:cxn>
                <a:cxn ang="0">
                  <a:pos x="T2" y="T3"/>
                </a:cxn>
                <a:cxn ang="0">
                  <a:pos x="T4" y="T5"/>
                </a:cxn>
                <a:cxn ang="0">
                  <a:pos x="T6" y="T7"/>
                </a:cxn>
                <a:cxn ang="0">
                  <a:pos x="T8" y="T9"/>
                </a:cxn>
              </a:cxnLst>
              <a:rect l="0" t="0" r="r" b="b"/>
              <a:pathLst>
                <a:path w="228" h="194">
                  <a:moveTo>
                    <a:pt x="156" y="34"/>
                  </a:moveTo>
                  <a:cubicBezTo>
                    <a:pt x="206" y="68"/>
                    <a:pt x="228" y="123"/>
                    <a:pt x="205" y="158"/>
                  </a:cubicBezTo>
                  <a:cubicBezTo>
                    <a:pt x="182" y="193"/>
                    <a:pt x="122" y="194"/>
                    <a:pt x="72" y="160"/>
                  </a:cubicBezTo>
                  <a:cubicBezTo>
                    <a:pt x="22" y="126"/>
                    <a:pt x="0" y="71"/>
                    <a:pt x="23" y="36"/>
                  </a:cubicBezTo>
                  <a:cubicBezTo>
                    <a:pt x="46" y="1"/>
                    <a:pt x="106" y="0"/>
                    <a:pt x="156" y="34"/>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Oval 553">
              <a:extLst>
                <a:ext uri="{FF2B5EF4-FFF2-40B4-BE49-F238E27FC236}">
                  <a16:creationId xmlns:a16="http://schemas.microsoft.com/office/drawing/2014/main" xmlns="" id="{1218E520-04D0-4F85-B9D9-D88D5F375E01}"/>
                </a:ext>
              </a:extLst>
            </p:cNvPr>
            <p:cNvSpPr>
              <a:spLocks noChangeArrowheads="1"/>
            </p:cNvSpPr>
            <p:nvPr/>
          </p:nvSpPr>
          <p:spPr bwMode="auto">
            <a:xfrm>
              <a:off x="2422525" y="4808538"/>
              <a:ext cx="25400"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Oval 554">
              <a:extLst>
                <a:ext uri="{FF2B5EF4-FFF2-40B4-BE49-F238E27FC236}">
                  <a16:creationId xmlns:a16="http://schemas.microsoft.com/office/drawing/2014/main" xmlns="" id="{6AAB9A18-35F9-46B6-BA26-CE3A3BEC4057}"/>
                </a:ext>
              </a:extLst>
            </p:cNvPr>
            <p:cNvSpPr>
              <a:spLocks noChangeArrowheads="1"/>
            </p:cNvSpPr>
            <p:nvPr/>
          </p:nvSpPr>
          <p:spPr bwMode="auto">
            <a:xfrm>
              <a:off x="2179638" y="48831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Oval 555">
              <a:extLst>
                <a:ext uri="{FF2B5EF4-FFF2-40B4-BE49-F238E27FC236}">
                  <a16:creationId xmlns:a16="http://schemas.microsoft.com/office/drawing/2014/main" xmlns="" id="{EEEC673A-2C01-4DE8-99E4-87FA0EA4C167}"/>
                </a:ext>
              </a:extLst>
            </p:cNvPr>
            <p:cNvSpPr>
              <a:spLocks noChangeArrowheads="1"/>
            </p:cNvSpPr>
            <p:nvPr/>
          </p:nvSpPr>
          <p:spPr bwMode="auto">
            <a:xfrm>
              <a:off x="2090738" y="477202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Oval 556">
              <a:extLst>
                <a:ext uri="{FF2B5EF4-FFF2-40B4-BE49-F238E27FC236}">
                  <a16:creationId xmlns:a16="http://schemas.microsoft.com/office/drawing/2014/main" xmlns="" id="{E7498296-80CF-4B61-9DEC-BE42A96C8AB4}"/>
                </a:ext>
              </a:extLst>
            </p:cNvPr>
            <p:cNvSpPr>
              <a:spLocks noChangeArrowheads="1"/>
            </p:cNvSpPr>
            <p:nvPr/>
          </p:nvSpPr>
          <p:spPr bwMode="auto">
            <a:xfrm>
              <a:off x="2001838" y="4994275"/>
              <a:ext cx="30163" cy="2222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Oval 557">
              <a:extLst>
                <a:ext uri="{FF2B5EF4-FFF2-40B4-BE49-F238E27FC236}">
                  <a16:creationId xmlns:a16="http://schemas.microsoft.com/office/drawing/2014/main" xmlns="" id="{0C71CB91-CABB-42C5-8E48-9E227B3E4261}"/>
                </a:ext>
              </a:extLst>
            </p:cNvPr>
            <p:cNvSpPr>
              <a:spLocks noChangeArrowheads="1"/>
            </p:cNvSpPr>
            <p:nvPr/>
          </p:nvSpPr>
          <p:spPr bwMode="auto">
            <a:xfrm>
              <a:off x="1890713" y="5010150"/>
              <a:ext cx="22225" cy="15875"/>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558">
              <a:extLst>
                <a:ext uri="{FF2B5EF4-FFF2-40B4-BE49-F238E27FC236}">
                  <a16:creationId xmlns:a16="http://schemas.microsoft.com/office/drawing/2014/main" xmlns="" id="{92ECC82C-EEAD-4F76-957F-1CAE60B9505B}"/>
                </a:ext>
              </a:extLst>
            </p:cNvPr>
            <p:cNvSpPr>
              <a:spLocks noEditPoints="1"/>
            </p:cNvSpPr>
            <p:nvPr/>
          </p:nvSpPr>
          <p:spPr bwMode="auto">
            <a:xfrm>
              <a:off x="2976563" y="4908550"/>
              <a:ext cx="365125" cy="461963"/>
            </a:xfrm>
            <a:custGeom>
              <a:avLst/>
              <a:gdLst>
                <a:gd name="T0" fmla="*/ 677 w 1772"/>
                <a:gd name="T1" fmla="*/ 2243 h 2243"/>
                <a:gd name="T2" fmla="*/ 163 w 1772"/>
                <a:gd name="T3" fmla="*/ 1581 h 2243"/>
                <a:gd name="T4" fmla="*/ 0 w 1772"/>
                <a:gd name="T5" fmla="*/ 908 h 2243"/>
                <a:gd name="T6" fmla="*/ 427 w 1772"/>
                <a:gd name="T7" fmla="*/ 251 h 2243"/>
                <a:gd name="T8" fmla="*/ 1073 w 1772"/>
                <a:gd name="T9" fmla="*/ 751 h 2243"/>
                <a:gd name="T10" fmla="*/ 1073 w 1772"/>
                <a:gd name="T11" fmla="*/ 751 h 2243"/>
                <a:gd name="T12" fmla="*/ 1073 w 1772"/>
                <a:gd name="T13" fmla="*/ 751 h 2243"/>
                <a:gd name="T14" fmla="*/ 932 w 1772"/>
                <a:gd name="T15" fmla="*/ 290 h 2243"/>
                <a:gd name="T16" fmla="*/ 1175 w 1772"/>
                <a:gd name="T17" fmla="*/ 0 h 2243"/>
                <a:gd name="T18" fmla="*/ 1720 w 1772"/>
                <a:gd name="T19" fmla="*/ 357 h 2243"/>
                <a:gd name="T20" fmla="*/ 1772 w 1772"/>
                <a:gd name="T21" fmla="*/ 550 h 2243"/>
                <a:gd name="T22" fmla="*/ 1528 w 1772"/>
                <a:gd name="T23" fmla="*/ 647 h 2243"/>
                <a:gd name="T24" fmla="*/ 1526 w 1772"/>
                <a:gd name="T25" fmla="*/ 646 h 2243"/>
                <a:gd name="T26" fmla="*/ 1447 w 1772"/>
                <a:gd name="T27" fmla="*/ 620 h 2243"/>
                <a:gd name="T28" fmla="*/ 1385 w 1772"/>
                <a:gd name="T29" fmla="*/ 648 h 2243"/>
                <a:gd name="T30" fmla="*/ 1387 w 1772"/>
                <a:gd name="T31" fmla="*/ 725 h 2243"/>
                <a:gd name="T32" fmla="*/ 1162 w 1772"/>
                <a:gd name="T33" fmla="*/ 894 h 2243"/>
                <a:gd name="T34" fmla="*/ 1159 w 1772"/>
                <a:gd name="T35" fmla="*/ 896 h 2243"/>
                <a:gd name="T36" fmla="*/ 1153 w 1772"/>
                <a:gd name="T37" fmla="*/ 901 h 2243"/>
                <a:gd name="T38" fmla="*/ 1070 w 1772"/>
                <a:gd name="T39" fmla="*/ 772 h 2243"/>
                <a:gd name="T40" fmla="*/ 1140 w 1772"/>
                <a:gd name="T41" fmla="*/ 913 h 2243"/>
                <a:gd name="T42" fmla="*/ 898 w 1772"/>
                <a:gd name="T43" fmla="*/ 1206 h 2243"/>
                <a:gd name="T44" fmla="*/ 677 w 1772"/>
                <a:gd name="T45" fmla="*/ 2243 h 2243"/>
                <a:gd name="T46" fmla="*/ 487 w 1772"/>
                <a:gd name="T47" fmla="*/ 1433 h 2243"/>
                <a:gd name="T48" fmla="*/ 429 w 1772"/>
                <a:gd name="T49" fmla="*/ 1491 h 2243"/>
                <a:gd name="T50" fmla="*/ 487 w 1772"/>
                <a:gd name="T51" fmla="*/ 1550 h 2243"/>
                <a:gd name="T52" fmla="*/ 546 w 1772"/>
                <a:gd name="T53" fmla="*/ 1491 h 2243"/>
                <a:gd name="T54" fmla="*/ 487 w 1772"/>
                <a:gd name="T55" fmla="*/ 1433 h 2243"/>
                <a:gd name="T56" fmla="*/ 275 w 1772"/>
                <a:gd name="T57" fmla="*/ 1152 h 2243"/>
                <a:gd name="T58" fmla="*/ 216 w 1772"/>
                <a:gd name="T59" fmla="*/ 1211 h 2243"/>
                <a:gd name="T60" fmla="*/ 275 w 1772"/>
                <a:gd name="T61" fmla="*/ 1270 h 2243"/>
                <a:gd name="T62" fmla="*/ 333 w 1772"/>
                <a:gd name="T63" fmla="*/ 1211 h 2243"/>
                <a:gd name="T64" fmla="*/ 275 w 1772"/>
                <a:gd name="T65" fmla="*/ 1152 h 2243"/>
                <a:gd name="T66" fmla="*/ 601 w 1772"/>
                <a:gd name="T67" fmla="*/ 870 h 2243"/>
                <a:gd name="T68" fmla="*/ 521 w 1772"/>
                <a:gd name="T69" fmla="*/ 986 h 2243"/>
                <a:gd name="T70" fmla="*/ 601 w 1772"/>
                <a:gd name="T71" fmla="*/ 1102 h 2243"/>
                <a:gd name="T72" fmla="*/ 682 w 1772"/>
                <a:gd name="T73" fmla="*/ 986 h 2243"/>
                <a:gd name="T74" fmla="*/ 601 w 1772"/>
                <a:gd name="T75" fmla="*/ 87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2" h="2243">
                  <a:moveTo>
                    <a:pt x="677" y="2243"/>
                  </a:moveTo>
                  <a:cubicBezTo>
                    <a:pt x="525" y="2103"/>
                    <a:pt x="350" y="1932"/>
                    <a:pt x="163" y="1581"/>
                  </a:cubicBezTo>
                  <a:cubicBezTo>
                    <a:pt x="49" y="1346"/>
                    <a:pt x="0" y="1112"/>
                    <a:pt x="0" y="908"/>
                  </a:cubicBezTo>
                  <a:cubicBezTo>
                    <a:pt x="0" y="529"/>
                    <a:pt x="172" y="251"/>
                    <a:pt x="427" y="251"/>
                  </a:cubicBezTo>
                  <a:cubicBezTo>
                    <a:pt x="611" y="251"/>
                    <a:pt x="838" y="395"/>
                    <a:pt x="1073" y="751"/>
                  </a:cubicBezTo>
                  <a:lnTo>
                    <a:pt x="1073" y="751"/>
                  </a:lnTo>
                  <a:lnTo>
                    <a:pt x="1073" y="751"/>
                  </a:lnTo>
                  <a:cubicBezTo>
                    <a:pt x="975" y="568"/>
                    <a:pt x="933" y="412"/>
                    <a:pt x="932" y="290"/>
                  </a:cubicBezTo>
                  <a:cubicBezTo>
                    <a:pt x="932" y="105"/>
                    <a:pt x="1030" y="0"/>
                    <a:pt x="1175" y="0"/>
                  </a:cubicBezTo>
                  <a:cubicBezTo>
                    <a:pt x="1324" y="0"/>
                    <a:pt x="1523" y="110"/>
                    <a:pt x="1720" y="357"/>
                  </a:cubicBezTo>
                  <a:cubicBezTo>
                    <a:pt x="1754" y="424"/>
                    <a:pt x="1759" y="477"/>
                    <a:pt x="1772" y="550"/>
                  </a:cubicBezTo>
                  <a:cubicBezTo>
                    <a:pt x="1701" y="572"/>
                    <a:pt x="1618" y="603"/>
                    <a:pt x="1528" y="647"/>
                  </a:cubicBezTo>
                  <a:cubicBezTo>
                    <a:pt x="1528" y="647"/>
                    <a:pt x="1527" y="646"/>
                    <a:pt x="1526" y="646"/>
                  </a:cubicBezTo>
                  <a:cubicBezTo>
                    <a:pt x="1500" y="629"/>
                    <a:pt x="1472" y="620"/>
                    <a:pt x="1447" y="620"/>
                  </a:cubicBezTo>
                  <a:cubicBezTo>
                    <a:pt x="1420" y="620"/>
                    <a:pt x="1398" y="630"/>
                    <a:pt x="1385" y="648"/>
                  </a:cubicBezTo>
                  <a:cubicBezTo>
                    <a:pt x="1371" y="670"/>
                    <a:pt x="1372" y="698"/>
                    <a:pt x="1387" y="725"/>
                  </a:cubicBezTo>
                  <a:cubicBezTo>
                    <a:pt x="1312" y="772"/>
                    <a:pt x="1235" y="827"/>
                    <a:pt x="1162" y="894"/>
                  </a:cubicBezTo>
                  <a:lnTo>
                    <a:pt x="1159" y="896"/>
                  </a:lnTo>
                  <a:cubicBezTo>
                    <a:pt x="1157" y="898"/>
                    <a:pt x="1155" y="900"/>
                    <a:pt x="1153" y="901"/>
                  </a:cubicBezTo>
                  <a:cubicBezTo>
                    <a:pt x="1126" y="856"/>
                    <a:pt x="1098" y="813"/>
                    <a:pt x="1070" y="772"/>
                  </a:cubicBezTo>
                  <a:cubicBezTo>
                    <a:pt x="1092" y="818"/>
                    <a:pt x="1116" y="865"/>
                    <a:pt x="1140" y="913"/>
                  </a:cubicBezTo>
                  <a:cubicBezTo>
                    <a:pt x="1054" y="994"/>
                    <a:pt x="971" y="1091"/>
                    <a:pt x="898" y="1206"/>
                  </a:cubicBezTo>
                  <a:cubicBezTo>
                    <a:pt x="659" y="1583"/>
                    <a:pt x="643" y="1971"/>
                    <a:pt x="677" y="2243"/>
                  </a:cubicBezTo>
                  <a:moveTo>
                    <a:pt x="487" y="1433"/>
                  </a:moveTo>
                  <a:cubicBezTo>
                    <a:pt x="455" y="1433"/>
                    <a:pt x="429" y="1459"/>
                    <a:pt x="429" y="1491"/>
                  </a:cubicBezTo>
                  <a:cubicBezTo>
                    <a:pt x="429" y="1524"/>
                    <a:pt x="455" y="1550"/>
                    <a:pt x="487" y="1550"/>
                  </a:cubicBezTo>
                  <a:cubicBezTo>
                    <a:pt x="520" y="1550"/>
                    <a:pt x="546" y="1524"/>
                    <a:pt x="546" y="1491"/>
                  </a:cubicBezTo>
                  <a:cubicBezTo>
                    <a:pt x="546" y="1459"/>
                    <a:pt x="520" y="1433"/>
                    <a:pt x="487" y="1433"/>
                  </a:cubicBezTo>
                  <a:close/>
                  <a:moveTo>
                    <a:pt x="275" y="1152"/>
                  </a:moveTo>
                  <a:cubicBezTo>
                    <a:pt x="242" y="1152"/>
                    <a:pt x="216" y="1179"/>
                    <a:pt x="216" y="1211"/>
                  </a:cubicBezTo>
                  <a:cubicBezTo>
                    <a:pt x="216" y="1243"/>
                    <a:pt x="242" y="1270"/>
                    <a:pt x="275" y="1270"/>
                  </a:cubicBezTo>
                  <a:cubicBezTo>
                    <a:pt x="307" y="1270"/>
                    <a:pt x="333" y="1243"/>
                    <a:pt x="333" y="1211"/>
                  </a:cubicBezTo>
                  <a:cubicBezTo>
                    <a:pt x="333" y="1179"/>
                    <a:pt x="307" y="1152"/>
                    <a:pt x="275" y="1152"/>
                  </a:cubicBezTo>
                  <a:close/>
                  <a:moveTo>
                    <a:pt x="601" y="870"/>
                  </a:moveTo>
                  <a:cubicBezTo>
                    <a:pt x="557" y="870"/>
                    <a:pt x="521" y="922"/>
                    <a:pt x="521" y="986"/>
                  </a:cubicBezTo>
                  <a:cubicBezTo>
                    <a:pt x="521" y="1050"/>
                    <a:pt x="557" y="1102"/>
                    <a:pt x="601" y="1102"/>
                  </a:cubicBezTo>
                  <a:cubicBezTo>
                    <a:pt x="646" y="1102"/>
                    <a:pt x="682" y="1050"/>
                    <a:pt x="682" y="986"/>
                  </a:cubicBezTo>
                  <a:cubicBezTo>
                    <a:pt x="682" y="922"/>
                    <a:pt x="646" y="870"/>
                    <a:pt x="601" y="870"/>
                  </a:cubicBezTo>
                  <a:close/>
                </a:path>
              </a:pathLst>
            </a:custGeom>
            <a:solidFill>
              <a:srgbClr val="3964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559">
              <a:extLst>
                <a:ext uri="{FF2B5EF4-FFF2-40B4-BE49-F238E27FC236}">
                  <a16:creationId xmlns:a16="http://schemas.microsoft.com/office/drawing/2014/main" xmlns="" id="{094AF6AE-4F59-41B7-82EA-23896AEF60BF}"/>
                </a:ext>
              </a:extLst>
            </p:cNvPr>
            <p:cNvSpPr>
              <a:spLocks/>
            </p:cNvSpPr>
            <p:nvPr/>
          </p:nvSpPr>
          <p:spPr bwMode="auto">
            <a:xfrm>
              <a:off x="3197225" y="5067300"/>
              <a:ext cx="17463" cy="28575"/>
            </a:xfrm>
            <a:custGeom>
              <a:avLst/>
              <a:gdLst>
                <a:gd name="T0" fmla="*/ 70 w 83"/>
                <a:gd name="T1" fmla="*/ 141 h 141"/>
                <a:gd name="T2" fmla="*/ 0 w 83"/>
                <a:gd name="T3" fmla="*/ 0 h 141"/>
                <a:gd name="T4" fmla="*/ 83 w 83"/>
                <a:gd name="T5" fmla="*/ 129 h 141"/>
                <a:gd name="T6" fmla="*/ 70 w 83"/>
                <a:gd name="T7" fmla="*/ 141 h 141"/>
              </a:gdLst>
              <a:ahLst/>
              <a:cxnLst>
                <a:cxn ang="0">
                  <a:pos x="T0" y="T1"/>
                </a:cxn>
                <a:cxn ang="0">
                  <a:pos x="T2" y="T3"/>
                </a:cxn>
                <a:cxn ang="0">
                  <a:pos x="T4" y="T5"/>
                </a:cxn>
                <a:cxn ang="0">
                  <a:pos x="T6" y="T7"/>
                </a:cxn>
              </a:cxnLst>
              <a:rect l="0" t="0" r="r" b="b"/>
              <a:pathLst>
                <a:path w="83" h="141">
                  <a:moveTo>
                    <a:pt x="70" y="141"/>
                  </a:moveTo>
                  <a:cubicBezTo>
                    <a:pt x="46" y="93"/>
                    <a:pt x="22" y="46"/>
                    <a:pt x="0" y="0"/>
                  </a:cubicBezTo>
                  <a:cubicBezTo>
                    <a:pt x="28" y="41"/>
                    <a:pt x="56" y="84"/>
                    <a:pt x="83" y="129"/>
                  </a:cubicBezTo>
                  <a:cubicBezTo>
                    <a:pt x="79" y="133"/>
                    <a:pt x="75" y="137"/>
                    <a:pt x="70" y="141"/>
                  </a:cubicBezTo>
                </a:path>
              </a:pathLst>
            </a:custGeom>
            <a:solidFill>
              <a:srgbClr val="2E5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Oval 560">
              <a:extLst>
                <a:ext uri="{FF2B5EF4-FFF2-40B4-BE49-F238E27FC236}">
                  <a16:creationId xmlns:a16="http://schemas.microsoft.com/office/drawing/2014/main" xmlns="" id="{73D4D9BC-F519-4CEE-AEFA-0DC686C8914D}"/>
                </a:ext>
              </a:extLst>
            </p:cNvPr>
            <p:cNvSpPr>
              <a:spLocks noChangeArrowheads="1"/>
            </p:cNvSpPr>
            <p:nvPr/>
          </p:nvSpPr>
          <p:spPr bwMode="auto">
            <a:xfrm>
              <a:off x="3084513" y="5087938"/>
              <a:ext cx="33338" cy="47625"/>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561">
              <a:extLst>
                <a:ext uri="{FF2B5EF4-FFF2-40B4-BE49-F238E27FC236}">
                  <a16:creationId xmlns:a16="http://schemas.microsoft.com/office/drawing/2014/main" xmlns="" id="{53823F51-CB18-4894-8E25-B99298CBC339}"/>
                </a:ext>
              </a:extLst>
            </p:cNvPr>
            <p:cNvSpPr>
              <a:spLocks/>
            </p:cNvSpPr>
            <p:nvPr/>
          </p:nvSpPr>
          <p:spPr bwMode="auto">
            <a:xfrm>
              <a:off x="3259138" y="5035550"/>
              <a:ext cx="31750" cy="22225"/>
            </a:xfrm>
            <a:custGeom>
              <a:avLst/>
              <a:gdLst>
                <a:gd name="T0" fmla="*/ 16 w 157"/>
                <a:gd name="T1" fmla="*/ 105 h 105"/>
                <a:gd name="T2" fmla="*/ 14 w 157"/>
                <a:gd name="T3" fmla="*/ 28 h 105"/>
                <a:gd name="T4" fmla="*/ 76 w 157"/>
                <a:gd name="T5" fmla="*/ 0 h 105"/>
                <a:gd name="T6" fmla="*/ 155 w 157"/>
                <a:gd name="T7" fmla="*/ 26 h 105"/>
                <a:gd name="T8" fmla="*/ 157 w 157"/>
                <a:gd name="T9" fmla="*/ 27 h 105"/>
                <a:gd name="T10" fmla="*/ 16 w 157"/>
                <a:gd name="T11" fmla="*/ 105 h 105"/>
              </a:gdLst>
              <a:ahLst/>
              <a:cxnLst>
                <a:cxn ang="0">
                  <a:pos x="T0" y="T1"/>
                </a:cxn>
                <a:cxn ang="0">
                  <a:pos x="T2" y="T3"/>
                </a:cxn>
                <a:cxn ang="0">
                  <a:pos x="T4" y="T5"/>
                </a:cxn>
                <a:cxn ang="0">
                  <a:pos x="T6" y="T7"/>
                </a:cxn>
                <a:cxn ang="0">
                  <a:pos x="T8" y="T9"/>
                </a:cxn>
                <a:cxn ang="0">
                  <a:pos x="T10" y="T11"/>
                </a:cxn>
              </a:cxnLst>
              <a:rect l="0" t="0" r="r" b="b"/>
              <a:pathLst>
                <a:path w="157" h="105">
                  <a:moveTo>
                    <a:pt x="16" y="105"/>
                  </a:moveTo>
                  <a:cubicBezTo>
                    <a:pt x="1" y="78"/>
                    <a:pt x="0" y="50"/>
                    <a:pt x="14" y="28"/>
                  </a:cubicBezTo>
                  <a:cubicBezTo>
                    <a:pt x="27" y="10"/>
                    <a:pt x="49" y="0"/>
                    <a:pt x="76" y="0"/>
                  </a:cubicBezTo>
                  <a:cubicBezTo>
                    <a:pt x="101" y="0"/>
                    <a:pt x="129" y="9"/>
                    <a:pt x="155" y="26"/>
                  </a:cubicBezTo>
                  <a:cubicBezTo>
                    <a:pt x="156" y="26"/>
                    <a:pt x="157" y="27"/>
                    <a:pt x="157" y="27"/>
                  </a:cubicBezTo>
                  <a:cubicBezTo>
                    <a:pt x="111" y="50"/>
                    <a:pt x="64" y="76"/>
                    <a:pt x="16" y="105"/>
                  </a:cubicBezTo>
                </a:path>
              </a:pathLst>
            </a:cu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Oval 562">
              <a:extLst>
                <a:ext uri="{FF2B5EF4-FFF2-40B4-BE49-F238E27FC236}">
                  <a16:creationId xmlns:a16="http://schemas.microsoft.com/office/drawing/2014/main" xmlns="" id="{4210108A-FDE9-4F9B-B4E5-4954905752D7}"/>
                </a:ext>
              </a:extLst>
            </p:cNvPr>
            <p:cNvSpPr>
              <a:spLocks noChangeArrowheads="1"/>
            </p:cNvSpPr>
            <p:nvPr/>
          </p:nvSpPr>
          <p:spPr bwMode="auto">
            <a:xfrm>
              <a:off x="3065463" y="5203825"/>
              <a:ext cx="23813" cy="23813"/>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Oval 563">
              <a:extLst>
                <a:ext uri="{FF2B5EF4-FFF2-40B4-BE49-F238E27FC236}">
                  <a16:creationId xmlns:a16="http://schemas.microsoft.com/office/drawing/2014/main" xmlns="" id="{19E1CC5B-126B-4D6F-AADC-19A7340A79DF}"/>
                </a:ext>
              </a:extLst>
            </p:cNvPr>
            <p:cNvSpPr>
              <a:spLocks noChangeArrowheads="1"/>
            </p:cNvSpPr>
            <p:nvPr/>
          </p:nvSpPr>
          <p:spPr bwMode="auto">
            <a:xfrm>
              <a:off x="3021013" y="5145088"/>
              <a:ext cx="25400" cy="25400"/>
            </a:xfrm>
            <a:prstGeom prst="ellipse">
              <a:avLst/>
            </a:prstGeom>
            <a:solidFill>
              <a:srgbClr val="A4C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564">
              <a:extLst>
                <a:ext uri="{FF2B5EF4-FFF2-40B4-BE49-F238E27FC236}">
                  <a16:creationId xmlns:a16="http://schemas.microsoft.com/office/drawing/2014/main" xmlns="" id="{C71F4C6F-287B-463F-A0F6-AF9C79F7ADB2}"/>
                </a:ext>
              </a:extLst>
            </p:cNvPr>
            <p:cNvSpPr>
              <a:spLocks/>
            </p:cNvSpPr>
            <p:nvPr/>
          </p:nvSpPr>
          <p:spPr bwMode="auto">
            <a:xfrm>
              <a:off x="2433638" y="4386263"/>
              <a:ext cx="644525" cy="661988"/>
            </a:xfrm>
            <a:custGeom>
              <a:avLst/>
              <a:gdLst>
                <a:gd name="T0" fmla="*/ 1156 w 3128"/>
                <a:gd name="T1" fmla="*/ 1539 h 3222"/>
                <a:gd name="T2" fmla="*/ 1966 w 3128"/>
                <a:gd name="T3" fmla="*/ 913 h 3222"/>
                <a:gd name="T4" fmla="*/ 2151 w 3128"/>
                <a:gd name="T5" fmla="*/ 1279 h 3222"/>
                <a:gd name="T6" fmla="*/ 2307 w 3128"/>
                <a:gd name="T7" fmla="*/ 1499 h 3222"/>
                <a:gd name="T8" fmla="*/ 2394 w 3128"/>
                <a:gd name="T9" fmla="*/ 1618 h 3222"/>
                <a:gd name="T10" fmla="*/ 2675 w 3128"/>
                <a:gd name="T11" fmla="*/ 2220 h 3222"/>
                <a:gd name="T12" fmla="*/ 3128 w 3128"/>
                <a:gd name="T13" fmla="*/ 3222 h 3222"/>
                <a:gd name="T14" fmla="*/ 2630 w 3128"/>
                <a:gd name="T15" fmla="*/ 2882 h 3222"/>
                <a:gd name="T16" fmla="*/ 2240 w 3128"/>
                <a:gd name="T17" fmla="*/ 2652 h 3222"/>
                <a:gd name="T18" fmla="*/ 1866 w 3128"/>
                <a:gd name="T19" fmla="*/ 2559 h 3222"/>
                <a:gd name="T20" fmla="*/ 804 w 3128"/>
                <a:gd name="T21" fmla="*/ 2181 h 3222"/>
                <a:gd name="T22" fmla="*/ 1156 w 3128"/>
                <a:gd name="T23" fmla="*/ 1539 h 3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8" h="3222">
                  <a:moveTo>
                    <a:pt x="1156" y="1539"/>
                  </a:moveTo>
                  <a:cubicBezTo>
                    <a:pt x="679" y="830"/>
                    <a:pt x="1682" y="0"/>
                    <a:pt x="1966" y="913"/>
                  </a:cubicBezTo>
                  <a:cubicBezTo>
                    <a:pt x="1915" y="1132"/>
                    <a:pt x="2110" y="1092"/>
                    <a:pt x="2151" y="1279"/>
                  </a:cubicBezTo>
                  <a:cubicBezTo>
                    <a:pt x="2185" y="1435"/>
                    <a:pt x="2217" y="1381"/>
                    <a:pt x="2307" y="1499"/>
                  </a:cubicBezTo>
                  <a:cubicBezTo>
                    <a:pt x="2307" y="1499"/>
                    <a:pt x="2300" y="1600"/>
                    <a:pt x="2394" y="1618"/>
                  </a:cubicBezTo>
                  <a:cubicBezTo>
                    <a:pt x="2681" y="1693"/>
                    <a:pt x="2524" y="2078"/>
                    <a:pt x="2675" y="2220"/>
                  </a:cubicBezTo>
                  <a:cubicBezTo>
                    <a:pt x="2738" y="2596"/>
                    <a:pt x="2944" y="2848"/>
                    <a:pt x="3128" y="3222"/>
                  </a:cubicBezTo>
                  <a:cubicBezTo>
                    <a:pt x="2814" y="3199"/>
                    <a:pt x="2846" y="3032"/>
                    <a:pt x="2630" y="2882"/>
                  </a:cubicBezTo>
                  <a:cubicBezTo>
                    <a:pt x="2400" y="2768"/>
                    <a:pt x="2365" y="2884"/>
                    <a:pt x="2240" y="2652"/>
                  </a:cubicBezTo>
                  <a:cubicBezTo>
                    <a:pt x="2137" y="2658"/>
                    <a:pt x="1941" y="2694"/>
                    <a:pt x="1866" y="2559"/>
                  </a:cubicBezTo>
                  <a:cubicBezTo>
                    <a:pt x="1313" y="2642"/>
                    <a:pt x="1302" y="2127"/>
                    <a:pt x="804" y="2181"/>
                  </a:cubicBezTo>
                  <a:cubicBezTo>
                    <a:pt x="0" y="2068"/>
                    <a:pt x="658" y="1054"/>
                    <a:pt x="1156" y="1539"/>
                  </a:cubicBezTo>
                  <a:close/>
                </a:path>
              </a:pathLst>
            </a:custGeom>
            <a:solidFill>
              <a:srgbClr val="6B9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565">
              <a:extLst>
                <a:ext uri="{FF2B5EF4-FFF2-40B4-BE49-F238E27FC236}">
                  <a16:creationId xmlns:a16="http://schemas.microsoft.com/office/drawing/2014/main" xmlns="" id="{6E480D9A-7892-4D42-9E26-E888A0F4517C}"/>
                </a:ext>
              </a:extLst>
            </p:cNvPr>
            <p:cNvSpPr>
              <a:spLocks/>
            </p:cNvSpPr>
            <p:nvPr/>
          </p:nvSpPr>
          <p:spPr bwMode="auto">
            <a:xfrm>
              <a:off x="2673350" y="4703763"/>
              <a:ext cx="330200" cy="273050"/>
            </a:xfrm>
            <a:custGeom>
              <a:avLst/>
              <a:gdLst>
                <a:gd name="T0" fmla="*/ 1604 w 1604"/>
                <a:gd name="T1" fmla="*/ 1329 h 1329"/>
                <a:gd name="T2" fmla="*/ 754 w 1604"/>
                <a:gd name="T3" fmla="*/ 438 h 1329"/>
                <a:gd name="T4" fmla="*/ 0 w 1604"/>
                <a:gd name="T5" fmla="*/ 0 h 1329"/>
                <a:gd name="T6" fmla="*/ 566 w 1604"/>
                <a:gd name="T7" fmla="*/ 265 h 1329"/>
                <a:gd name="T8" fmla="*/ 1604 w 1604"/>
                <a:gd name="T9" fmla="*/ 1329 h 1329"/>
              </a:gdLst>
              <a:ahLst/>
              <a:cxnLst>
                <a:cxn ang="0">
                  <a:pos x="T0" y="T1"/>
                </a:cxn>
                <a:cxn ang="0">
                  <a:pos x="T2" y="T3"/>
                </a:cxn>
                <a:cxn ang="0">
                  <a:pos x="T4" y="T5"/>
                </a:cxn>
                <a:cxn ang="0">
                  <a:pos x="T6" y="T7"/>
                </a:cxn>
                <a:cxn ang="0">
                  <a:pos x="T8" y="T9"/>
                </a:cxn>
              </a:cxnLst>
              <a:rect l="0" t="0" r="r" b="b"/>
              <a:pathLst>
                <a:path w="1604" h="1329">
                  <a:moveTo>
                    <a:pt x="1604" y="1329"/>
                  </a:moveTo>
                  <a:cubicBezTo>
                    <a:pt x="1410" y="1075"/>
                    <a:pt x="1155" y="742"/>
                    <a:pt x="754" y="438"/>
                  </a:cubicBezTo>
                  <a:cubicBezTo>
                    <a:pt x="497" y="243"/>
                    <a:pt x="219" y="112"/>
                    <a:pt x="0" y="0"/>
                  </a:cubicBezTo>
                  <a:cubicBezTo>
                    <a:pt x="172" y="60"/>
                    <a:pt x="366" y="145"/>
                    <a:pt x="566" y="265"/>
                  </a:cubicBezTo>
                  <a:cubicBezTo>
                    <a:pt x="1137" y="609"/>
                    <a:pt x="1449" y="1057"/>
                    <a:pt x="1604" y="1329"/>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566">
              <a:extLst>
                <a:ext uri="{FF2B5EF4-FFF2-40B4-BE49-F238E27FC236}">
                  <a16:creationId xmlns:a16="http://schemas.microsoft.com/office/drawing/2014/main" xmlns="" id="{5E6168EB-D143-4C1C-BD1D-26222E854AC5}"/>
                </a:ext>
              </a:extLst>
            </p:cNvPr>
            <p:cNvSpPr>
              <a:spLocks/>
            </p:cNvSpPr>
            <p:nvPr/>
          </p:nvSpPr>
          <p:spPr bwMode="auto">
            <a:xfrm>
              <a:off x="2713038" y="4729163"/>
              <a:ext cx="20638" cy="139700"/>
            </a:xfrm>
            <a:custGeom>
              <a:avLst/>
              <a:gdLst>
                <a:gd name="T0" fmla="*/ 97 w 97"/>
                <a:gd name="T1" fmla="*/ 0 h 680"/>
                <a:gd name="T2" fmla="*/ 41 w 97"/>
                <a:gd name="T3" fmla="*/ 401 h 680"/>
                <a:gd name="T4" fmla="*/ 64 w 97"/>
                <a:gd name="T5" fmla="*/ 680 h 680"/>
                <a:gd name="T6" fmla="*/ 22 w 97"/>
                <a:gd name="T7" fmla="*/ 480 h 680"/>
                <a:gd name="T8" fmla="*/ 97 w 97"/>
                <a:gd name="T9" fmla="*/ 0 h 680"/>
              </a:gdLst>
              <a:ahLst/>
              <a:cxnLst>
                <a:cxn ang="0">
                  <a:pos x="T0" y="T1"/>
                </a:cxn>
                <a:cxn ang="0">
                  <a:pos x="T2" y="T3"/>
                </a:cxn>
                <a:cxn ang="0">
                  <a:pos x="T4" y="T5"/>
                </a:cxn>
                <a:cxn ang="0">
                  <a:pos x="T6" y="T7"/>
                </a:cxn>
                <a:cxn ang="0">
                  <a:pos x="T8" y="T9"/>
                </a:cxn>
              </a:cxnLst>
              <a:rect l="0" t="0" r="r" b="b"/>
              <a:pathLst>
                <a:path w="97" h="680">
                  <a:moveTo>
                    <a:pt x="97" y="0"/>
                  </a:moveTo>
                  <a:cubicBezTo>
                    <a:pt x="69" y="101"/>
                    <a:pt x="42" y="237"/>
                    <a:pt x="41" y="401"/>
                  </a:cubicBezTo>
                  <a:cubicBezTo>
                    <a:pt x="40" y="506"/>
                    <a:pt x="50" y="601"/>
                    <a:pt x="64" y="680"/>
                  </a:cubicBezTo>
                  <a:cubicBezTo>
                    <a:pt x="46" y="623"/>
                    <a:pt x="30" y="556"/>
                    <a:pt x="22" y="480"/>
                  </a:cubicBezTo>
                  <a:cubicBezTo>
                    <a:pt x="0" y="263"/>
                    <a:pt x="56" y="94"/>
                    <a:pt x="97"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567">
              <a:extLst>
                <a:ext uri="{FF2B5EF4-FFF2-40B4-BE49-F238E27FC236}">
                  <a16:creationId xmlns:a16="http://schemas.microsoft.com/office/drawing/2014/main" xmlns="" id="{DFB77585-A23F-45CF-93EB-2C167B4C6C38}"/>
                </a:ext>
              </a:extLst>
            </p:cNvPr>
            <p:cNvSpPr>
              <a:spLocks/>
            </p:cNvSpPr>
            <p:nvPr/>
          </p:nvSpPr>
          <p:spPr bwMode="auto">
            <a:xfrm>
              <a:off x="2822575" y="4783138"/>
              <a:ext cx="53975" cy="138113"/>
            </a:xfrm>
            <a:custGeom>
              <a:avLst/>
              <a:gdLst>
                <a:gd name="T0" fmla="*/ 0 w 264"/>
                <a:gd name="T1" fmla="*/ 0 h 679"/>
                <a:gd name="T2" fmla="*/ 120 w 264"/>
                <a:gd name="T3" fmla="*/ 413 h 679"/>
                <a:gd name="T4" fmla="*/ 264 w 264"/>
                <a:gd name="T5" fmla="*/ 679 h 679"/>
                <a:gd name="T6" fmla="*/ 137 w 264"/>
                <a:gd name="T7" fmla="*/ 498 h 679"/>
                <a:gd name="T8" fmla="*/ 0 w 264"/>
                <a:gd name="T9" fmla="*/ 0 h 679"/>
              </a:gdLst>
              <a:ahLst/>
              <a:cxnLst>
                <a:cxn ang="0">
                  <a:pos x="T0" y="T1"/>
                </a:cxn>
                <a:cxn ang="0">
                  <a:pos x="T2" y="T3"/>
                </a:cxn>
                <a:cxn ang="0">
                  <a:pos x="T4" y="T5"/>
                </a:cxn>
                <a:cxn ang="0">
                  <a:pos x="T6" y="T7"/>
                </a:cxn>
                <a:cxn ang="0">
                  <a:pos x="T8" y="T9"/>
                </a:cxn>
              </a:cxnLst>
              <a:rect l="0" t="0" r="r" b="b"/>
              <a:pathLst>
                <a:path w="264" h="679">
                  <a:moveTo>
                    <a:pt x="0" y="0"/>
                  </a:moveTo>
                  <a:cubicBezTo>
                    <a:pt x="16" y="109"/>
                    <a:pt x="50" y="252"/>
                    <a:pt x="120" y="413"/>
                  </a:cubicBezTo>
                  <a:cubicBezTo>
                    <a:pt x="166" y="517"/>
                    <a:pt x="217" y="606"/>
                    <a:pt x="264" y="679"/>
                  </a:cubicBezTo>
                  <a:cubicBezTo>
                    <a:pt x="222" y="630"/>
                    <a:pt x="177" y="569"/>
                    <a:pt x="137" y="498"/>
                  </a:cubicBezTo>
                  <a:cubicBezTo>
                    <a:pt x="21" y="293"/>
                    <a:pt x="2" y="106"/>
                    <a:pt x="0" y="0"/>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568">
              <a:extLst>
                <a:ext uri="{FF2B5EF4-FFF2-40B4-BE49-F238E27FC236}">
                  <a16:creationId xmlns:a16="http://schemas.microsoft.com/office/drawing/2014/main" xmlns="" id="{5E8C590E-F22F-4CA9-965C-07DAEFF8A4A9}"/>
                </a:ext>
              </a:extLst>
            </p:cNvPr>
            <p:cNvSpPr>
              <a:spLocks/>
            </p:cNvSpPr>
            <p:nvPr/>
          </p:nvSpPr>
          <p:spPr bwMode="auto">
            <a:xfrm>
              <a:off x="2786063" y="4756150"/>
              <a:ext cx="134938" cy="30163"/>
            </a:xfrm>
            <a:custGeom>
              <a:avLst/>
              <a:gdLst>
                <a:gd name="T0" fmla="*/ 661 w 661"/>
                <a:gd name="T1" fmla="*/ 146 h 146"/>
                <a:gd name="T2" fmla="*/ 279 w 661"/>
                <a:gd name="T3" fmla="*/ 33 h 146"/>
                <a:gd name="T4" fmla="*/ 0 w 661"/>
                <a:gd name="T5" fmla="*/ 13 h 146"/>
                <a:gd name="T6" fmla="*/ 205 w 661"/>
                <a:gd name="T7" fmla="*/ 4 h 146"/>
                <a:gd name="T8" fmla="*/ 661 w 661"/>
                <a:gd name="T9" fmla="*/ 146 h 146"/>
              </a:gdLst>
              <a:ahLst/>
              <a:cxnLst>
                <a:cxn ang="0">
                  <a:pos x="T0" y="T1"/>
                </a:cxn>
                <a:cxn ang="0">
                  <a:pos x="T2" y="T3"/>
                </a:cxn>
                <a:cxn ang="0">
                  <a:pos x="T4" y="T5"/>
                </a:cxn>
                <a:cxn ang="0">
                  <a:pos x="T6" y="T7"/>
                </a:cxn>
                <a:cxn ang="0">
                  <a:pos x="T8" y="T9"/>
                </a:cxn>
              </a:cxnLst>
              <a:rect l="0" t="0" r="r" b="b"/>
              <a:pathLst>
                <a:path w="661" h="146">
                  <a:moveTo>
                    <a:pt x="661" y="146"/>
                  </a:moveTo>
                  <a:cubicBezTo>
                    <a:pt x="569" y="104"/>
                    <a:pt x="440" y="59"/>
                    <a:pt x="279" y="33"/>
                  </a:cubicBezTo>
                  <a:cubicBezTo>
                    <a:pt x="176" y="17"/>
                    <a:pt x="81" y="12"/>
                    <a:pt x="0" y="13"/>
                  </a:cubicBezTo>
                  <a:cubicBezTo>
                    <a:pt x="60" y="5"/>
                    <a:pt x="129" y="0"/>
                    <a:pt x="205" y="4"/>
                  </a:cubicBezTo>
                  <a:cubicBezTo>
                    <a:pt x="423" y="16"/>
                    <a:pt x="578" y="94"/>
                    <a:pt x="661" y="146"/>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569">
              <a:extLst>
                <a:ext uri="{FF2B5EF4-FFF2-40B4-BE49-F238E27FC236}">
                  <a16:creationId xmlns:a16="http://schemas.microsoft.com/office/drawing/2014/main" xmlns="" id="{3D504B15-2B15-4561-BF1D-AB264CF856D1}"/>
                </a:ext>
              </a:extLst>
            </p:cNvPr>
            <p:cNvSpPr>
              <a:spLocks/>
            </p:cNvSpPr>
            <p:nvPr/>
          </p:nvSpPr>
          <p:spPr bwMode="auto">
            <a:xfrm>
              <a:off x="2873375" y="4829175"/>
              <a:ext cx="100013" cy="31750"/>
            </a:xfrm>
            <a:custGeom>
              <a:avLst/>
              <a:gdLst>
                <a:gd name="T0" fmla="*/ 490 w 490"/>
                <a:gd name="T1" fmla="*/ 161 h 161"/>
                <a:gd name="T2" fmla="*/ 210 w 490"/>
                <a:gd name="T3" fmla="*/ 41 h 161"/>
                <a:gd name="T4" fmla="*/ 0 w 490"/>
                <a:gd name="T5" fmla="*/ 1 h 161"/>
                <a:gd name="T6" fmla="*/ 156 w 490"/>
                <a:gd name="T7" fmla="*/ 13 h 161"/>
                <a:gd name="T8" fmla="*/ 490 w 490"/>
                <a:gd name="T9" fmla="*/ 161 h 161"/>
              </a:gdLst>
              <a:ahLst/>
              <a:cxnLst>
                <a:cxn ang="0">
                  <a:pos x="T0" y="T1"/>
                </a:cxn>
                <a:cxn ang="0">
                  <a:pos x="T2" y="T3"/>
                </a:cxn>
                <a:cxn ang="0">
                  <a:pos x="T4" y="T5"/>
                </a:cxn>
                <a:cxn ang="0">
                  <a:pos x="T6" y="T7"/>
                </a:cxn>
                <a:cxn ang="0">
                  <a:pos x="T8" y="T9"/>
                </a:cxn>
              </a:cxnLst>
              <a:rect l="0" t="0" r="r" b="b"/>
              <a:pathLst>
                <a:path w="490" h="161">
                  <a:moveTo>
                    <a:pt x="490" y="161"/>
                  </a:moveTo>
                  <a:cubicBezTo>
                    <a:pt x="423" y="121"/>
                    <a:pt x="330" y="75"/>
                    <a:pt x="210" y="41"/>
                  </a:cubicBezTo>
                  <a:cubicBezTo>
                    <a:pt x="133" y="20"/>
                    <a:pt x="61" y="8"/>
                    <a:pt x="0" y="1"/>
                  </a:cubicBezTo>
                  <a:cubicBezTo>
                    <a:pt x="46" y="0"/>
                    <a:pt x="99" y="3"/>
                    <a:pt x="156" y="13"/>
                  </a:cubicBezTo>
                  <a:cubicBezTo>
                    <a:pt x="320" y="41"/>
                    <a:pt x="431" y="114"/>
                    <a:pt x="490" y="161"/>
                  </a:cubicBezTo>
                  <a:close/>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570">
              <a:extLst>
                <a:ext uri="{FF2B5EF4-FFF2-40B4-BE49-F238E27FC236}">
                  <a16:creationId xmlns:a16="http://schemas.microsoft.com/office/drawing/2014/main" xmlns="" id="{294B9441-98ED-4F9B-9414-41C92320727F}"/>
                </a:ext>
              </a:extLst>
            </p:cNvPr>
            <p:cNvSpPr>
              <a:spLocks/>
            </p:cNvSpPr>
            <p:nvPr/>
          </p:nvSpPr>
          <p:spPr bwMode="auto">
            <a:xfrm>
              <a:off x="2717800" y="4694238"/>
              <a:ext cx="146050" cy="30163"/>
            </a:xfrm>
            <a:custGeom>
              <a:avLst/>
              <a:gdLst>
                <a:gd name="T0" fmla="*/ 712 w 712"/>
                <a:gd name="T1" fmla="*/ 43 h 152"/>
                <a:gd name="T2" fmla="*/ 287 w 712"/>
                <a:gd name="T3" fmla="*/ 70 h 152"/>
                <a:gd name="T4" fmla="*/ 0 w 712"/>
                <a:gd name="T5" fmla="*/ 152 h 152"/>
                <a:gd name="T6" fmla="*/ 203 w 712"/>
                <a:gd name="T7" fmla="*/ 68 h 152"/>
                <a:gd name="T8" fmla="*/ 712 w 712"/>
                <a:gd name="T9" fmla="*/ 43 h 152"/>
              </a:gdLst>
              <a:ahLst/>
              <a:cxnLst>
                <a:cxn ang="0">
                  <a:pos x="T0" y="T1"/>
                </a:cxn>
                <a:cxn ang="0">
                  <a:pos x="T2" y="T3"/>
                </a:cxn>
                <a:cxn ang="0">
                  <a:pos x="T4" y="T5"/>
                </a:cxn>
                <a:cxn ang="0">
                  <a:pos x="T6" y="T7"/>
                </a:cxn>
                <a:cxn ang="0">
                  <a:pos x="T8" y="T9"/>
                </a:cxn>
              </a:cxnLst>
              <a:rect l="0" t="0" r="r" b="b"/>
              <a:pathLst>
                <a:path w="712" h="152">
                  <a:moveTo>
                    <a:pt x="712" y="43"/>
                  </a:moveTo>
                  <a:cubicBezTo>
                    <a:pt x="603" y="35"/>
                    <a:pt x="458" y="36"/>
                    <a:pt x="287" y="70"/>
                  </a:cubicBezTo>
                  <a:cubicBezTo>
                    <a:pt x="177" y="91"/>
                    <a:pt x="81" y="121"/>
                    <a:pt x="0" y="152"/>
                  </a:cubicBezTo>
                  <a:cubicBezTo>
                    <a:pt x="57" y="122"/>
                    <a:pt x="125" y="92"/>
                    <a:pt x="203" y="68"/>
                  </a:cubicBezTo>
                  <a:cubicBezTo>
                    <a:pt x="425" y="0"/>
                    <a:pt x="609" y="21"/>
                    <a:pt x="712" y="43"/>
                  </a:cubicBezTo>
                </a:path>
              </a:pathLst>
            </a:custGeom>
            <a:solidFill>
              <a:srgbClr val="385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571">
              <a:extLst>
                <a:ext uri="{FF2B5EF4-FFF2-40B4-BE49-F238E27FC236}">
                  <a16:creationId xmlns:a16="http://schemas.microsoft.com/office/drawing/2014/main" xmlns="" id="{C3DD1F63-3819-4266-89D2-6DC0EBD274E2}"/>
                </a:ext>
              </a:extLst>
            </p:cNvPr>
            <p:cNvSpPr>
              <a:spLocks/>
            </p:cNvSpPr>
            <p:nvPr/>
          </p:nvSpPr>
          <p:spPr bwMode="auto">
            <a:xfrm>
              <a:off x="2692400" y="4600575"/>
              <a:ext cx="49213" cy="42863"/>
            </a:xfrm>
            <a:custGeom>
              <a:avLst/>
              <a:gdLst>
                <a:gd name="T0" fmla="*/ 166 w 243"/>
                <a:gd name="T1" fmla="*/ 36 h 206"/>
                <a:gd name="T2" fmla="*/ 218 w 243"/>
                <a:gd name="T3" fmla="*/ 168 h 206"/>
                <a:gd name="T4" fmla="*/ 77 w 243"/>
                <a:gd name="T5" fmla="*/ 170 h 206"/>
                <a:gd name="T6" fmla="*/ 25 w 243"/>
                <a:gd name="T7" fmla="*/ 38 h 206"/>
                <a:gd name="T8" fmla="*/ 166 w 243"/>
                <a:gd name="T9" fmla="*/ 36 h 206"/>
              </a:gdLst>
              <a:ahLst/>
              <a:cxnLst>
                <a:cxn ang="0">
                  <a:pos x="T0" y="T1"/>
                </a:cxn>
                <a:cxn ang="0">
                  <a:pos x="T2" y="T3"/>
                </a:cxn>
                <a:cxn ang="0">
                  <a:pos x="T4" y="T5"/>
                </a:cxn>
                <a:cxn ang="0">
                  <a:pos x="T6" y="T7"/>
                </a:cxn>
                <a:cxn ang="0">
                  <a:pos x="T8" y="T9"/>
                </a:cxn>
              </a:cxnLst>
              <a:rect l="0" t="0" r="r" b="b"/>
              <a:pathLst>
                <a:path w="243" h="206">
                  <a:moveTo>
                    <a:pt x="166" y="36"/>
                  </a:moveTo>
                  <a:cubicBezTo>
                    <a:pt x="219" y="72"/>
                    <a:pt x="243" y="131"/>
                    <a:pt x="218" y="168"/>
                  </a:cubicBezTo>
                  <a:cubicBezTo>
                    <a:pt x="193" y="204"/>
                    <a:pt x="130" y="206"/>
                    <a:pt x="77" y="170"/>
                  </a:cubicBezTo>
                  <a:cubicBezTo>
                    <a:pt x="23" y="134"/>
                    <a:pt x="0" y="75"/>
                    <a:pt x="25" y="38"/>
                  </a:cubicBezTo>
                  <a:cubicBezTo>
                    <a:pt x="49" y="1"/>
                    <a:pt x="113" y="0"/>
                    <a:pt x="166" y="36"/>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572">
              <a:extLst>
                <a:ext uri="{FF2B5EF4-FFF2-40B4-BE49-F238E27FC236}">
                  <a16:creationId xmlns:a16="http://schemas.microsoft.com/office/drawing/2014/main" xmlns="" id="{AA8C859F-1FDA-46C7-9A12-D17547579BA8}"/>
                </a:ext>
              </a:extLst>
            </p:cNvPr>
            <p:cNvSpPr>
              <a:spLocks/>
            </p:cNvSpPr>
            <p:nvPr/>
          </p:nvSpPr>
          <p:spPr bwMode="auto">
            <a:xfrm>
              <a:off x="2760663" y="4800600"/>
              <a:ext cx="33338" cy="46038"/>
            </a:xfrm>
            <a:custGeom>
              <a:avLst/>
              <a:gdLst>
                <a:gd name="T0" fmla="*/ 158 w 165"/>
                <a:gd name="T1" fmla="*/ 105 h 228"/>
                <a:gd name="T2" fmla="*/ 96 w 165"/>
                <a:gd name="T3" fmla="*/ 223 h 228"/>
                <a:gd name="T4" fmla="*/ 7 w 165"/>
                <a:gd name="T5" fmla="*/ 123 h 228"/>
                <a:gd name="T6" fmla="*/ 70 w 165"/>
                <a:gd name="T7" fmla="*/ 5 h 228"/>
                <a:gd name="T8" fmla="*/ 158 w 165"/>
                <a:gd name="T9" fmla="*/ 105 h 228"/>
              </a:gdLst>
              <a:ahLst/>
              <a:cxnLst>
                <a:cxn ang="0">
                  <a:pos x="T0" y="T1"/>
                </a:cxn>
                <a:cxn ang="0">
                  <a:pos x="T2" y="T3"/>
                </a:cxn>
                <a:cxn ang="0">
                  <a:pos x="T4" y="T5"/>
                </a:cxn>
                <a:cxn ang="0">
                  <a:pos x="T6" y="T7"/>
                </a:cxn>
                <a:cxn ang="0">
                  <a:pos x="T8" y="T9"/>
                </a:cxn>
              </a:cxnLst>
              <a:rect l="0" t="0" r="r" b="b"/>
              <a:pathLst>
                <a:path w="165" h="228">
                  <a:moveTo>
                    <a:pt x="158" y="105"/>
                  </a:moveTo>
                  <a:cubicBezTo>
                    <a:pt x="165" y="165"/>
                    <a:pt x="137" y="218"/>
                    <a:pt x="96" y="223"/>
                  </a:cubicBezTo>
                  <a:cubicBezTo>
                    <a:pt x="54" y="228"/>
                    <a:pt x="15" y="183"/>
                    <a:pt x="7" y="123"/>
                  </a:cubicBezTo>
                  <a:cubicBezTo>
                    <a:pt x="0" y="63"/>
                    <a:pt x="28" y="10"/>
                    <a:pt x="70" y="5"/>
                  </a:cubicBezTo>
                  <a:cubicBezTo>
                    <a:pt x="111" y="0"/>
                    <a:pt x="151" y="45"/>
                    <a:pt x="158" y="105"/>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573">
              <a:extLst>
                <a:ext uri="{FF2B5EF4-FFF2-40B4-BE49-F238E27FC236}">
                  <a16:creationId xmlns:a16="http://schemas.microsoft.com/office/drawing/2014/main" xmlns="" id="{7748DB42-3E98-477D-B9F6-1EBE8BF3AE2E}"/>
                </a:ext>
              </a:extLst>
            </p:cNvPr>
            <p:cNvSpPr>
              <a:spLocks/>
            </p:cNvSpPr>
            <p:nvPr/>
          </p:nvSpPr>
          <p:spPr bwMode="auto">
            <a:xfrm>
              <a:off x="2871788" y="4714875"/>
              <a:ext cx="26988" cy="38100"/>
            </a:xfrm>
            <a:custGeom>
              <a:avLst/>
              <a:gdLst>
                <a:gd name="T0" fmla="*/ 126 w 131"/>
                <a:gd name="T1" fmla="*/ 83 h 181"/>
                <a:gd name="T2" fmla="*/ 76 w 131"/>
                <a:gd name="T3" fmla="*/ 177 h 181"/>
                <a:gd name="T4" fmla="*/ 6 w 131"/>
                <a:gd name="T5" fmla="*/ 98 h 181"/>
                <a:gd name="T6" fmla="*/ 55 w 131"/>
                <a:gd name="T7" fmla="*/ 4 h 181"/>
                <a:gd name="T8" fmla="*/ 126 w 131"/>
                <a:gd name="T9" fmla="*/ 83 h 181"/>
              </a:gdLst>
              <a:ahLst/>
              <a:cxnLst>
                <a:cxn ang="0">
                  <a:pos x="T0" y="T1"/>
                </a:cxn>
                <a:cxn ang="0">
                  <a:pos x="T2" y="T3"/>
                </a:cxn>
                <a:cxn ang="0">
                  <a:pos x="T4" y="T5"/>
                </a:cxn>
                <a:cxn ang="0">
                  <a:pos x="T6" y="T7"/>
                </a:cxn>
                <a:cxn ang="0">
                  <a:pos x="T8" y="T9"/>
                </a:cxn>
              </a:cxnLst>
              <a:rect l="0" t="0" r="r" b="b"/>
              <a:pathLst>
                <a:path w="131" h="181">
                  <a:moveTo>
                    <a:pt x="126" y="83"/>
                  </a:moveTo>
                  <a:cubicBezTo>
                    <a:pt x="131" y="131"/>
                    <a:pt x="109" y="173"/>
                    <a:pt x="76" y="177"/>
                  </a:cubicBezTo>
                  <a:cubicBezTo>
                    <a:pt x="43" y="181"/>
                    <a:pt x="12" y="145"/>
                    <a:pt x="6" y="98"/>
                  </a:cubicBezTo>
                  <a:cubicBezTo>
                    <a:pt x="0" y="50"/>
                    <a:pt x="22" y="8"/>
                    <a:pt x="55" y="4"/>
                  </a:cubicBezTo>
                  <a:cubicBezTo>
                    <a:pt x="88" y="0"/>
                    <a:pt x="120" y="36"/>
                    <a:pt x="126" y="83"/>
                  </a:cubicBezTo>
                  <a:close/>
                </a:path>
              </a:pathLst>
            </a:cu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Oval 574">
              <a:extLst>
                <a:ext uri="{FF2B5EF4-FFF2-40B4-BE49-F238E27FC236}">
                  <a16:creationId xmlns:a16="http://schemas.microsoft.com/office/drawing/2014/main" xmlns="" id="{CADF7E08-4322-4408-92B9-F4055D7D914F}"/>
                </a:ext>
              </a:extLst>
            </p:cNvPr>
            <p:cNvSpPr>
              <a:spLocks noChangeArrowheads="1"/>
            </p:cNvSpPr>
            <p:nvPr/>
          </p:nvSpPr>
          <p:spPr bwMode="auto">
            <a:xfrm>
              <a:off x="2651125" y="47704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Oval 575">
              <a:extLst>
                <a:ext uri="{FF2B5EF4-FFF2-40B4-BE49-F238E27FC236}">
                  <a16:creationId xmlns:a16="http://schemas.microsoft.com/office/drawing/2014/main" xmlns="" id="{1268630A-4CB5-452F-B18E-D5D74A968CA9}"/>
                </a:ext>
              </a:extLst>
            </p:cNvPr>
            <p:cNvSpPr>
              <a:spLocks noChangeArrowheads="1"/>
            </p:cNvSpPr>
            <p:nvPr/>
          </p:nvSpPr>
          <p:spPr bwMode="auto">
            <a:xfrm>
              <a:off x="2838450" y="4641850"/>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Oval 576">
              <a:extLst>
                <a:ext uri="{FF2B5EF4-FFF2-40B4-BE49-F238E27FC236}">
                  <a16:creationId xmlns:a16="http://schemas.microsoft.com/office/drawing/2014/main" xmlns="" id="{FAF49715-CFF8-4171-BB0A-DEAD273C9C90}"/>
                </a:ext>
              </a:extLst>
            </p:cNvPr>
            <p:cNvSpPr>
              <a:spLocks noChangeArrowheads="1"/>
            </p:cNvSpPr>
            <p:nvPr/>
          </p:nvSpPr>
          <p:spPr bwMode="auto">
            <a:xfrm>
              <a:off x="2957513" y="4884738"/>
              <a:ext cx="23813" cy="23813"/>
            </a:xfrm>
            <a:prstGeom prst="ellipse">
              <a:avLst/>
            </a:prstGeom>
            <a:solidFill>
              <a:srgbClr val="D3E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577">
              <a:extLst>
                <a:ext uri="{FF2B5EF4-FFF2-40B4-BE49-F238E27FC236}">
                  <a16:creationId xmlns:a16="http://schemas.microsoft.com/office/drawing/2014/main" xmlns="" id="{7FEA40B0-D8C0-4ED1-ADAF-DE4195EDF532}"/>
                </a:ext>
              </a:extLst>
            </p:cNvPr>
            <p:cNvSpPr>
              <a:spLocks/>
            </p:cNvSpPr>
            <p:nvPr/>
          </p:nvSpPr>
          <p:spPr bwMode="auto">
            <a:xfrm>
              <a:off x="2109788" y="5897563"/>
              <a:ext cx="392113" cy="355600"/>
            </a:xfrm>
            <a:custGeom>
              <a:avLst/>
              <a:gdLst>
                <a:gd name="T0" fmla="*/ 1910 w 1910"/>
                <a:gd name="T1" fmla="*/ 1710 h 1733"/>
                <a:gd name="T2" fmla="*/ 615 w 1910"/>
                <a:gd name="T3" fmla="*/ 1728 h 1733"/>
                <a:gd name="T4" fmla="*/ 12 w 1910"/>
                <a:gd name="T5" fmla="*/ 1140 h 1733"/>
                <a:gd name="T6" fmla="*/ 0 w 1910"/>
                <a:gd name="T7" fmla="*/ 0 h 1733"/>
                <a:gd name="T8" fmla="*/ 661 w 1910"/>
                <a:gd name="T9" fmla="*/ 975 h 1733"/>
                <a:gd name="T10" fmla="*/ 1910 w 1910"/>
                <a:gd name="T11" fmla="*/ 1710 h 1733"/>
              </a:gdLst>
              <a:ahLst/>
              <a:cxnLst>
                <a:cxn ang="0">
                  <a:pos x="T0" y="T1"/>
                </a:cxn>
                <a:cxn ang="0">
                  <a:pos x="T2" y="T3"/>
                </a:cxn>
                <a:cxn ang="0">
                  <a:pos x="T4" y="T5"/>
                </a:cxn>
                <a:cxn ang="0">
                  <a:pos x="T6" y="T7"/>
                </a:cxn>
                <a:cxn ang="0">
                  <a:pos x="T8" y="T9"/>
                </a:cxn>
                <a:cxn ang="0">
                  <a:pos x="T10" y="T11"/>
                </a:cxn>
              </a:cxnLst>
              <a:rect l="0" t="0" r="r" b="b"/>
              <a:pathLst>
                <a:path w="1910" h="1733">
                  <a:moveTo>
                    <a:pt x="1910" y="1710"/>
                  </a:moveTo>
                  <a:cubicBezTo>
                    <a:pt x="1479" y="1716"/>
                    <a:pt x="1047" y="1722"/>
                    <a:pt x="615" y="1728"/>
                  </a:cubicBezTo>
                  <a:cubicBezTo>
                    <a:pt x="286" y="1733"/>
                    <a:pt x="15" y="1469"/>
                    <a:pt x="12" y="1140"/>
                  </a:cubicBezTo>
                  <a:cubicBezTo>
                    <a:pt x="8" y="760"/>
                    <a:pt x="4" y="380"/>
                    <a:pt x="0" y="0"/>
                  </a:cubicBezTo>
                  <a:cubicBezTo>
                    <a:pt x="124" y="292"/>
                    <a:pt x="327" y="647"/>
                    <a:pt x="661" y="975"/>
                  </a:cubicBezTo>
                  <a:cubicBezTo>
                    <a:pt x="1065" y="1372"/>
                    <a:pt x="1517" y="1590"/>
                    <a:pt x="1910" y="1710"/>
                  </a:cubicBezTo>
                </a:path>
              </a:pathLst>
            </a:custGeom>
            <a:solidFill>
              <a:srgbClr val="E0B8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03" name="Group 102">
            <a:extLst>
              <a:ext uri="{FF2B5EF4-FFF2-40B4-BE49-F238E27FC236}">
                <a16:creationId xmlns:a16="http://schemas.microsoft.com/office/drawing/2014/main" xmlns="" id="{2E288695-268B-4B3D-8C89-C73E988F9211}"/>
              </a:ext>
            </a:extLst>
          </p:cNvPr>
          <p:cNvGrpSpPr/>
          <p:nvPr/>
        </p:nvGrpSpPr>
        <p:grpSpPr>
          <a:xfrm>
            <a:off x="0" y="5116639"/>
            <a:ext cx="1700708" cy="1643952"/>
            <a:chOff x="6027738" y="3756025"/>
            <a:chExt cx="1858963" cy="1925638"/>
          </a:xfrm>
        </p:grpSpPr>
        <p:sp>
          <p:nvSpPr>
            <p:cNvPr id="104" name="Freeform 522">
              <a:extLst>
                <a:ext uri="{FF2B5EF4-FFF2-40B4-BE49-F238E27FC236}">
                  <a16:creationId xmlns:a16="http://schemas.microsoft.com/office/drawing/2014/main" xmlns="" id="{92F3B15A-09CA-4188-B024-5E45D2AC84AB}"/>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523">
              <a:extLst>
                <a:ext uri="{FF2B5EF4-FFF2-40B4-BE49-F238E27FC236}">
                  <a16:creationId xmlns:a16="http://schemas.microsoft.com/office/drawing/2014/main" xmlns="" id="{12734579-262D-4B29-BBF3-223221DEC6C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524">
              <a:extLst>
                <a:ext uri="{FF2B5EF4-FFF2-40B4-BE49-F238E27FC236}">
                  <a16:creationId xmlns:a16="http://schemas.microsoft.com/office/drawing/2014/main" xmlns="" id="{855C312D-238A-46C0-B6F9-7AA62830D692}"/>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525">
              <a:extLst>
                <a:ext uri="{FF2B5EF4-FFF2-40B4-BE49-F238E27FC236}">
                  <a16:creationId xmlns:a16="http://schemas.microsoft.com/office/drawing/2014/main" xmlns="" id="{61B48821-B2F3-4456-A890-05F1C03E5FD3}"/>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526">
              <a:extLst>
                <a:ext uri="{FF2B5EF4-FFF2-40B4-BE49-F238E27FC236}">
                  <a16:creationId xmlns:a16="http://schemas.microsoft.com/office/drawing/2014/main" xmlns="" id="{0BDDE268-10BF-45DB-82B9-8250967954A3}"/>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527">
              <a:extLst>
                <a:ext uri="{FF2B5EF4-FFF2-40B4-BE49-F238E27FC236}">
                  <a16:creationId xmlns:a16="http://schemas.microsoft.com/office/drawing/2014/main" xmlns="" id="{BD8C25E8-E218-41E2-A6AD-AAC04DC54F23}"/>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528">
              <a:extLst>
                <a:ext uri="{FF2B5EF4-FFF2-40B4-BE49-F238E27FC236}">
                  <a16:creationId xmlns:a16="http://schemas.microsoft.com/office/drawing/2014/main" xmlns="" id="{9F4088AB-9E76-43D0-875A-1C427DF47355}"/>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529">
              <a:extLst>
                <a:ext uri="{FF2B5EF4-FFF2-40B4-BE49-F238E27FC236}">
                  <a16:creationId xmlns:a16="http://schemas.microsoft.com/office/drawing/2014/main" xmlns="" id="{8C1F9919-6377-4337-A23D-2D20FC065825}"/>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530">
              <a:extLst>
                <a:ext uri="{FF2B5EF4-FFF2-40B4-BE49-F238E27FC236}">
                  <a16:creationId xmlns:a16="http://schemas.microsoft.com/office/drawing/2014/main" xmlns="" id="{7A0DC292-28EF-427B-BEC4-3D96EF1C95C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531">
              <a:extLst>
                <a:ext uri="{FF2B5EF4-FFF2-40B4-BE49-F238E27FC236}">
                  <a16:creationId xmlns:a16="http://schemas.microsoft.com/office/drawing/2014/main" xmlns="" id="{3BE798BF-2639-4201-981F-26E739ED5A79}"/>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532">
              <a:extLst>
                <a:ext uri="{FF2B5EF4-FFF2-40B4-BE49-F238E27FC236}">
                  <a16:creationId xmlns:a16="http://schemas.microsoft.com/office/drawing/2014/main" xmlns="" id="{4DAD9C42-9B72-45D8-BC6D-361708094BA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533">
              <a:extLst>
                <a:ext uri="{FF2B5EF4-FFF2-40B4-BE49-F238E27FC236}">
                  <a16:creationId xmlns:a16="http://schemas.microsoft.com/office/drawing/2014/main" xmlns="" id="{0C5C3B69-6993-492A-B93F-C37CD8D4E0F7}"/>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534">
              <a:extLst>
                <a:ext uri="{FF2B5EF4-FFF2-40B4-BE49-F238E27FC236}">
                  <a16:creationId xmlns:a16="http://schemas.microsoft.com/office/drawing/2014/main" xmlns="" id="{CB0DEE56-18AF-4F20-A8B8-EFA01607FE3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535">
              <a:extLst>
                <a:ext uri="{FF2B5EF4-FFF2-40B4-BE49-F238E27FC236}">
                  <a16:creationId xmlns:a16="http://schemas.microsoft.com/office/drawing/2014/main" xmlns="" id="{932207F5-84BF-44AD-9A96-A99EE8E256F9}"/>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536">
              <a:extLst>
                <a:ext uri="{FF2B5EF4-FFF2-40B4-BE49-F238E27FC236}">
                  <a16:creationId xmlns:a16="http://schemas.microsoft.com/office/drawing/2014/main" xmlns="" id="{A1822FB6-89B9-4E27-B6D7-28D4B8471044}"/>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537">
              <a:extLst>
                <a:ext uri="{FF2B5EF4-FFF2-40B4-BE49-F238E27FC236}">
                  <a16:creationId xmlns:a16="http://schemas.microsoft.com/office/drawing/2014/main" xmlns="" id="{E30F8F5A-FDA2-487F-8958-9203324649F0}"/>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538">
              <a:extLst>
                <a:ext uri="{FF2B5EF4-FFF2-40B4-BE49-F238E27FC236}">
                  <a16:creationId xmlns:a16="http://schemas.microsoft.com/office/drawing/2014/main" xmlns="" id="{B800646A-AB91-4A74-AE52-A39D50527FC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539">
              <a:extLst>
                <a:ext uri="{FF2B5EF4-FFF2-40B4-BE49-F238E27FC236}">
                  <a16:creationId xmlns:a16="http://schemas.microsoft.com/office/drawing/2014/main" xmlns="" id="{F0F68977-588F-4BEB-A7F3-89A26FBB7BB3}"/>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540">
              <a:extLst>
                <a:ext uri="{FF2B5EF4-FFF2-40B4-BE49-F238E27FC236}">
                  <a16:creationId xmlns:a16="http://schemas.microsoft.com/office/drawing/2014/main" xmlns="" id="{165330DF-1343-43F9-BF8C-59BA9E4A276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541">
              <a:extLst>
                <a:ext uri="{FF2B5EF4-FFF2-40B4-BE49-F238E27FC236}">
                  <a16:creationId xmlns:a16="http://schemas.microsoft.com/office/drawing/2014/main" xmlns="" id="{ABD6CD42-D64D-4BDE-9590-CF04FCF30292}"/>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542">
              <a:extLst>
                <a:ext uri="{FF2B5EF4-FFF2-40B4-BE49-F238E27FC236}">
                  <a16:creationId xmlns:a16="http://schemas.microsoft.com/office/drawing/2014/main" xmlns="" id="{5EA588E6-C71D-4001-A842-5D8765AAE473}"/>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543">
              <a:extLst>
                <a:ext uri="{FF2B5EF4-FFF2-40B4-BE49-F238E27FC236}">
                  <a16:creationId xmlns:a16="http://schemas.microsoft.com/office/drawing/2014/main" xmlns="" id="{B457E129-CCC0-491E-A599-29E4FDE472B7}"/>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544">
              <a:extLst>
                <a:ext uri="{FF2B5EF4-FFF2-40B4-BE49-F238E27FC236}">
                  <a16:creationId xmlns:a16="http://schemas.microsoft.com/office/drawing/2014/main" xmlns="" id="{138EB341-9D8C-4BBF-83B2-785ADFB61AA1}"/>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545">
              <a:extLst>
                <a:ext uri="{FF2B5EF4-FFF2-40B4-BE49-F238E27FC236}">
                  <a16:creationId xmlns:a16="http://schemas.microsoft.com/office/drawing/2014/main" xmlns="" id="{7F2954CA-DC0C-4BE1-B4C8-DBBB6032B43B}"/>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546">
              <a:extLst>
                <a:ext uri="{FF2B5EF4-FFF2-40B4-BE49-F238E27FC236}">
                  <a16:creationId xmlns:a16="http://schemas.microsoft.com/office/drawing/2014/main" xmlns="" id="{69F0CDA9-EC33-471F-BA85-397DB802C2FC}"/>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547">
              <a:extLst>
                <a:ext uri="{FF2B5EF4-FFF2-40B4-BE49-F238E27FC236}">
                  <a16:creationId xmlns:a16="http://schemas.microsoft.com/office/drawing/2014/main" xmlns="" id="{12051B8D-C803-458A-9E06-DDE0AB5C93DD}"/>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548">
              <a:extLst>
                <a:ext uri="{FF2B5EF4-FFF2-40B4-BE49-F238E27FC236}">
                  <a16:creationId xmlns:a16="http://schemas.microsoft.com/office/drawing/2014/main" xmlns="" id="{A6F20678-6297-411B-8E43-D7B50BACA4BE}"/>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549">
              <a:extLst>
                <a:ext uri="{FF2B5EF4-FFF2-40B4-BE49-F238E27FC236}">
                  <a16:creationId xmlns:a16="http://schemas.microsoft.com/office/drawing/2014/main" xmlns="" id="{EEC78AB9-58E1-4085-B292-97AF782B3C15}"/>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50">
              <a:extLst>
                <a:ext uri="{FF2B5EF4-FFF2-40B4-BE49-F238E27FC236}">
                  <a16:creationId xmlns:a16="http://schemas.microsoft.com/office/drawing/2014/main" xmlns="" id="{2732CF73-78CF-40DF-99A6-28370EBA2EC3}"/>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51">
              <a:extLst>
                <a:ext uri="{FF2B5EF4-FFF2-40B4-BE49-F238E27FC236}">
                  <a16:creationId xmlns:a16="http://schemas.microsoft.com/office/drawing/2014/main" xmlns="" id="{4AACDFF8-0943-4B22-BA2A-0DC9D8159C6A}"/>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52">
              <a:extLst>
                <a:ext uri="{FF2B5EF4-FFF2-40B4-BE49-F238E27FC236}">
                  <a16:creationId xmlns:a16="http://schemas.microsoft.com/office/drawing/2014/main" xmlns="" id="{5F648E17-14D3-4542-BE5E-F71B7D576DE6}"/>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53">
              <a:extLst>
                <a:ext uri="{FF2B5EF4-FFF2-40B4-BE49-F238E27FC236}">
                  <a16:creationId xmlns:a16="http://schemas.microsoft.com/office/drawing/2014/main" xmlns="" id="{F8823233-D7CC-40E9-A398-A5C28A49A8DA}"/>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54">
              <a:extLst>
                <a:ext uri="{FF2B5EF4-FFF2-40B4-BE49-F238E27FC236}">
                  <a16:creationId xmlns:a16="http://schemas.microsoft.com/office/drawing/2014/main" xmlns="" id="{138A9E36-DFA5-4F77-88F1-37FC946B450E}"/>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5">
              <a:extLst>
                <a:ext uri="{FF2B5EF4-FFF2-40B4-BE49-F238E27FC236}">
                  <a16:creationId xmlns:a16="http://schemas.microsoft.com/office/drawing/2014/main" xmlns="" id="{85AB315A-3C41-411E-AB73-3084BC6B37DC}"/>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56">
              <a:extLst>
                <a:ext uri="{FF2B5EF4-FFF2-40B4-BE49-F238E27FC236}">
                  <a16:creationId xmlns:a16="http://schemas.microsoft.com/office/drawing/2014/main" xmlns="" id="{3657E73D-0EA9-49ED-A45B-D890BB3ACA60}"/>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57">
              <a:extLst>
                <a:ext uri="{FF2B5EF4-FFF2-40B4-BE49-F238E27FC236}">
                  <a16:creationId xmlns:a16="http://schemas.microsoft.com/office/drawing/2014/main" xmlns="" id="{2C6B5C3E-40AF-4E64-9149-0236BEB4DC9E}"/>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58">
              <a:extLst>
                <a:ext uri="{FF2B5EF4-FFF2-40B4-BE49-F238E27FC236}">
                  <a16:creationId xmlns:a16="http://schemas.microsoft.com/office/drawing/2014/main" xmlns="" id="{54CC4EFD-A492-4F45-A886-094E102857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59">
              <a:extLst>
                <a:ext uri="{FF2B5EF4-FFF2-40B4-BE49-F238E27FC236}">
                  <a16:creationId xmlns:a16="http://schemas.microsoft.com/office/drawing/2014/main" xmlns="" id="{6606DC9B-B6B6-4891-B8CE-DFB3427198B5}"/>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60">
              <a:extLst>
                <a:ext uri="{FF2B5EF4-FFF2-40B4-BE49-F238E27FC236}">
                  <a16:creationId xmlns:a16="http://schemas.microsoft.com/office/drawing/2014/main" xmlns="" id="{702D5242-F6A4-4C5B-8392-8A372BD30D5E}"/>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61">
              <a:extLst>
                <a:ext uri="{FF2B5EF4-FFF2-40B4-BE49-F238E27FC236}">
                  <a16:creationId xmlns:a16="http://schemas.microsoft.com/office/drawing/2014/main" xmlns="" id="{4AEEED83-2A6D-4FDD-B14C-5924A5CEF4D9}"/>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62">
              <a:extLst>
                <a:ext uri="{FF2B5EF4-FFF2-40B4-BE49-F238E27FC236}">
                  <a16:creationId xmlns:a16="http://schemas.microsoft.com/office/drawing/2014/main" xmlns="" id="{DB45DDF2-CFA7-4100-9AD1-B21E6A7D371E}"/>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63">
              <a:extLst>
                <a:ext uri="{FF2B5EF4-FFF2-40B4-BE49-F238E27FC236}">
                  <a16:creationId xmlns:a16="http://schemas.microsoft.com/office/drawing/2014/main" xmlns="" id="{B5A73901-4DE3-4150-A170-176C336530FF}"/>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64">
              <a:extLst>
                <a:ext uri="{FF2B5EF4-FFF2-40B4-BE49-F238E27FC236}">
                  <a16:creationId xmlns:a16="http://schemas.microsoft.com/office/drawing/2014/main" xmlns="" id="{78A65D50-0E0C-4327-BB78-7FB5674FD834}"/>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65">
              <a:extLst>
                <a:ext uri="{FF2B5EF4-FFF2-40B4-BE49-F238E27FC236}">
                  <a16:creationId xmlns:a16="http://schemas.microsoft.com/office/drawing/2014/main" xmlns="" id="{48BC1FEF-7370-45CC-B531-A04272356931}"/>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66">
              <a:extLst>
                <a:ext uri="{FF2B5EF4-FFF2-40B4-BE49-F238E27FC236}">
                  <a16:creationId xmlns:a16="http://schemas.microsoft.com/office/drawing/2014/main" xmlns="" id="{89E40C8F-E732-4472-8BD1-167A8121DBD9}"/>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67">
              <a:extLst>
                <a:ext uri="{FF2B5EF4-FFF2-40B4-BE49-F238E27FC236}">
                  <a16:creationId xmlns:a16="http://schemas.microsoft.com/office/drawing/2014/main" xmlns="" id="{A291AC8D-B4CB-4669-B6FA-0F6C4AB433B4}"/>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68">
              <a:extLst>
                <a:ext uri="{FF2B5EF4-FFF2-40B4-BE49-F238E27FC236}">
                  <a16:creationId xmlns:a16="http://schemas.microsoft.com/office/drawing/2014/main" xmlns="" id="{4D232466-723E-45A9-8742-5998DF76E1A2}"/>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69">
              <a:extLst>
                <a:ext uri="{FF2B5EF4-FFF2-40B4-BE49-F238E27FC236}">
                  <a16:creationId xmlns:a16="http://schemas.microsoft.com/office/drawing/2014/main" xmlns="" id="{EA5BC69F-3136-46A9-8DC2-C4857B67E17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70">
              <a:extLst>
                <a:ext uri="{FF2B5EF4-FFF2-40B4-BE49-F238E27FC236}">
                  <a16:creationId xmlns:a16="http://schemas.microsoft.com/office/drawing/2014/main" xmlns="" id="{DB1C6BDA-5FBF-4003-AF14-D89B9E0ECC9D}"/>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71">
              <a:extLst>
                <a:ext uri="{FF2B5EF4-FFF2-40B4-BE49-F238E27FC236}">
                  <a16:creationId xmlns:a16="http://schemas.microsoft.com/office/drawing/2014/main" xmlns="" id="{74FC8449-428B-463C-92DD-0EE01773AEE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72">
              <a:extLst>
                <a:ext uri="{FF2B5EF4-FFF2-40B4-BE49-F238E27FC236}">
                  <a16:creationId xmlns:a16="http://schemas.microsoft.com/office/drawing/2014/main" xmlns="" id="{E21B643B-BF75-48CB-8B7D-B2B631305991}"/>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73">
              <a:extLst>
                <a:ext uri="{FF2B5EF4-FFF2-40B4-BE49-F238E27FC236}">
                  <a16:creationId xmlns:a16="http://schemas.microsoft.com/office/drawing/2014/main" xmlns="" id="{C0187A0C-9628-4371-B331-37B528FB073C}"/>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74">
              <a:extLst>
                <a:ext uri="{FF2B5EF4-FFF2-40B4-BE49-F238E27FC236}">
                  <a16:creationId xmlns:a16="http://schemas.microsoft.com/office/drawing/2014/main" xmlns="" id="{BB47C96C-4D81-4987-8D1E-98F4C6C3130A}"/>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75">
              <a:extLst>
                <a:ext uri="{FF2B5EF4-FFF2-40B4-BE49-F238E27FC236}">
                  <a16:creationId xmlns:a16="http://schemas.microsoft.com/office/drawing/2014/main" xmlns="" id="{3C142B9F-CD1F-470F-BFC0-A62D61F1C4E3}"/>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76">
              <a:extLst>
                <a:ext uri="{FF2B5EF4-FFF2-40B4-BE49-F238E27FC236}">
                  <a16:creationId xmlns:a16="http://schemas.microsoft.com/office/drawing/2014/main" xmlns="" id="{242BCB26-3F1B-4202-805A-F19E4827F88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77">
              <a:extLst>
                <a:ext uri="{FF2B5EF4-FFF2-40B4-BE49-F238E27FC236}">
                  <a16:creationId xmlns:a16="http://schemas.microsoft.com/office/drawing/2014/main" xmlns="" id="{9CF7C224-74EA-46EE-9328-7C38DF28697C}"/>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78">
              <a:extLst>
                <a:ext uri="{FF2B5EF4-FFF2-40B4-BE49-F238E27FC236}">
                  <a16:creationId xmlns:a16="http://schemas.microsoft.com/office/drawing/2014/main" xmlns="" id="{1BA5CD9E-FA9D-4C66-9EA5-830DCE8AAD47}"/>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79">
              <a:extLst>
                <a:ext uri="{FF2B5EF4-FFF2-40B4-BE49-F238E27FC236}">
                  <a16:creationId xmlns:a16="http://schemas.microsoft.com/office/drawing/2014/main" xmlns="" id="{3669FA67-E828-451E-A583-745249DC1E3D}"/>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80">
              <a:extLst>
                <a:ext uri="{FF2B5EF4-FFF2-40B4-BE49-F238E27FC236}">
                  <a16:creationId xmlns:a16="http://schemas.microsoft.com/office/drawing/2014/main" xmlns="" id="{E7EEBE63-0EEF-48BB-A1F7-A20F0CBE6AE6}"/>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81">
              <a:extLst>
                <a:ext uri="{FF2B5EF4-FFF2-40B4-BE49-F238E27FC236}">
                  <a16:creationId xmlns:a16="http://schemas.microsoft.com/office/drawing/2014/main" xmlns="" id="{FFFFD893-EF0F-46F3-B829-F4CCA923BBE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82">
              <a:extLst>
                <a:ext uri="{FF2B5EF4-FFF2-40B4-BE49-F238E27FC236}">
                  <a16:creationId xmlns:a16="http://schemas.microsoft.com/office/drawing/2014/main" xmlns="" id="{B0403C88-4945-41D1-BEAB-5408FA74AE7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83">
              <a:extLst>
                <a:ext uri="{FF2B5EF4-FFF2-40B4-BE49-F238E27FC236}">
                  <a16:creationId xmlns:a16="http://schemas.microsoft.com/office/drawing/2014/main" xmlns="" id="{286C92C5-1E74-41C2-BFC1-C27EBAB97746}"/>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84">
              <a:extLst>
                <a:ext uri="{FF2B5EF4-FFF2-40B4-BE49-F238E27FC236}">
                  <a16:creationId xmlns:a16="http://schemas.microsoft.com/office/drawing/2014/main" xmlns="" id="{9C7EA874-D28C-4430-9C96-8661955C3F5E}"/>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85">
              <a:extLst>
                <a:ext uri="{FF2B5EF4-FFF2-40B4-BE49-F238E27FC236}">
                  <a16:creationId xmlns:a16="http://schemas.microsoft.com/office/drawing/2014/main" xmlns="" id="{5C0C03A6-155C-47C3-8BC8-97E96DF635CF}"/>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86">
              <a:extLst>
                <a:ext uri="{FF2B5EF4-FFF2-40B4-BE49-F238E27FC236}">
                  <a16:creationId xmlns:a16="http://schemas.microsoft.com/office/drawing/2014/main" xmlns="" id="{F4528074-7BC3-429E-84E7-C1AADC3A14DF}"/>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87">
              <a:extLst>
                <a:ext uri="{FF2B5EF4-FFF2-40B4-BE49-F238E27FC236}">
                  <a16:creationId xmlns:a16="http://schemas.microsoft.com/office/drawing/2014/main" xmlns="" id="{1CEE1180-D149-4452-9A23-3BB99A243B4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88">
              <a:extLst>
                <a:ext uri="{FF2B5EF4-FFF2-40B4-BE49-F238E27FC236}">
                  <a16:creationId xmlns:a16="http://schemas.microsoft.com/office/drawing/2014/main" xmlns="" id="{C82B7CDA-C9CB-4310-86B3-3295974BC5DB}"/>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89">
              <a:extLst>
                <a:ext uri="{FF2B5EF4-FFF2-40B4-BE49-F238E27FC236}">
                  <a16:creationId xmlns:a16="http://schemas.microsoft.com/office/drawing/2014/main" xmlns="" id="{C893C828-F32C-4A02-B3C6-0FCA8BFBF69E}"/>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90">
              <a:extLst>
                <a:ext uri="{FF2B5EF4-FFF2-40B4-BE49-F238E27FC236}">
                  <a16:creationId xmlns:a16="http://schemas.microsoft.com/office/drawing/2014/main" xmlns="" id="{3774A327-8B99-45B6-A8BF-482D81CAEA4D}"/>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91">
              <a:extLst>
                <a:ext uri="{FF2B5EF4-FFF2-40B4-BE49-F238E27FC236}">
                  <a16:creationId xmlns:a16="http://schemas.microsoft.com/office/drawing/2014/main" xmlns="" id="{2E3987D4-9B37-4CD3-9140-9ECD7B645F1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92">
              <a:extLst>
                <a:ext uri="{FF2B5EF4-FFF2-40B4-BE49-F238E27FC236}">
                  <a16:creationId xmlns:a16="http://schemas.microsoft.com/office/drawing/2014/main" xmlns="" id="{78044F43-1E1B-49CD-9DB5-BD50DFB68966}"/>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93">
              <a:extLst>
                <a:ext uri="{FF2B5EF4-FFF2-40B4-BE49-F238E27FC236}">
                  <a16:creationId xmlns:a16="http://schemas.microsoft.com/office/drawing/2014/main" xmlns="" id="{FDD38565-3B82-4596-AF12-8C93A34A872F}"/>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94">
              <a:extLst>
                <a:ext uri="{FF2B5EF4-FFF2-40B4-BE49-F238E27FC236}">
                  <a16:creationId xmlns:a16="http://schemas.microsoft.com/office/drawing/2014/main" xmlns="" id="{6DED1DC9-D17D-437D-93B7-33231DB6738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95">
              <a:extLst>
                <a:ext uri="{FF2B5EF4-FFF2-40B4-BE49-F238E27FC236}">
                  <a16:creationId xmlns:a16="http://schemas.microsoft.com/office/drawing/2014/main" xmlns="" id="{E8B4FA45-C3B4-40C4-B9EF-9626E5325FDD}"/>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96">
              <a:extLst>
                <a:ext uri="{FF2B5EF4-FFF2-40B4-BE49-F238E27FC236}">
                  <a16:creationId xmlns:a16="http://schemas.microsoft.com/office/drawing/2014/main" xmlns="" id="{5D1821CF-F2BD-4E81-B5C5-2B8E83348B9D}"/>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97">
              <a:extLst>
                <a:ext uri="{FF2B5EF4-FFF2-40B4-BE49-F238E27FC236}">
                  <a16:creationId xmlns:a16="http://schemas.microsoft.com/office/drawing/2014/main" xmlns="" id="{711BE2F3-8A1F-44F0-BF86-86CD2C1D45A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98">
              <a:extLst>
                <a:ext uri="{FF2B5EF4-FFF2-40B4-BE49-F238E27FC236}">
                  <a16:creationId xmlns:a16="http://schemas.microsoft.com/office/drawing/2014/main" xmlns="" id="{5E09499B-ADD7-4AB5-B94C-5B1559E0BF9B}"/>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99">
              <a:extLst>
                <a:ext uri="{FF2B5EF4-FFF2-40B4-BE49-F238E27FC236}">
                  <a16:creationId xmlns:a16="http://schemas.microsoft.com/office/drawing/2014/main" xmlns="" id="{7DC03E7E-FCED-49D4-8BB9-947E97141AB3}"/>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600">
              <a:extLst>
                <a:ext uri="{FF2B5EF4-FFF2-40B4-BE49-F238E27FC236}">
                  <a16:creationId xmlns:a16="http://schemas.microsoft.com/office/drawing/2014/main" xmlns="" id="{713EBD1E-382F-41E6-8A99-B028232B54FE}"/>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601">
              <a:extLst>
                <a:ext uri="{FF2B5EF4-FFF2-40B4-BE49-F238E27FC236}">
                  <a16:creationId xmlns:a16="http://schemas.microsoft.com/office/drawing/2014/main" xmlns="" id="{E73F4A07-025F-4738-AA7A-F595C0DD5068}"/>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602">
              <a:extLst>
                <a:ext uri="{FF2B5EF4-FFF2-40B4-BE49-F238E27FC236}">
                  <a16:creationId xmlns:a16="http://schemas.microsoft.com/office/drawing/2014/main" xmlns="" id="{0021A502-A658-42E5-A620-C3CEC9570D6A}"/>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603">
              <a:extLst>
                <a:ext uri="{FF2B5EF4-FFF2-40B4-BE49-F238E27FC236}">
                  <a16:creationId xmlns:a16="http://schemas.microsoft.com/office/drawing/2014/main" xmlns="" id="{D12D94FC-67B0-4C22-98ED-771E19CE953E}"/>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604">
              <a:extLst>
                <a:ext uri="{FF2B5EF4-FFF2-40B4-BE49-F238E27FC236}">
                  <a16:creationId xmlns:a16="http://schemas.microsoft.com/office/drawing/2014/main" xmlns="" id="{122BFA9E-2C36-4116-882B-6ECC2DBD46E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605">
              <a:extLst>
                <a:ext uri="{FF2B5EF4-FFF2-40B4-BE49-F238E27FC236}">
                  <a16:creationId xmlns:a16="http://schemas.microsoft.com/office/drawing/2014/main" xmlns="" id="{2758A216-9E73-4E44-B58C-CF4C25F88D37}"/>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606">
              <a:extLst>
                <a:ext uri="{FF2B5EF4-FFF2-40B4-BE49-F238E27FC236}">
                  <a16:creationId xmlns:a16="http://schemas.microsoft.com/office/drawing/2014/main" xmlns="" id="{5BB5486B-4D30-43B9-9C4D-AE81D935EE78}"/>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189" name="Group 188">
              <a:extLst>
                <a:ext uri="{FF2B5EF4-FFF2-40B4-BE49-F238E27FC236}">
                  <a16:creationId xmlns:a16="http://schemas.microsoft.com/office/drawing/2014/main" xmlns="" id="{B3DE1E23-3A7F-4A2C-A42D-8B494B084E8A}"/>
                </a:ext>
              </a:extLst>
            </p:cNvPr>
            <p:cNvGrpSpPr/>
            <p:nvPr/>
          </p:nvGrpSpPr>
          <p:grpSpPr>
            <a:xfrm>
              <a:off x="6403976" y="4008438"/>
              <a:ext cx="1055688" cy="1338263"/>
              <a:chOff x="6403976" y="4008438"/>
              <a:chExt cx="1055688" cy="1338263"/>
            </a:xfrm>
          </p:grpSpPr>
          <p:sp>
            <p:nvSpPr>
              <p:cNvPr id="190" name="Freeform 608">
                <a:extLst>
                  <a:ext uri="{FF2B5EF4-FFF2-40B4-BE49-F238E27FC236}">
                    <a16:creationId xmlns:a16="http://schemas.microsoft.com/office/drawing/2014/main" xmlns="" id="{D34E4445-02A8-4F3E-9631-E5EBF43EA85F}"/>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609">
                <a:extLst>
                  <a:ext uri="{FF2B5EF4-FFF2-40B4-BE49-F238E27FC236}">
                    <a16:creationId xmlns:a16="http://schemas.microsoft.com/office/drawing/2014/main" xmlns="" id="{78413270-2AE0-42BD-A3C7-9A1A1478EFBF}"/>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610">
                <a:extLst>
                  <a:ext uri="{FF2B5EF4-FFF2-40B4-BE49-F238E27FC236}">
                    <a16:creationId xmlns:a16="http://schemas.microsoft.com/office/drawing/2014/main" xmlns="" id="{C5B62D7F-CBAE-49E6-B44E-08CFD3733877}"/>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611">
                <a:extLst>
                  <a:ext uri="{FF2B5EF4-FFF2-40B4-BE49-F238E27FC236}">
                    <a16:creationId xmlns:a16="http://schemas.microsoft.com/office/drawing/2014/main" xmlns="" id="{86702E72-EA2F-4B42-90FA-8D4C933A00F8}"/>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612">
                <a:extLst>
                  <a:ext uri="{FF2B5EF4-FFF2-40B4-BE49-F238E27FC236}">
                    <a16:creationId xmlns:a16="http://schemas.microsoft.com/office/drawing/2014/main" xmlns="" id="{6246960C-B4E1-4F65-8B2C-07208A1788CA}"/>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613">
                <a:extLst>
                  <a:ext uri="{FF2B5EF4-FFF2-40B4-BE49-F238E27FC236}">
                    <a16:creationId xmlns:a16="http://schemas.microsoft.com/office/drawing/2014/main" xmlns="" id="{214D1880-A4D3-4B97-896D-ADF3A6CE33ED}"/>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614">
                <a:extLst>
                  <a:ext uri="{FF2B5EF4-FFF2-40B4-BE49-F238E27FC236}">
                    <a16:creationId xmlns:a16="http://schemas.microsoft.com/office/drawing/2014/main" xmlns="" id="{4DE6C109-EFBA-4896-A2C8-3D8623C438D2}"/>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615">
                <a:extLst>
                  <a:ext uri="{FF2B5EF4-FFF2-40B4-BE49-F238E27FC236}">
                    <a16:creationId xmlns:a16="http://schemas.microsoft.com/office/drawing/2014/main" xmlns="" id="{42231940-C796-49E4-94B7-F15DE8750C3C}"/>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616">
                <a:extLst>
                  <a:ext uri="{FF2B5EF4-FFF2-40B4-BE49-F238E27FC236}">
                    <a16:creationId xmlns:a16="http://schemas.microsoft.com/office/drawing/2014/main" xmlns="" id="{1697555F-4FB6-45B8-A1F5-914909DB62D5}"/>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617">
                <a:extLst>
                  <a:ext uri="{FF2B5EF4-FFF2-40B4-BE49-F238E27FC236}">
                    <a16:creationId xmlns:a16="http://schemas.microsoft.com/office/drawing/2014/main" xmlns="" id="{E0D993D2-0683-42AD-9A4D-A241DB432FD4}"/>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618">
                <a:extLst>
                  <a:ext uri="{FF2B5EF4-FFF2-40B4-BE49-F238E27FC236}">
                    <a16:creationId xmlns:a16="http://schemas.microsoft.com/office/drawing/2014/main" xmlns="" id="{1F975BBE-EC84-4B23-9382-8DD64AE2E60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619">
                <a:extLst>
                  <a:ext uri="{FF2B5EF4-FFF2-40B4-BE49-F238E27FC236}">
                    <a16:creationId xmlns:a16="http://schemas.microsoft.com/office/drawing/2014/main" xmlns="" id="{A7437CF4-2BC1-44CE-996F-08288B3AD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620">
                <a:extLst>
                  <a:ext uri="{FF2B5EF4-FFF2-40B4-BE49-F238E27FC236}">
                    <a16:creationId xmlns:a16="http://schemas.microsoft.com/office/drawing/2014/main" xmlns="" id="{176B983C-D009-4CC7-A6DE-98485E289564}"/>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621">
                <a:extLst>
                  <a:ext uri="{FF2B5EF4-FFF2-40B4-BE49-F238E27FC236}">
                    <a16:creationId xmlns:a16="http://schemas.microsoft.com/office/drawing/2014/main" xmlns="" id="{BDA8BDF2-BBD5-4409-8967-700A7F075D70}"/>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622">
                <a:extLst>
                  <a:ext uri="{FF2B5EF4-FFF2-40B4-BE49-F238E27FC236}">
                    <a16:creationId xmlns:a16="http://schemas.microsoft.com/office/drawing/2014/main" xmlns="" id="{18ADA5D2-B0A4-4E91-A2EA-571FD85005EE}"/>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623">
                <a:extLst>
                  <a:ext uri="{FF2B5EF4-FFF2-40B4-BE49-F238E27FC236}">
                    <a16:creationId xmlns:a16="http://schemas.microsoft.com/office/drawing/2014/main" xmlns="" id="{2913529B-00A7-4041-9C4F-F9523C8D96DA}"/>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624">
                <a:extLst>
                  <a:ext uri="{FF2B5EF4-FFF2-40B4-BE49-F238E27FC236}">
                    <a16:creationId xmlns:a16="http://schemas.microsoft.com/office/drawing/2014/main" xmlns="" id="{4A83DCC2-70EB-45C6-8954-EE2324F181A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625">
                <a:extLst>
                  <a:ext uri="{FF2B5EF4-FFF2-40B4-BE49-F238E27FC236}">
                    <a16:creationId xmlns:a16="http://schemas.microsoft.com/office/drawing/2014/main" xmlns="" id="{20063CC0-C842-46C3-9B67-079F881A843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626">
                <a:extLst>
                  <a:ext uri="{FF2B5EF4-FFF2-40B4-BE49-F238E27FC236}">
                    <a16:creationId xmlns:a16="http://schemas.microsoft.com/office/drawing/2014/main" xmlns="" id="{96A4F9F8-7485-4D19-96FF-F6539BB16229}"/>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627">
                <a:extLst>
                  <a:ext uri="{FF2B5EF4-FFF2-40B4-BE49-F238E27FC236}">
                    <a16:creationId xmlns:a16="http://schemas.microsoft.com/office/drawing/2014/main" xmlns="" id="{0325D7B6-3C5E-4EEB-BBE1-037517F2F638}"/>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628">
                <a:extLst>
                  <a:ext uri="{FF2B5EF4-FFF2-40B4-BE49-F238E27FC236}">
                    <a16:creationId xmlns:a16="http://schemas.microsoft.com/office/drawing/2014/main" xmlns="" id="{AAE9F0DC-6AAE-4381-AA22-19FF7EB87A2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629">
                <a:extLst>
                  <a:ext uri="{FF2B5EF4-FFF2-40B4-BE49-F238E27FC236}">
                    <a16:creationId xmlns:a16="http://schemas.microsoft.com/office/drawing/2014/main" xmlns="" id="{67BF78E2-89DE-4A47-ACAA-C6700EFD9322}"/>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630">
                <a:extLst>
                  <a:ext uri="{FF2B5EF4-FFF2-40B4-BE49-F238E27FC236}">
                    <a16:creationId xmlns:a16="http://schemas.microsoft.com/office/drawing/2014/main" xmlns="" id="{FD4C6657-031C-4A3A-8973-E3D7FBD53217}"/>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631">
                <a:extLst>
                  <a:ext uri="{FF2B5EF4-FFF2-40B4-BE49-F238E27FC236}">
                    <a16:creationId xmlns:a16="http://schemas.microsoft.com/office/drawing/2014/main" xmlns="" id="{7BACDCE0-F814-4D6B-9B17-E5B0D4E65993}"/>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17" name="Group 4">
            <a:extLst>
              <a:ext uri="{FF2B5EF4-FFF2-40B4-BE49-F238E27FC236}">
                <a16:creationId xmlns:a16="http://schemas.microsoft.com/office/drawing/2014/main" xmlns="" id="{BBD6F045-31FF-4EF8-B092-A7988B9C4388}"/>
              </a:ext>
            </a:extLst>
          </p:cNvPr>
          <p:cNvGrpSpPr>
            <a:grpSpLocks noChangeAspect="1"/>
          </p:cNvGrpSpPr>
          <p:nvPr/>
        </p:nvGrpSpPr>
        <p:grpSpPr bwMode="auto">
          <a:xfrm>
            <a:off x="-193088" y="5515199"/>
            <a:ext cx="12831097" cy="1340263"/>
            <a:chOff x="0" y="1761"/>
            <a:chExt cx="7678" cy="802"/>
          </a:xfrm>
        </p:grpSpPr>
        <p:grpSp>
          <p:nvGrpSpPr>
            <p:cNvPr id="218" name="Group 205">
              <a:extLst>
                <a:ext uri="{FF2B5EF4-FFF2-40B4-BE49-F238E27FC236}">
                  <a16:creationId xmlns:a16="http://schemas.microsoft.com/office/drawing/2014/main" xmlns="" id="{3B42E1F9-391B-43C6-9E20-1437D7A2EFBB}"/>
                </a:ext>
              </a:extLst>
            </p:cNvPr>
            <p:cNvGrpSpPr>
              <a:grpSpLocks/>
            </p:cNvGrpSpPr>
            <p:nvPr/>
          </p:nvGrpSpPr>
          <p:grpSpPr bwMode="auto">
            <a:xfrm>
              <a:off x="0" y="1761"/>
              <a:ext cx="7678" cy="802"/>
              <a:chOff x="0" y="1761"/>
              <a:chExt cx="7678" cy="802"/>
            </a:xfrm>
          </p:grpSpPr>
          <p:sp>
            <p:nvSpPr>
              <p:cNvPr id="319" name="Freeform 5">
                <a:extLst>
                  <a:ext uri="{FF2B5EF4-FFF2-40B4-BE49-F238E27FC236}">
                    <a16:creationId xmlns:a16="http://schemas.microsoft.com/office/drawing/2014/main" xmlns="" id="{0EFB48CD-3B06-45EB-9E21-AC009F79C4E1}"/>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0" name="Freeform 6">
                <a:extLst>
                  <a:ext uri="{FF2B5EF4-FFF2-40B4-BE49-F238E27FC236}">
                    <a16:creationId xmlns:a16="http://schemas.microsoft.com/office/drawing/2014/main" xmlns="" id="{51040BCE-D485-4971-B6DC-59ED40EA94CB}"/>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1" name="Rectangle 7">
                <a:extLst>
                  <a:ext uri="{FF2B5EF4-FFF2-40B4-BE49-F238E27FC236}">
                    <a16:creationId xmlns:a16="http://schemas.microsoft.com/office/drawing/2014/main" xmlns="" id="{AC3C8A27-A48D-4058-AF2B-ACB916965D4C}"/>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2" name="Freeform 8">
                <a:extLst>
                  <a:ext uri="{FF2B5EF4-FFF2-40B4-BE49-F238E27FC236}">
                    <a16:creationId xmlns:a16="http://schemas.microsoft.com/office/drawing/2014/main" xmlns="" id="{A35B0FA5-7863-4284-A0D1-C2F529FDC557}"/>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3" name="Freeform 9">
                <a:extLst>
                  <a:ext uri="{FF2B5EF4-FFF2-40B4-BE49-F238E27FC236}">
                    <a16:creationId xmlns:a16="http://schemas.microsoft.com/office/drawing/2014/main" xmlns="" id="{98A52844-57F4-4A41-860C-729F4F5D0C8F}"/>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4" name="Freeform 10">
                <a:extLst>
                  <a:ext uri="{FF2B5EF4-FFF2-40B4-BE49-F238E27FC236}">
                    <a16:creationId xmlns:a16="http://schemas.microsoft.com/office/drawing/2014/main" xmlns="" id="{A885DE57-5ACB-4009-81F4-9A315FAB3E3A}"/>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5" name="Rectangle 11">
                <a:extLst>
                  <a:ext uri="{FF2B5EF4-FFF2-40B4-BE49-F238E27FC236}">
                    <a16:creationId xmlns:a16="http://schemas.microsoft.com/office/drawing/2014/main" xmlns="" id="{282F57B3-5096-4526-A6DB-9BBE90D347CF}"/>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6" name="Freeform 12">
                <a:extLst>
                  <a:ext uri="{FF2B5EF4-FFF2-40B4-BE49-F238E27FC236}">
                    <a16:creationId xmlns:a16="http://schemas.microsoft.com/office/drawing/2014/main" xmlns="" id="{E7655FF3-AFEA-4E9B-A4E3-22E47C16C05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7" name="Freeform 13">
                <a:extLst>
                  <a:ext uri="{FF2B5EF4-FFF2-40B4-BE49-F238E27FC236}">
                    <a16:creationId xmlns:a16="http://schemas.microsoft.com/office/drawing/2014/main" xmlns="" id="{0B17484D-C34B-4749-9BFA-AC428B594829}"/>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8" name="Freeform 14">
                <a:extLst>
                  <a:ext uri="{FF2B5EF4-FFF2-40B4-BE49-F238E27FC236}">
                    <a16:creationId xmlns:a16="http://schemas.microsoft.com/office/drawing/2014/main" xmlns="" id="{DF9BBD0F-9050-48DD-8176-5531C03EDF32}"/>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29" name="Rectangle 15">
                <a:extLst>
                  <a:ext uri="{FF2B5EF4-FFF2-40B4-BE49-F238E27FC236}">
                    <a16:creationId xmlns:a16="http://schemas.microsoft.com/office/drawing/2014/main" xmlns="" id="{510106AE-58C0-4F00-A8C4-D3F5D80F346C}"/>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0" name="Freeform 16">
                <a:extLst>
                  <a:ext uri="{FF2B5EF4-FFF2-40B4-BE49-F238E27FC236}">
                    <a16:creationId xmlns:a16="http://schemas.microsoft.com/office/drawing/2014/main" xmlns="" id="{F48CBD20-080E-4A14-AE87-D7F0FE0A84D9}"/>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1" name="Freeform 17">
                <a:extLst>
                  <a:ext uri="{FF2B5EF4-FFF2-40B4-BE49-F238E27FC236}">
                    <a16:creationId xmlns:a16="http://schemas.microsoft.com/office/drawing/2014/main" xmlns="" id="{B0379E9C-2D4D-4F46-9FCF-3970A894B772}"/>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2" name="Freeform 18">
                <a:extLst>
                  <a:ext uri="{FF2B5EF4-FFF2-40B4-BE49-F238E27FC236}">
                    <a16:creationId xmlns:a16="http://schemas.microsoft.com/office/drawing/2014/main" xmlns="" id="{76A3DE9A-E04B-413F-BFD8-49F783373F57}"/>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3" name="Rectangle 19">
                <a:extLst>
                  <a:ext uri="{FF2B5EF4-FFF2-40B4-BE49-F238E27FC236}">
                    <a16:creationId xmlns:a16="http://schemas.microsoft.com/office/drawing/2014/main" xmlns="" id="{75D82D2E-1ED4-4908-AA61-CA75B8D5E484}"/>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4" name="Freeform 20">
                <a:extLst>
                  <a:ext uri="{FF2B5EF4-FFF2-40B4-BE49-F238E27FC236}">
                    <a16:creationId xmlns:a16="http://schemas.microsoft.com/office/drawing/2014/main" xmlns="" id="{591339D7-4E85-47E9-9807-4F03FF5C5C70}"/>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5" name="Freeform 21">
                <a:extLst>
                  <a:ext uri="{FF2B5EF4-FFF2-40B4-BE49-F238E27FC236}">
                    <a16:creationId xmlns:a16="http://schemas.microsoft.com/office/drawing/2014/main" xmlns="" id="{98624B29-37A4-4593-B00A-7D1A37FC2A17}"/>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6" name="Freeform 22">
                <a:extLst>
                  <a:ext uri="{FF2B5EF4-FFF2-40B4-BE49-F238E27FC236}">
                    <a16:creationId xmlns:a16="http://schemas.microsoft.com/office/drawing/2014/main" xmlns="" id="{8A152C9E-C287-47A5-861B-40E2DB8A4C8B}"/>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7" name="Rectangle 23">
                <a:extLst>
                  <a:ext uri="{FF2B5EF4-FFF2-40B4-BE49-F238E27FC236}">
                    <a16:creationId xmlns:a16="http://schemas.microsoft.com/office/drawing/2014/main" xmlns="" id="{59F753FF-1CE4-4A58-B9F0-706FADF9FCBD}"/>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8" name="Freeform 24">
                <a:extLst>
                  <a:ext uri="{FF2B5EF4-FFF2-40B4-BE49-F238E27FC236}">
                    <a16:creationId xmlns:a16="http://schemas.microsoft.com/office/drawing/2014/main" xmlns="" id="{B834497A-02F6-4ED1-99FD-92A693AE267A}"/>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39" name="Rectangle 25">
                <a:extLst>
                  <a:ext uri="{FF2B5EF4-FFF2-40B4-BE49-F238E27FC236}">
                    <a16:creationId xmlns:a16="http://schemas.microsoft.com/office/drawing/2014/main" xmlns="" id="{F154D5FA-3F80-4044-AED9-85D400FAC6D0}"/>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0" name="Oval 26">
                <a:extLst>
                  <a:ext uri="{FF2B5EF4-FFF2-40B4-BE49-F238E27FC236}">
                    <a16:creationId xmlns:a16="http://schemas.microsoft.com/office/drawing/2014/main" xmlns="" id="{2ED6DA8C-4260-486D-B336-2286C776A040}"/>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1" name="Freeform 27">
                <a:extLst>
                  <a:ext uri="{FF2B5EF4-FFF2-40B4-BE49-F238E27FC236}">
                    <a16:creationId xmlns:a16="http://schemas.microsoft.com/office/drawing/2014/main" xmlns="" id="{A22C8E87-4149-4EEF-B6F2-6C4E66EA5025}"/>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2" name="Freeform 28">
                <a:extLst>
                  <a:ext uri="{FF2B5EF4-FFF2-40B4-BE49-F238E27FC236}">
                    <a16:creationId xmlns:a16="http://schemas.microsoft.com/office/drawing/2014/main" xmlns="" id="{AAFE8B91-35FA-4E36-B4DD-5E49990B480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3" name="Rectangle 29">
                <a:extLst>
                  <a:ext uri="{FF2B5EF4-FFF2-40B4-BE49-F238E27FC236}">
                    <a16:creationId xmlns:a16="http://schemas.microsoft.com/office/drawing/2014/main" xmlns="" id="{6BBFA65A-036A-45EE-9ECF-8EDE36037031}"/>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4" name="Oval 30">
                <a:extLst>
                  <a:ext uri="{FF2B5EF4-FFF2-40B4-BE49-F238E27FC236}">
                    <a16:creationId xmlns:a16="http://schemas.microsoft.com/office/drawing/2014/main" xmlns="" id="{09D537D0-3B02-42EC-B61C-BF1398BBEFFD}"/>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5" name="Freeform 31">
                <a:extLst>
                  <a:ext uri="{FF2B5EF4-FFF2-40B4-BE49-F238E27FC236}">
                    <a16:creationId xmlns:a16="http://schemas.microsoft.com/office/drawing/2014/main" xmlns="" id="{268C6FED-07F3-494D-A3DD-92E34852E765}"/>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6" name="Freeform 32">
                <a:extLst>
                  <a:ext uri="{FF2B5EF4-FFF2-40B4-BE49-F238E27FC236}">
                    <a16:creationId xmlns:a16="http://schemas.microsoft.com/office/drawing/2014/main" xmlns="" id="{40C0DBF7-92D7-4E5E-9F56-B1D8C2C1E130}"/>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7" name="Rectangle 33">
                <a:extLst>
                  <a:ext uri="{FF2B5EF4-FFF2-40B4-BE49-F238E27FC236}">
                    <a16:creationId xmlns:a16="http://schemas.microsoft.com/office/drawing/2014/main" xmlns="" id="{54E2E6D7-1D05-40EF-93E1-F87D0594FAE1}"/>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8" name="Oval 34">
                <a:extLst>
                  <a:ext uri="{FF2B5EF4-FFF2-40B4-BE49-F238E27FC236}">
                    <a16:creationId xmlns:a16="http://schemas.microsoft.com/office/drawing/2014/main" xmlns="" id="{D9B11E2B-E737-4DC7-AB9F-9055E41D6B78}"/>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49" name="Freeform 35">
                <a:extLst>
                  <a:ext uri="{FF2B5EF4-FFF2-40B4-BE49-F238E27FC236}">
                    <a16:creationId xmlns:a16="http://schemas.microsoft.com/office/drawing/2014/main" xmlns="" id="{D7BA0383-3032-4975-8B12-2450D6975975}"/>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0" name="Freeform 36">
                <a:extLst>
                  <a:ext uri="{FF2B5EF4-FFF2-40B4-BE49-F238E27FC236}">
                    <a16:creationId xmlns:a16="http://schemas.microsoft.com/office/drawing/2014/main" xmlns="" id="{D8FD95C4-555F-48DB-A542-252FBD906F51}"/>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1" name="Rectangle 37">
                <a:extLst>
                  <a:ext uri="{FF2B5EF4-FFF2-40B4-BE49-F238E27FC236}">
                    <a16:creationId xmlns:a16="http://schemas.microsoft.com/office/drawing/2014/main" xmlns="" id="{9D2A5258-0980-4922-BFF1-48C3E4022092}"/>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2" name="Oval 38">
                <a:extLst>
                  <a:ext uri="{FF2B5EF4-FFF2-40B4-BE49-F238E27FC236}">
                    <a16:creationId xmlns:a16="http://schemas.microsoft.com/office/drawing/2014/main" xmlns="" id="{7AFC5C79-74DC-44B1-A276-89E48AE5315F}"/>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3" name="Freeform 39">
                <a:extLst>
                  <a:ext uri="{FF2B5EF4-FFF2-40B4-BE49-F238E27FC236}">
                    <a16:creationId xmlns:a16="http://schemas.microsoft.com/office/drawing/2014/main" xmlns="" id="{25951DC9-7845-44B2-9E78-73370D037A70}"/>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4" name="Freeform 40">
                <a:extLst>
                  <a:ext uri="{FF2B5EF4-FFF2-40B4-BE49-F238E27FC236}">
                    <a16:creationId xmlns:a16="http://schemas.microsoft.com/office/drawing/2014/main" xmlns="" id="{0FF85A15-A93B-435B-A486-B81494EC0850}"/>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5" name="Freeform 41">
                <a:extLst>
                  <a:ext uri="{FF2B5EF4-FFF2-40B4-BE49-F238E27FC236}">
                    <a16:creationId xmlns:a16="http://schemas.microsoft.com/office/drawing/2014/main" xmlns="" id="{D610334A-990C-4CCD-9645-3671A369251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6" name="Freeform 42">
                <a:extLst>
                  <a:ext uri="{FF2B5EF4-FFF2-40B4-BE49-F238E27FC236}">
                    <a16:creationId xmlns:a16="http://schemas.microsoft.com/office/drawing/2014/main" xmlns="" id="{C7F258A2-B9FB-4346-B3AE-F9F772E23459}"/>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7" name="Freeform 43">
                <a:extLst>
                  <a:ext uri="{FF2B5EF4-FFF2-40B4-BE49-F238E27FC236}">
                    <a16:creationId xmlns:a16="http://schemas.microsoft.com/office/drawing/2014/main" xmlns="" id="{572BACAB-0DF1-46F0-A59A-C02F2742E97F}"/>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8" name="Freeform 44">
                <a:extLst>
                  <a:ext uri="{FF2B5EF4-FFF2-40B4-BE49-F238E27FC236}">
                    <a16:creationId xmlns:a16="http://schemas.microsoft.com/office/drawing/2014/main" xmlns="" id="{E31A8675-9E1C-4A8F-8F5C-C72B94FDB292}"/>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59" name="Freeform 45">
                <a:extLst>
                  <a:ext uri="{FF2B5EF4-FFF2-40B4-BE49-F238E27FC236}">
                    <a16:creationId xmlns:a16="http://schemas.microsoft.com/office/drawing/2014/main" xmlns="" id="{D3615816-7D4D-44EB-B466-E11B6518B727}"/>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0" name="Freeform 46">
                <a:extLst>
                  <a:ext uri="{FF2B5EF4-FFF2-40B4-BE49-F238E27FC236}">
                    <a16:creationId xmlns:a16="http://schemas.microsoft.com/office/drawing/2014/main" xmlns="" id="{FC84625D-17AC-4D21-8CD2-D3169AA214C5}"/>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1" name="Rectangle 47">
                <a:extLst>
                  <a:ext uri="{FF2B5EF4-FFF2-40B4-BE49-F238E27FC236}">
                    <a16:creationId xmlns:a16="http://schemas.microsoft.com/office/drawing/2014/main" xmlns="" id="{0351F79E-94CF-4CDA-BD39-26A518B6D846}"/>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2" name="Oval 48">
                <a:extLst>
                  <a:ext uri="{FF2B5EF4-FFF2-40B4-BE49-F238E27FC236}">
                    <a16:creationId xmlns:a16="http://schemas.microsoft.com/office/drawing/2014/main" xmlns="" id="{3902D9C5-08D3-4383-B9B4-FA9FD1384069}"/>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3" name="Freeform 49">
                <a:extLst>
                  <a:ext uri="{FF2B5EF4-FFF2-40B4-BE49-F238E27FC236}">
                    <a16:creationId xmlns:a16="http://schemas.microsoft.com/office/drawing/2014/main" xmlns="" id="{AC2BC5F9-CE09-4184-AB65-8BDBDFD99AD9}"/>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4" name="Freeform 50">
                <a:extLst>
                  <a:ext uri="{FF2B5EF4-FFF2-40B4-BE49-F238E27FC236}">
                    <a16:creationId xmlns:a16="http://schemas.microsoft.com/office/drawing/2014/main" xmlns="" id="{1BB65F5C-9E9B-4549-96DC-24FAC708D0DE}"/>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5" name="Freeform 51">
                <a:extLst>
                  <a:ext uri="{FF2B5EF4-FFF2-40B4-BE49-F238E27FC236}">
                    <a16:creationId xmlns:a16="http://schemas.microsoft.com/office/drawing/2014/main" xmlns="" id="{D2C76F32-1CEE-4141-A0AC-872CA66A4DB2}"/>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6" name="Freeform 52">
                <a:extLst>
                  <a:ext uri="{FF2B5EF4-FFF2-40B4-BE49-F238E27FC236}">
                    <a16:creationId xmlns:a16="http://schemas.microsoft.com/office/drawing/2014/main" xmlns="" id="{290D51FF-16CD-4EFE-B160-9528F6B550BD}"/>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7" name="Freeform 53">
                <a:extLst>
                  <a:ext uri="{FF2B5EF4-FFF2-40B4-BE49-F238E27FC236}">
                    <a16:creationId xmlns:a16="http://schemas.microsoft.com/office/drawing/2014/main" xmlns="" id="{E0306A07-BBA7-44E8-B0E4-5011E7DCC9FD}"/>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8" name="Freeform 54">
                <a:extLst>
                  <a:ext uri="{FF2B5EF4-FFF2-40B4-BE49-F238E27FC236}">
                    <a16:creationId xmlns:a16="http://schemas.microsoft.com/office/drawing/2014/main" xmlns="" id="{6CBDE281-A685-4A4E-8CB9-CF13128CD18C}"/>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69" name="Freeform 55">
                <a:extLst>
                  <a:ext uri="{FF2B5EF4-FFF2-40B4-BE49-F238E27FC236}">
                    <a16:creationId xmlns:a16="http://schemas.microsoft.com/office/drawing/2014/main" xmlns="" id="{F28F2699-DDF0-4648-9701-71C52E04113E}"/>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0" name="Freeform 56">
                <a:extLst>
                  <a:ext uri="{FF2B5EF4-FFF2-40B4-BE49-F238E27FC236}">
                    <a16:creationId xmlns:a16="http://schemas.microsoft.com/office/drawing/2014/main" xmlns="" id="{3F27C88C-FAF8-45DE-BC46-18112CB39D34}"/>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1" name="Rectangle 57">
                <a:extLst>
                  <a:ext uri="{FF2B5EF4-FFF2-40B4-BE49-F238E27FC236}">
                    <a16:creationId xmlns:a16="http://schemas.microsoft.com/office/drawing/2014/main" xmlns="" id="{064BD1D0-F5C1-40C1-93FB-2A591D115AC1}"/>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2" name="Oval 58">
                <a:extLst>
                  <a:ext uri="{FF2B5EF4-FFF2-40B4-BE49-F238E27FC236}">
                    <a16:creationId xmlns:a16="http://schemas.microsoft.com/office/drawing/2014/main" xmlns="" id="{82311220-CC2F-4CCA-B9FF-0538ED45F0AC}"/>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3" name="Freeform 59">
                <a:extLst>
                  <a:ext uri="{FF2B5EF4-FFF2-40B4-BE49-F238E27FC236}">
                    <a16:creationId xmlns:a16="http://schemas.microsoft.com/office/drawing/2014/main" xmlns="" id="{85D29AD2-B475-4CF8-A5BF-D5AB030814D7}"/>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4" name="Freeform 60">
                <a:extLst>
                  <a:ext uri="{FF2B5EF4-FFF2-40B4-BE49-F238E27FC236}">
                    <a16:creationId xmlns:a16="http://schemas.microsoft.com/office/drawing/2014/main" xmlns="" id="{1321B0C5-4CE4-4A63-B0B3-434ED3F255A9}"/>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5" name="Freeform 61">
                <a:extLst>
                  <a:ext uri="{FF2B5EF4-FFF2-40B4-BE49-F238E27FC236}">
                    <a16:creationId xmlns:a16="http://schemas.microsoft.com/office/drawing/2014/main" xmlns="" id="{8AC49F9C-B97D-408A-8A61-CFD4594F8EE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6" name="Freeform 62">
                <a:extLst>
                  <a:ext uri="{FF2B5EF4-FFF2-40B4-BE49-F238E27FC236}">
                    <a16:creationId xmlns:a16="http://schemas.microsoft.com/office/drawing/2014/main" xmlns="" id="{4BA58A67-C5CB-4E58-BADC-1FBF4DD878C6}"/>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7" name="Freeform 63">
                <a:extLst>
                  <a:ext uri="{FF2B5EF4-FFF2-40B4-BE49-F238E27FC236}">
                    <a16:creationId xmlns:a16="http://schemas.microsoft.com/office/drawing/2014/main" xmlns="" id="{3AFBC53F-B042-4D9C-A072-EAB45D7ACBFF}"/>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8" name="Freeform 64">
                <a:extLst>
                  <a:ext uri="{FF2B5EF4-FFF2-40B4-BE49-F238E27FC236}">
                    <a16:creationId xmlns:a16="http://schemas.microsoft.com/office/drawing/2014/main" xmlns="" id="{B282F1D6-DF49-44AB-856F-A582FB0F95E6}"/>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79" name="Freeform 65">
                <a:extLst>
                  <a:ext uri="{FF2B5EF4-FFF2-40B4-BE49-F238E27FC236}">
                    <a16:creationId xmlns:a16="http://schemas.microsoft.com/office/drawing/2014/main" xmlns="" id="{5456CB9E-D23E-4E8F-B172-4E27B9F6B1B3}"/>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0" name="Freeform 66">
                <a:extLst>
                  <a:ext uri="{FF2B5EF4-FFF2-40B4-BE49-F238E27FC236}">
                    <a16:creationId xmlns:a16="http://schemas.microsoft.com/office/drawing/2014/main" xmlns="" id="{D77B626D-5F66-4289-9D73-CA29A083CD8A}"/>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1" name="Freeform 67">
                <a:extLst>
                  <a:ext uri="{FF2B5EF4-FFF2-40B4-BE49-F238E27FC236}">
                    <a16:creationId xmlns:a16="http://schemas.microsoft.com/office/drawing/2014/main" xmlns="" id="{71E86741-DBF9-4C2A-8DC7-10ED973C8F9C}"/>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2" name="Freeform 68">
                <a:extLst>
                  <a:ext uri="{FF2B5EF4-FFF2-40B4-BE49-F238E27FC236}">
                    <a16:creationId xmlns:a16="http://schemas.microsoft.com/office/drawing/2014/main" xmlns="" id="{E0BB762F-14DE-4FFD-B306-A343B1C7BE3F}"/>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3" name="Rectangle 69">
                <a:extLst>
                  <a:ext uri="{FF2B5EF4-FFF2-40B4-BE49-F238E27FC236}">
                    <a16:creationId xmlns:a16="http://schemas.microsoft.com/office/drawing/2014/main" xmlns="" id="{3FCEC556-A963-4812-BD1A-B90CBE202697}"/>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4" name="Freeform 70">
                <a:extLst>
                  <a:ext uri="{FF2B5EF4-FFF2-40B4-BE49-F238E27FC236}">
                    <a16:creationId xmlns:a16="http://schemas.microsoft.com/office/drawing/2014/main" xmlns="" id="{BEFA28F5-4D60-4ABE-A202-02308A8CF3B5}"/>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5" name="Freeform 71">
                <a:extLst>
                  <a:ext uri="{FF2B5EF4-FFF2-40B4-BE49-F238E27FC236}">
                    <a16:creationId xmlns:a16="http://schemas.microsoft.com/office/drawing/2014/main" xmlns="" id="{5C650D13-7647-4754-ADC2-EF50643125C5}"/>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6" name="Freeform 72">
                <a:extLst>
                  <a:ext uri="{FF2B5EF4-FFF2-40B4-BE49-F238E27FC236}">
                    <a16:creationId xmlns:a16="http://schemas.microsoft.com/office/drawing/2014/main" xmlns="" id="{1F79F691-6311-4A81-98FB-82CD76AE6DE4}"/>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7" name="Freeform 73">
                <a:extLst>
                  <a:ext uri="{FF2B5EF4-FFF2-40B4-BE49-F238E27FC236}">
                    <a16:creationId xmlns:a16="http://schemas.microsoft.com/office/drawing/2014/main" xmlns="" id="{F6A0CE67-A24E-49FE-83A4-89195A4A1676}"/>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8" name="Freeform 74">
                <a:extLst>
                  <a:ext uri="{FF2B5EF4-FFF2-40B4-BE49-F238E27FC236}">
                    <a16:creationId xmlns:a16="http://schemas.microsoft.com/office/drawing/2014/main" xmlns="" id="{A2B9274E-1461-47F0-ACC8-47E37626402F}"/>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89" name="Freeform 75">
                <a:extLst>
                  <a:ext uri="{FF2B5EF4-FFF2-40B4-BE49-F238E27FC236}">
                    <a16:creationId xmlns:a16="http://schemas.microsoft.com/office/drawing/2014/main" xmlns="" id="{927C93BF-E330-4736-AC33-50B7DDD1F274}"/>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0" name="Freeform 76">
                <a:extLst>
                  <a:ext uri="{FF2B5EF4-FFF2-40B4-BE49-F238E27FC236}">
                    <a16:creationId xmlns:a16="http://schemas.microsoft.com/office/drawing/2014/main" xmlns="" id="{7DA6DD3B-EA20-4998-8B87-28AC4705750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1" name="Freeform 77">
                <a:extLst>
                  <a:ext uri="{FF2B5EF4-FFF2-40B4-BE49-F238E27FC236}">
                    <a16:creationId xmlns:a16="http://schemas.microsoft.com/office/drawing/2014/main" xmlns="" id="{B8323232-D840-4272-9096-6131FC8919CF}"/>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2" name="Freeform 78">
                <a:extLst>
                  <a:ext uri="{FF2B5EF4-FFF2-40B4-BE49-F238E27FC236}">
                    <a16:creationId xmlns:a16="http://schemas.microsoft.com/office/drawing/2014/main" xmlns="" id="{8981C779-9C85-44F4-B3D2-64CCDC8EFF9E}"/>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3" name="Freeform 79">
                <a:extLst>
                  <a:ext uri="{FF2B5EF4-FFF2-40B4-BE49-F238E27FC236}">
                    <a16:creationId xmlns:a16="http://schemas.microsoft.com/office/drawing/2014/main" xmlns="" id="{B3904FE1-C2B9-407B-963F-FD83ADFFA904}"/>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4" name="Freeform 80">
                <a:extLst>
                  <a:ext uri="{FF2B5EF4-FFF2-40B4-BE49-F238E27FC236}">
                    <a16:creationId xmlns:a16="http://schemas.microsoft.com/office/drawing/2014/main" xmlns="" id="{28569B46-B6D4-4F1E-8109-DD27D1BDAEC8}"/>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5" name="Freeform 81">
                <a:extLst>
                  <a:ext uri="{FF2B5EF4-FFF2-40B4-BE49-F238E27FC236}">
                    <a16:creationId xmlns:a16="http://schemas.microsoft.com/office/drawing/2014/main" xmlns="" id="{D7D07B5C-022C-4814-83E3-03BFAC8A5D3A}"/>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6" name="Freeform 82">
                <a:extLst>
                  <a:ext uri="{FF2B5EF4-FFF2-40B4-BE49-F238E27FC236}">
                    <a16:creationId xmlns:a16="http://schemas.microsoft.com/office/drawing/2014/main" xmlns="" id="{1F69DFB0-028B-4DAE-94B7-2AC56EC23CCE}"/>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7" name="Freeform 83">
                <a:extLst>
                  <a:ext uri="{FF2B5EF4-FFF2-40B4-BE49-F238E27FC236}">
                    <a16:creationId xmlns:a16="http://schemas.microsoft.com/office/drawing/2014/main" xmlns="" id="{27DE007B-1BDC-4D3E-8751-C9E2A30062D2}"/>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8" name="Freeform 84">
                <a:extLst>
                  <a:ext uri="{FF2B5EF4-FFF2-40B4-BE49-F238E27FC236}">
                    <a16:creationId xmlns:a16="http://schemas.microsoft.com/office/drawing/2014/main" xmlns="" id="{FB6D6934-047F-4804-ABA4-D41EA0793117}"/>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99" name="Freeform 85">
                <a:extLst>
                  <a:ext uri="{FF2B5EF4-FFF2-40B4-BE49-F238E27FC236}">
                    <a16:creationId xmlns:a16="http://schemas.microsoft.com/office/drawing/2014/main" xmlns="" id="{0CC96FEB-FAA1-49E6-9CAC-4B7496751ACB}"/>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0" name="Freeform 86">
                <a:extLst>
                  <a:ext uri="{FF2B5EF4-FFF2-40B4-BE49-F238E27FC236}">
                    <a16:creationId xmlns:a16="http://schemas.microsoft.com/office/drawing/2014/main" xmlns="" id="{EDEED67C-DF31-4FE3-84E4-5A3FD92DC7B3}"/>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1" name="Freeform 87">
                <a:extLst>
                  <a:ext uri="{FF2B5EF4-FFF2-40B4-BE49-F238E27FC236}">
                    <a16:creationId xmlns:a16="http://schemas.microsoft.com/office/drawing/2014/main" xmlns="" id="{84A18B52-2E46-49E2-887C-03E47F20A6F5}"/>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2" name="Freeform 88">
                <a:extLst>
                  <a:ext uri="{FF2B5EF4-FFF2-40B4-BE49-F238E27FC236}">
                    <a16:creationId xmlns:a16="http://schemas.microsoft.com/office/drawing/2014/main" xmlns="" id="{6D9C8A36-56C3-43D1-A734-879EF1F27CD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3" name="Rectangle 89">
                <a:extLst>
                  <a:ext uri="{FF2B5EF4-FFF2-40B4-BE49-F238E27FC236}">
                    <a16:creationId xmlns:a16="http://schemas.microsoft.com/office/drawing/2014/main" xmlns="" id="{D7B40B74-B113-40CA-81E2-91F39053883D}"/>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4" name="Freeform 90">
                <a:extLst>
                  <a:ext uri="{FF2B5EF4-FFF2-40B4-BE49-F238E27FC236}">
                    <a16:creationId xmlns:a16="http://schemas.microsoft.com/office/drawing/2014/main" xmlns="" id="{CA6D0D69-CBD1-43EB-9F23-10C2373DF8AD}"/>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5" name="Freeform 91">
                <a:extLst>
                  <a:ext uri="{FF2B5EF4-FFF2-40B4-BE49-F238E27FC236}">
                    <a16:creationId xmlns:a16="http://schemas.microsoft.com/office/drawing/2014/main" xmlns="" id="{821C3299-C45F-4E63-95E0-37008FCFECC8}"/>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6" name="Freeform 92">
                <a:extLst>
                  <a:ext uri="{FF2B5EF4-FFF2-40B4-BE49-F238E27FC236}">
                    <a16:creationId xmlns:a16="http://schemas.microsoft.com/office/drawing/2014/main" xmlns="" id="{4713E8F8-3147-4A5B-AEE2-5B4946893BD1}"/>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7" name="Freeform 93">
                <a:extLst>
                  <a:ext uri="{FF2B5EF4-FFF2-40B4-BE49-F238E27FC236}">
                    <a16:creationId xmlns:a16="http://schemas.microsoft.com/office/drawing/2014/main" xmlns="" id="{9A50A7A9-E425-493D-893F-66B461367EE5}"/>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8" name="Freeform 94">
                <a:extLst>
                  <a:ext uri="{FF2B5EF4-FFF2-40B4-BE49-F238E27FC236}">
                    <a16:creationId xmlns:a16="http://schemas.microsoft.com/office/drawing/2014/main" xmlns="" id="{7448B94D-7DB8-4C6C-AD79-2B88A35EF91D}"/>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09" name="Freeform 95">
                <a:extLst>
                  <a:ext uri="{FF2B5EF4-FFF2-40B4-BE49-F238E27FC236}">
                    <a16:creationId xmlns:a16="http://schemas.microsoft.com/office/drawing/2014/main" xmlns="" id="{4869D5F0-5E63-4072-9DF7-9691950FC21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0" name="Freeform 96">
                <a:extLst>
                  <a:ext uri="{FF2B5EF4-FFF2-40B4-BE49-F238E27FC236}">
                    <a16:creationId xmlns:a16="http://schemas.microsoft.com/office/drawing/2014/main" xmlns="" id="{1616ED9D-45C9-447F-A034-E0DDC96E662D}"/>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1" name="Freeform 97">
                <a:extLst>
                  <a:ext uri="{FF2B5EF4-FFF2-40B4-BE49-F238E27FC236}">
                    <a16:creationId xmlns:a16="http://schemas.microsoft.com/office/drawing/2014/main" xmlns="" id="{31C7B384-90E1-4447-8825-02F78CBE21E6}"/>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2" name="Freeform 98">
                <a:extLst>
                  <a:ext uri="{FF2B5EF4-FFF2-40B4-BE49-F238E27FC236}">
                    <a16:creationId xmlns:a16="http://schemas.microsoft.com/office/drawing/2014/main" xmlns="" id="{6B4610B4-CC48-4F85-8D7E-08877BB47F47}"/>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3" name="Freeform 99">
                <a:extLst>
                  <a:ext uri="{FF2B5EF4-FFF2-40B4-BE49-F238E27FC236}">
                    <a16:creationId xmlns:a16="http://schemas.microsoft.com/office/drawing/2014/main" xmlns="" id="{55E5F097-ACA6-4EC7-B64C-9E2566FAB1D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4" name="Freeform 100">
                <a:extLst>
                  <a:ext uri="{FF2B5EF4-FFF2-40B4-BE49-F238E27FC236}">
                    <a16:creationId xmlns:a16="http://schemas.microsoft.com/office/drawing/2014/main" xmlns="" id="{84E6431F-0EC3-40B5-93E6-7C092EFE6925}"/>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5" name="Freeform 101">
                <a:extLst>
                  <a:ext uri="{FF2B5EF4-FFF2-40B4-BE49-F238E27FC236}">
                    <a16:creationId xmlns:a16="http://schemas.microsoft.com/office/drawing/2014/main" xmlns="" id="{422ED517-B6C1-459D-BDE1-FDC4F3BA22A7}"/>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6" name="Freeform 102">
                <a:extLst>
                  <a:ext uri="{FF2B5EF4-FFF2-40B4-BE49-F238E27FC236}">
                    <a16:creationId xmlns:a16="http://schemas.microsoft.com/office/drawing/2014/main" xmlns="" id="{F074DBA5-F3EC-4E33-9C1C-2A116D9FDE30}"/>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7" name="Freeform 103">
                <a:extLst>
                  <a:ext uri="{FF2B5EF4-FFF2-40B4-BE49-F238E27FC236}">
                    <a16:creationId xmlns:a16="http://schemas.microsoft.com/office/drawing/2014/main" xmlns="" id="{49BBFB17-0E14-47D0-9348-3B2DF4CE908D}"/>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8" name="Freeform 104">
                <a:extLst>
                  <a:ext uri="{FF2B5EF4-FFF2-40B4-BE49-F238E27FC236}">
                    <a16:creationId xmlns:a16="http://schemas.microsoft.com/office/drawing/2014/main" xmlns="" id="{D55CDC45-0AAE-4DD0-BFAD-CC969FDA17AA}"/>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19" name="Freeform 105">
                <a:extLst>
                  <a:ext uri="{FF2B5EF4-FFF2-40B4-BE49-F238E27FC236}">
                    <a16:creationId xmlns:a16="http://schemas.microsoft.com/office/drawing/2014/main" xmlns="" id="{8A2B1370-53FC-44BF-A9CE-E09AF45D09A0}"/>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0" name="Freeform 106">
                <a:extLst>
                  <a:ext uri="{FF2B5EF4-FFF2-40B4-BE49-F238E27FC236}">
                    <a16:creationId xmlns:a16="http://schemas.microsoft.com/office/drawing/2014/main" xmlns="" id="{06849872-7E7F-4C54-A4AA-1030ECD0F3CA}"/>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1" name="Freeform 107">
                <a:extLst>
                  <a:ext uri="{FF2B5EF4-FFF2-40B4-BE49-F238E27FC236}">
                    <a16:creationId xmlns:a16="http://schemas.microsoft.com/office/drawing/2014/main" xmlns="" id="{9DA90D26-9873-4B05-B61C-E554FECD4452}"/>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2" name="Freeform 108">
                <a:extLst>
                  <a:ext uri="{FF2B5EF4-FFF2-40B4-BE49-F238E27FC236}">
                    <a16:creationId xmlns:a16="http://schemas.microsoft.com/office/drawing/2014/main" xmlns="" id="{BCA4DC59-D642-43CF-9C60-7651D5CCB0CB}"/>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3" name="Rectangle 109">
                <a:extLst>
                  <a:ext uri="{FF2B5EF4-FFF2-40B4-BE49-F238E27FC236}">
                    <a16:creationId xmlns:a16="http://schemas.microsoft.com/office/drawing/2014/main" xmlns="" id="{FE6B3ED2-6FD2-4DC4-A625-241CCD550350}"/>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4" name="Freeform 110">
                <a:extLst>
                  <a:ext uri="{FF2B5EF4-FFF2-40B4-BE49-F238E27FC236}">
                    <a16:creationId xmlns:a16="http://schemas.microsoft.com/office/drawing/2014/main" xmlns="" id="{8DE0A25F-AF91-4530-906A-26D45897D9D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5" name="Freeform 111">
                <a:extLst>
                  <a:ext uri="{FF2B5EF4-FFF2-40B4-BE49-F238E27FC236}">
                    <a16:creationId xmlns:a16="http://schemas.microsoft.com/office/drawing/2014/main" xmlns="" id="{DEEEF749-8F48-424F-9396-CE237056E57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6" name="Freeform 112">
                <a:extLst>
                  <a:ext uri="{FF2B5EF4-FFF2-40B4-BE49-F238E27FC236}">
                    <a16:creationId xmlns:a16="http://schemas.microsoft.com/office/drawing/2014/main" xmlns="" id="{8EE20790-39DA-4629-98EB-B1916A46B8CF}"/>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7" name="Freeform 113">
                <a:extLst>
                  <a:ext uri="{FF2B5EF4-FFF2-40B4-BE49-F238E27FC236}">
                    <a16:creationId xmlns:a16="http://schemas.microsoft.com/office/drawing/2014/main" xmlns="" id="{F4C0695E-1F8D-4E08-9F15-458973486CAB}"/>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8" name="Freeform 114">
                <a:extLst>
                  <a:ext uri="{FF2B5EF4-FFF2-40B4-BE49-F238E27FC236}">
                    <a16:creationId xmlns:a16="http://schemas.microsoft.com/office/drawing/2014/main" xmlns="" id="{3F6544D8-8B7E-40F7-9EBE-95EBA8A98918}"/>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29" name="Freeform 115">
                <a:extLst>
                  <a:ext uri="{FF2B5EF4-FFF2-40B4-BE49-F238E27FC236}">
                    <a16:creationId xmlns:a16="http://schemas.microsoft.com/office/drawing/2014/main" xmlns="" id="{2CAEF994-8B83-4E26-8AEE-30B15384A0B5}"/>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0" name="Freeform 116">
                <a:extLst>
                  <a:ext uri="{FF2B5EF4-FFF2-40B4-BE49-F238E27FC236}">
                    <a16:creationId xmlns:a16="http://schemas.microsoft.com/office/drawing/2014/main" xmlns="" id="{C682B4A2-1F34-4FDE-8A40-5171F21E4CF5}"/>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1" name="Freeform 117">
                <a:extLst>
                  <a:ext uri="{FF2B5EF4-FFF2-40B4-BE49-F238E27FC236}">
                    <a16:creationId xmlns:a16="http://schemas.microsoft.com/office/drawing/2014/main" xmlns="" id="{571A3AD8-0EDF-4BE4-90C6-5B3E5A29B4A7}"/>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2" name="Freeform 118">
                <a:extLst>
                  <a:ext uri="{FF2B5EF4-FFF2-40B4-BE49-F238E27FC236}">
                    <a16:creationId xmlns:a16="http://schemas.microsoft.com/office/drawing/2014/main" xmlns="" id="{341737C7-A3C9-4708-A01B-1D991C603E59}"/>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3" name="Freeform 119">
                <a:extLst>
                  <a:ext uri="{FF2B5EF4-FFF2-40B4-BE49-F238E27FC236}">
                    <a16:creationId xmlns:a16="http://schemas.microsoft.com/office/drawing/2014/main" xmlns="" id="{C4E5A435-3B80-4000-BD96-F9E6C402978C}"/>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4" name="Freeform 120">
                <a:extLst>
                  <a:ext uri="{FF2B5EF4-FFF2-40B4-BE49-F238E27FC236}">
                    <a16:creationId xmlns:a16="http://schemas.microsoft.com/office/drawing/2014/main" xmlns="" id="{DAFB78A5-B1DB-460E-825A-230737EF72F5}"/>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5" name="Freeform 121">
                <a:extLst>
                  <a:ext uri="{FF2B5EF4-FFF2-40B4-BE49-F238E27FC236}">
                    <a16:creationId xmlns:a16="http://schemas.microsoft.com/office/drawing/2014/main" xmlns="" id="{618F5506-A4CE-43A5-BF44-8CA8D9C8A024}"/>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6" name="Freeform 122">
                <a:extLst>
                  <a:ext uri="{FF2B5EF4-FFF2-40B4-BE49-F238E27FC236}">
                    <a16:creationId xmlns:a16="http://schemas.microsoft.com/office/drawing/2014/main" xmlns="" id="{D332CE47-7162-45B3-A792-7670D03994AC}"/>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7" name="Freeform 123">
                <a:extLst>
                  <a:ext uri="{FF2B5EF4-FFF2-40B4-BE49-F238E27FC236}">
                    <a16:creationId xmlns:a16="http://schemas.microsoft.com/office/drawing/2014/main" xmlns="" id="{EC8C072C-B54E-4CB6-A5B1-A9933F900BDB}"/>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8" name="Freeform 124">
                <a:extLst>
                  <a:ext uri="{FF2B5EF4-FFF2-40B4-BE49-F238E27FC236}">
                    <a16:creationId xmlns:a16="http://schemas.microsoft.com/office/drawing/2014/main" xmlns="" id="{4B15E7B2-BCBB-44EE-9275-FB57DAC5E5DB}"/>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39" name="Freeform 125">
                <a:extLst>
                  <a:ext uri="{FF2B5EF4-FFF2-40B4-BE49-F238E27FC236}">
                    <a16:creationId xmlns:a16="http://schemas.microsoft.com/office/drawing/2014/main" xmlns="" id="{3EB9509E-1B17-4691-BEA0-462549E9166E}"/>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0" name="Freeform 126">
                <a:extLst>
                  <a:ext uri="{FF2B5EF4-FFF2-40B4-BE49-F238E27FC236}">
                    <a16:creationId xmlns:a16="http://schemas.microsoft.com/office/drawing/2014/main" xmlns="" id="{E775457E-0157-4822-87D2-9EE61928ACDD}"/>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1" name="Freeform 127">
                <a:extLst>
                  <a:ext uri="{FF2B5EF4-FFF2-40B4-BE49-F238E27FC236}">
                    <a16:creationId xmlns:a16="http://schemas.microsoft.com/office/drawing/2014/main" xmlns="" id="{87E6D1AB-1A4D-406E-8523-E2C6C89F5248}"/>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2" name="Freeform 128">
                <a:extLst>
                  <a:ext uri="{FF2B5EF4-FFF2-40B4-BE49-F238E27FC236}">
                    <a16:creationId xmlns:a16="http://schemas.microsoft.com/office/drawing/2014/main" xmlns="" id="{64E30186-92FB-4FFA-8693-506D5D66E766}"/>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3" name="Freeform 129">
                <a:extLst>
                  <a:ext uri="{FF2B5EF4-FFF2-40B4-BE49-F238E27FC236}">
                    <a16:creationId xmlns:a16="http://schemas.microsoft.com/office/drawing/2014/main" xmlns="" id="{DA3C7CA9-890D-49E5-9E02-6B90DD9D93C7}"/>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4" name="Freeform 130">
                <a:extLst>
                  <a:ext uri="{FF2B5EF4-FFF2-40B4-BE49-F238E27FC236}">
                    <a16:creationId xmlns:a16="http://schemas.microsoft.com/office/drawing/2014/main" xmlns="" id="{0A3E5355-A22F-4013-8469-987DD1A7B9E7}"/>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5" name="Freeform 131">
                <a:extLst>
                  <a:ext uri="{FF2B5EF4-FFF2-40B4-BE49-F238E27FC236}">
                    <a16:creationId xmlns:a16="http://schemas.microsoft.com/office/drawing/2014/main" xmlns="" id="{C5F15012-55D7-4925-A1A3-4481974E14D0}"/>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6" name="Freeform 132">
                <a:extLst>
                  <a:ext uri="{FF2B5EF4-FFF2-40B4-BE49-F238E27FC236}">
                    <a16:creationId xmlns:a16="http://schemas.microsoft.com/office/drawing/2014/main" xmlns="" id="{76EDF0CE-C1C0-4DA1-BC18-7C37D8CCC9B5}"/>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7" name="Freeform 133">
                <a:extLst>
                  <a:ext uri="{FF2B5EF4-FFF2-40B4-BE49-F238E27FC236}">
                    <a16:creationId xmlns:a16="http://schemas.microsoft.com/office/drawing/2014/main" xmlns="" id="{67119AD9-725D-470D-AD32-642F3B9A51C0}"/>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8" name="Freeform 134">
                <a:extLst>
                  <a:ext uri="{FF2B5EF4-FFF2-40B4-BE49-F238E27FC236}">
                    <a16:creationId xmlns:a16="http://schemas.microsoft.com/office/drawing/2014/main" xmlns="" id="{E0DBA552-582C-4263-9E19-21FCD971A00A}"/>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49" name="Freeform 135">
                <a:extLst>
                  <a:ext uri="{FF2B5EF4-FFF2-40B4-BE49-F238E27FC236}">
                    <a16:creationId xmlns:a16="http://schemas.microsoft.com/office/drawing/2014/main" xmlns="" id="{0F8C7DA6-E38C-4AA1-B97E-BA6B5ECC7B8B}"/>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0" name="Freeform 136">
                <a:extLst>
                  <a:ext uri="{FF2B5EF4-FFF2-40B4-BE49-F238E27FC236}">
                    <a16:creationId xmlns:a16="http://schemas.microsoft.com/office/drawing/2014/main" xmlns="" id="{81F9F292-66A0-44E4-B169-CDB1327596A0}"/>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1" name="Freeform 137">
                <a:extLst>
                  <a:ext uri="{FF2B5EF4-FFF2-40B4-BE49-F238E27FC236}">
                    <a16:creationId xmlns:a16="http://schemas.microsoft.com/office/drawing/2014/main" xmlns="" id="{F3141E83-2C42-4EA9-B1E5-0D78D3AEE975}"/>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2" name="Freeform 138">
                <a:extLst>
                  <a:ext uri="{FF2B5EF4-FFF2-40B4-BE49-F238E27FC236}">
                    <a16:creationId xmlns:a16="http://schemas.microsoft.com/office/drawing/2014/main" xmlns="" id="{33739756-BB5E-4C79-9A38-5EF94BB2BC3D}"/>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3" name="Freeform 139">
                <a:extLst>
                  <a:ext uri="{FF2B5EF4-FFF2-40B4-BE49-F238E27FC236}">
                    <a16:creationId xmlns:a16="http://schemas.microsoft.com/office/drawing/2014/main" xmlns="" id="{AC05B15F-4B77-44B4-BF90-53E7F1430F9C}"/>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4" name="Freeform 140">
                <a:extLst>
                  <a:ext uri="{FF2B5EF4-FFF2-40B4-BE49-F238E27FC236}">
                    <a16:creationId xmlns:a16="http://schemas.microsoft.com/office/drawing/2014/main" xmlns="" id="{DA63E830-0160-41D0-949F-07C62543119A}"/>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5" name="Freeform 141">
                <a:extLst>
                  <a:ext uri="{FF2B5EF4-FFF2-40B4-BE49-F238E27FC236}">
                    <a16:creationId xmlns:a16="http://schemas.microsoft.com/office/drawing/2014/main" xmlns="" id="{835BD4FF-B135-4BCD-BD34-FEB2ED4D2D87}"/>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6" name="Freeform 142">
                <a:extLst>
                  <a:ext uri="{FF2B5EF4-FFF2-40B4-BE49-F238E27FC236}">
                    <a16:creationId xmlns:a16="http://schemas.microsoft.com/office/drawing/2014/main" xmlns="" id="{A6DE7A85-E9FA-4CF2-9D0E-D8D3A59F0396}"/>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7" name="Freeform 143">
                <a:extLst>
                  <a:ext uri="{FF2B5EF4-FFF2-40B4-BE49-F238E27FC236}">
                    <a16:creationId xmlns:a16="http://schemas.microsoft.com/office/drawing/2014/main" xmlns="" id="{E59F6BFA-11C9-4C4B-A53F-A4627C7719AC}"/>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8" name="Freeform 144">
                <a:extLst>
                  <a:ext uri="{FF2B5EF4-FFF2-40B4-BE49-F238E27FC236}">
                    <a16:creationId xmlns:a16="http://schemas.microsoft.com/office/drawing/2014/main" xmlns="" id="{0E862886-4CA7-4D8A-AABA-1B91A3091A30}"/>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59" name="Freeform 145">
                <a:extLst>
                  <a:ext uri="{FF2B5EF4-FFF2-40B4-BE49-F238E27FC236}">
                    <a16:creationId xmlns:a16="http://schemas.microsoft.com/office/drawing/2014/main" xmlns="" id="{5EBB4872-7E9D-4D93-B056-FBC7F2C6A686}"/>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0" name="Freeform 146">
                <a:extLst>
                  <a:ext uri="{FF2B5EF4-FFF2-40B4-BE49-F238E27FC236}">
                    <a16:creationId xmlns:a16="http://schemas.microsoft.com/office/drawing/2014/main" xmlns="" id="{F104C3E5-0544-4187-B463-869228687A42}"/>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1" name="Freeform 147">
                <a:extLst>
                  <a:ext uri="{FF2B5EF4-FFF2-40B4-BE49-F238E27FC236}">
                    <a16:creationId xmlns:a16="http://schemas.microsoft.com/office/drawing/2014/main" xmlns="" id="{802B6494-50F7-43C8-AF44-AEE606E51176}"/>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2" name="Freeform 148">
                <a:extLst>
                  <a:ext uri="{FF2B5EF4-FFF2-40B4-BE49-F238E27FC236}">
                    <a16:creationId xmlns:a16="http://schemas.microsoft.com/office/drawing/2014/main" xmlns="" id="{E0E68F0C-238B-4004-889F-182259631283}"/>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3" name="Freeform 149">
                <a:extLst>
                  <a:ext uri="{FF2B5EF4-FFF2-40B4-BE49-F238E27FC236}">
                    <a16:creationId xmlns:a16="http://schemas.microsoft.com/office/drawing/2014/main" xmlns="" id="{621AF8B4-1938-4057-82AA-A04848DE16DC}"/>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4" name="Freeform 150">
                <a:extLst>
                  <a:ext uri="{FF2B5EF4-FFF2-40B4-BE49-F238E27FC236}">
                    <a16:creationId xmlns:a16="http://schemas.microsoft.com/office/drawing/2014/main" xmlns="" id="{3CF4E853-48FE-43CE-8D6F-35C588C53AF0}"/>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5" name="Freeform 151">
                <a:extLst>
                  <a:ext uri="{FF2B5EF4-FFF2-40B4-BE49-F238E27FC236}">
                    <a16:creationId xmlns:a16="http://schemas.microsoft.com/office/drawing/2014/main" xmlns="" id="{B05B2BE4-D5F1-4373-A78A-CAF183E3989F}"/>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6" name="Freeform 152">
                <a:extLst>
                  <a:ext uri="{FF2B5EF4-FFF2-40B4-BE49-F238E27FC236}">
                    <a16:creationId xmlns:a16="http://schemas.microsoft.com/office/drawing/2014/main" xmlns="" id="{54B8CC57-0F23-4816-B9D3-396BA764EAA8}"/>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7" name="Freeform 153">
                <a:extLst>
                  <a:ext uri="{FF2B5EF4-FFF2-40B4-BE49-F238E27FC236}">
                    <a16:creationId xmlns:a16="http://schemas.microsoft.com/office/drawing/2014/main" xmlns="" id="{EA2C62B8-AF8F-4C6C-A481-4F6E77082889}"/>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8" name="Freeform 154">
                <a:extLst>
                  <a:ext uri="{FF2B5EF4-FFF2-40B4-BE49-F238E27FC236}">
                    <a16:creationId xmlns:a16="http://schemas.microsoft.com/office/drawing/2014/main" xmlns="" id="{064A0D68-069B-424F-9FED-6CBF98558E97}"/>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69" name="Freeform 155">
                <a:extLst>
                  <a:ext uri="{FF2B5EF4-FFF2-40B4-BE49-F238E27FC236}">
                    <a16:creationId xmlns:a16="http://schemas.microsoft.com/office/drawing/2014/main" xmlns="" id="{B4AE1A3F-C902-453B-8ADA-234CA30E36CA}"/>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0" name="Freeform 156">
                <a:extLst>
                  <a:ext uri="{FF2B5EF4-FFF2-40B4-BE49-F238E27FC236}">
                    <a16:creationId xmlns:a16="http://schemas.microsoft.com/office/drawing/2014/main" xmlns="" id="{914D898B-2087-445E-84B6-F3025D66682E}"/>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1" name="Freeform 157">
                <a:extLst>
                  <a:ext uri="{FF2B5EF4-FFF2-40B4-BE49-F238E27FC236}">
                    <a16:creationId xmlns:a16="http://schemas.microsoft.com/office/drawing/2014/main" xmlns="" id="{6E490F3B-2775-4F34-B6C9-29322D78D45D}"/>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2" name="Freeform 158">
                <a:extLst>
                  <a:ext uri="{FF2B5EF4-FFF2-40B4-BE49-F238E27FC236}">
                    <a16:creationId xmlns:a16="http://schemas.microsoft.com/office/drawing/2014/main" xmlns="" id="{31DAE056-D527-438C-B566-E1403732DDB2}"/>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3" name="Freeform 159">
                <a:extLst>
                  <a:ext uri="{FF2B5EF4-FFF2-40B4-BE49-F238E27FC236}">
                    <a16:creationId xmlns:a16="http://schemas.microsoft.com/office/drawing/2014/main" xmlns="" id="{46FCEC30-F2C0-4FE9-A0F9-CE0B16D4DBC3}"/>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4" name="Freeform 160">
                <a:extLst>
                  <a:ext uri="{FF2B5EF4-FFF2-40B4-BE49-F238E27FC236}">
                    <a16:creationId xmlns:a16="http://schemas.microsoft.com/office/drawing/2014/main" xmlns="" id="{9B955F4F-16B5-40FD-AEA4-E598C51B7BE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5" name="Freeform 161">
                <a:extLst>
                  <a:ext uri="{FF2B5EF4-FFF2-40B4-BE49-F238E27FC236}">
                    <a16:creationId xmlns:a16="http://schemas.microsoft.com/office/drawing/2014/main" xmlns="" id="{9E415732-FE39-4ED0-BBBD-869CA6E028EB}"/>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6" name="Freeform 162">
                <a:extLst>
                  <a:ext uri="{FF2B5EF4-FFF2-40B4-BE49-F238E27FC236}">
                    <a16:creationId xmlns:a16="http://schemas.microsoft.com/office/drawing/2014/main" xmlns="" id="{AE882DE0-305A-41F9-B44C-8FD643E2E133}"/>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7" name="Freeform 163">
                <a:extLst>
                  <a:ext uri="{FF2B5EF4-FFF2-40B4-BE49-F238E27FC236}">
                    <a16:creationId xmlns:a16="http://schemas.microsoft.com/office/drawing/2014/main" xmlns="" id="{73966403-9695-4671-BA7A-F5A61AE04EE4}"/>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8" name="Freeform 164">
                <a:extLst>
                  <a:ext uri="{FF2B5EF4-FFF2-40B4-BE49-F238E27FC236}">
                    <a16:creationId xmlns:a16="http://schemas.microsoft.com/office/drawing/2014/main" xmlns="" id="{72DF264D-0DCB-468F-9648-0FAFB539F757}"/>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79" name="Freeform 165">
                <a:extLst>
                  <a:ext uri="{FF2B5EF4-FFF2-40B4-BE49-F238E27FC236}">
                    <a16:creationId xmlns:a16="http://schemas.microsoft.com/office/drawing/2014/main" xmlns="" id="{255964EA-3406-4462-A161-835FFF2A41F8}"/>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0" name="Freeform 166">
                <a:extLst>
                  <a:ext uri="{FF2B5EF4-FFF2-40B4-BE49-F238E27FC236}">
                    <a16:creationId xmlns:a16="http://schemas.microsoft.com/office/drawing/2014/main" xmlns="" id="{D13EA998-EF98-4B63-BD2E-BFF5DB8EA795}"/>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1" name="Freeform 167">
                <a:extLst>
                  <a:ext uri="{FF2B5EF4-FFF2-40B4-BE49-F238E27FC236}">
                    <a16:creationId xmlns:a16="http://schemas.microsoft.com/office/drawing/2014/main" xmlns="" id="{1AB3E925-CF1B-4858-84FD-7AEA9741C0C9}"/>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2" name="Freeform 168">
                <a:extLst>
                  <a:ext uri="{FF2B5EF4-FFF2-40B4-BE49-F238E27FC236}">
                    <a16:creationId xmlns:a16="http://schemas.microsoft.com/office/drawing/2014/main" xmlns="" id="{D2417F5D-E4DE-48B1-8CFE-908C8E1124B6}"/>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3" name="Freeform 169">
                <a:extLst>
                  <a:ext uri="{FF2B5EF4-FFF2-40B4-BE49-F238E27FC236}">
                    <a16:creationId xmlns:a16="http://schemas.microsoft.com/office/drawing/2014/main" xmlns="" id="{191AD856-9C1E-424A-89C0-502681917107}"/>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4" name="Freeform 170">
                <a:extLst>
                  <a:ext uri="{FF2B5EF4-FFF2-40B4-BE49-F238E27FC236}">
                    <a16:creationId xmlns:a16="http://schemas.microsoft.com/office/drawing/2014/main" xmlns="" id="{57A4C4B7-44FA-43DD-9F96-08A0626EACA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5" name="Freeform 171">
                <a:extLst>
                  <a:ext uri="{FF2B5EF4-FFF2-40B4-BE49-F238E27FC236}">
                    <a16:creationId xmlns:a16="http://schemas.microsoft.com/office/drawing/2014/main" xmlns="" id="{F4C134BB-C4DF-47B0-A549-0C0B8BB3E87F}"/>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6" name="Freeform 172">
                <a:extLst>
                  <a:ext uri="{FF2B5EF4-FFF2-40B4-BE49-F238E27FC236}">
                    <a16:creationId xmlns:a16="http://schemas.microsoft.com/office/drawing/2014/main" xmlns="" id="{AECA967C-A281-4040-83B3-BF6318CECACC}"/>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7" name="Freeform 173">
                <a:extLst>
                  <a:ext uri="{FF2B5EF4-FFF2-40B4-BE49-F238E27FC236}">
                    <a16:creationId xmlns:a16="http://schemas.microsoft.com/office/drawing/2014/main" xmlns="" id="{372364D8-FA08-45EB-8432-DFA3D29EBD94}"/>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8" name="Freeform 174">
                <a:extLst>
                  <a:ext uri="{FF2B5EF4-FFF2-40B4-BE49-F238E27FC236}">
                    <a16:creationId xmlns:a16="http://schemas.microsoft.com/office/drawing/2014/main" xmlns="" id="{27CE32C6-5B0F-4939-AA0E-764AADC16CD4}"/>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89" name="Freeform 175">
                <a:extLst>
                  <a:ext uri="{FF2B5EF4-FFF2-40B4-BE49-F238E27FC236}">
                    <a16:creationId xmlns:a16="http://schemas.microsoft.com/office/drawing/2014/main" xmlns="" id="{BE9DED84-2693-4E6E-BCDA-4203D3F0DD7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0" name="Freeform 176">
                <a:extLst>
                  <a:ext uri="{FF2B5EF4-FFF2-40B4-BE49-F238E27FC236}">
                    <a16:creationId xmlns:a16="http://schemas.microsoft.com/office/drawing/2014/main" xmlns="" id="{ED2E91BC-B470-460C-8B7E-3AB5EECF9D52}"/>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1" name="Freeform 177">
                <a:extLst>
                  <a:ext uri="{FF2B5EF4-FFF2-40B4-BE49-F238E27FC236}">
                    <a16:creationId xmlns:a16="http://schemas.microsoft.com/office/drawing/2014/main" xmlns="" id="{CAA24C0B-49FE-465E-8039-61BF0A7A1DEF}"/>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2" name="Freeform 178">
                <a:extLst>
                  <a:ext uri="{FF2B5EF4-FFF2-40B4-BE49-F238E27FC236}">
                    <a16:creationId xmlns:a16="http://schemas.microsoft.com/office/drawing/2014/main" xmlns="" id="{BA25F492-71D4-4895-A6DA-5BF6788EC7A3}"/>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3" name="Freeform 179">
                <a:extLst>
                  <a:ext uri="{FF2B5EF4-FFF2-40B4-BE49-F238E27FC236}">
                    <a16:creationId xmlns:a16="http://schemas.microsoft.com/office/drawing/2014/main" xmlns="" id="{B8624113-A098-4626-A80D-90EC7A2BBD83}"/>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4" name="Freeform 180">
                <a:extLst>
                  <a:ext uri="{FF2B5EF4-FFF2-40B4-BE49-F238E27FC236}">
                    <a16:creationId xmlns:a16="http://schemas.microsoft.com/office/drawing/2014/main" xmlns="" id="{A5CECEAA-DE9B-489C-884C-8A65F577CA21}"/>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5" name="Freeform 181">
                <a:extLst>
                  <a:ext uri="{FF2B5EF4-FFF2-40B4-BE49-F238E27FC236}">
                    <a16:creationId xmlns:a16="http://schemas.microsoft.com/office/drawing/2014/main" xmlns="" id="{7A84C5CA-BA9B-454C-A207-BCE1C7983EF9}"/>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6" name="Freeform 182">
                <a:extLst>
                  <a:ext uri="{FF2B5EF4-FFF2-40B4-BE49-F238E27FC236}">
                    <a16:creationId xmlns:a16="http://schemas.microsoft.com/office/drawing/2014/main" xmlns="" id="{CE6DF554-673B-4375-B4E2-7000AF9DA434}"/>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7" name="Freeform 183">
                <a:extLst>
                  <a:ext uri="{FF2B5EF4-FFF2-40B4-BE49-F238E27FC236}">
                    <a16:creationId xmlns:a16="http://schemas.microsoft.com/office/drawing/2014/main" xmlns="" id="{A323EDBE-6E37-43F4-BF9F-7FD970911FD9}"/>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8" name="Freeform 184">
                <a:extLst>
                  <a:ext uri="{FF2B5EF4-FFF2-40B4-BE49-F238E27FC236}">
                    <a16:creationId xmlns:a16="http://schemas.microsoft.com/office/drawing/2014/main" xmlns="" id="{B2159E6A-3379-46EB-A05A-C8444AFCC6F2}"/>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499" name="Freeform 185">
                <a:extLst>
                  <a:ext uri="{FF2B5EF4-FFF2-40B4-BE49-F238E27FC236}">
                    <a16:creationId xmlns:a16="http://schemas.microsoft.com/office/drawing/2014/main" xmlns="" id="{5D13E2F0-E2E2-456D-83BE-2E06E603B089}"/>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0" name="Freeform 186">
                <a:extLst>
                  <a:ext uri="{FF2B5EF4-FFF2-40B4-BE49-F238E27FC236}">
                    <a16:creationId xmlns:a16="http://schemas.microsoft.com/office/drawing/2014/main" xmlns="" id="{AE83A6F8-4C42-45C6-85F1-5148F59AA786}"/>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1" name="Freeform 187">
                <a:extLst>
                  <a:ext uri="{FF2B5EF4-FFF2-40B4-BE49-F238E27FC236}">
                    <a16:creationId xmlns:a16="http://schemas.microsoft.com/office/drawing/2014/main" xmlns="" id="{752C01D2-21BA-4211-BB0A-47E657676A7F}"/>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2" name="Freeform 188">
                <a:extLst>
                  <a:ext uri="{FF2B5EF4-FFF2-40B4-BE49-F238E27FC236}">
                    <a16:creationId xmlns:a16="http://schemas.microsoft.com/office/drawing/2014/main" xmlns="" id="{8D7ADB50-E543-45E9-A8A7-ACD3F988EBDC}"/>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3" name="Freeform 189">
                <a:extLst>
                  <a:ext uri="{FF2B5EF4-FFF2-40B4-BE49-F238E27FC236}">
                    <a16:creationId xmlns:a16="http://schemas.microsoft.com/office/drawing/2014/main" xmlns="" id="{E4908416-3848-4625-B429-E912167546C6}"/>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4" name="Freeform 190">
                <a:extLst>
                  <a:ext uri="{FF2B5EF4-FFF2-40B4-BE49-F238E27FC236}">
                    <a16:creationId xmlns:a16="http://schemas.microsoft.com/office/drawing/2014/main" xmlns="" id="{BC511EAE-C2CA-4590-890A-1286137B89FD}"/>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5" name="Freeform 191">
                <a:extLst>
                  <a:ext uri="{FF2B5EF4-FFF2-40B4-BE49-F238E27FC236}">
                    <a16:creationId xmlns:a16="http://schemas.microsoft.com/office/drawing/2014/main" xmlns="" id="{AC020F67-CB37-4E99-8BBB-0A609E4598D9}"/>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6" name="Freeform 192">
                <a:extLst>
                  <a:ext uri="{FF2B5EF4-FFF2-40B4-BE49-F238E27FC236}">
                    <a16:creationId xmlns:a16="http://schemas.microsoft.com/office/drawing/2014/main" xmlns="" id="{A9B45590-2515-403C-A252-8E8866BB9349}"/>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7" name="Freeform 193">
                <a:extLst>
                  <a:ext uri="{FF2B5EF4-FFF2-40B4-BE49-F238E27FC236}">
                    <a16:creationId xmlns:a16="http://schemas.microsoft.com/office/drawing/2014/main" xmlns="" id="{E787D61A-7B48-4CE4-BA79-A6E2CED00843}"/>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8" name="Freeform 194">
                <a:extLst>
                  <a:ext uri="{FF2B5EF4-FFF2-40B4-BE49-F238E27FC236}">
                    <a16:creationId xmlns:a16="http://schemas.microsoft.com/office/drawing/2014/main" xmlns="" id="{13863889-81EA-484F-B630-FAACA6337A67}"/>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09" name="Freeform 195">
                <a:extLst>
                  <a:ext uri="{FF2B5EF4-FFF2-40B4-BE49-F238E27FC236}">
                    <a16:creationId xmlns:a16="http://schemas.microsoft.com/office/drawing/2014/main" xmlns="" id="{69F0F0F6-CDF6-4EF6-897E-DE63F78D2349}"/>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0" name="Freeform 196">
                <a:extLst>
                  <a:ext uri="{FF2B5EF4-FFF2-40B4-BE49-F238E27FC236}">
                    <a16:creationId xmlns:a16="http://schemas.microsoft.com/office/drawing/2014/main" xmlns="" id="{6581D8B9-47D7-40AB-A240-ECC245608AF3}"/>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1" name="Freeform 197">
                <a:extLst>
                  <a:ext uri="{FF2B5EF4-FFF2-40B4-BE49-F238E27FC236}">
                    <a16:creationId xmlns:a16="http://schemas.microsoft.com/office/drawing/2014/main" xmlns="" id="{AC032A84-4B1C-4927-B570-7A99CB3D7D3E}"/>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2" name="Freeform 198">
                <a:extLst>
                  <a:ext uri="{FF2B5EF4-FFF2-40B4-BE49-F238E27FC236}">
                    <a16:creationId xmlns:a16="http://schemas.microsoft.com/office/drawing/2014/main" xmlns="" id="{9C4A53E5-FCDF-43EE-89B2-2AB304348518}"/>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3" name="Freeform 199">
                <a:extLst>
                  <a:ext uri="{FF2B5EF4-FFF2-40B4-BE49-F238E27FC236}">
                    <a16:creationId xmlns:a16="http://schemas.microsoft.com/office/drawing/2014/main" xmlns="" id="{908E318A-FB65-4810-B50A-75C3C2F66102}"/>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4" name="Freeform 200">
                <a:extLst>
                  <a:ext uri="{FF2B5EF4-FFF2-40B4-BE49-F238E27FC236}">
                    <a16:creationId xmlns:a16="http://schemas.microsoft.com/office/drawing/2014/main" xmlns="" id="{209462E6-9A3F-4BD9-A7B0-5B1A96829B22}"/>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5" name="Freeform 201">
                <a:extLst>
                  <a:ext uri="{FF2B5EF4-FFF2-40B4-BE49-F238E27FC236}">
                    <a16:creationId xmlns:a16="http://schemas.microsoft.com/office/drawing/2014/main" xmlns="" id="{5CA740A9-A00C-4431-B35D-462178D3510E}"/>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6" name="Freeform 202">
                <a:extLst>
                  <a:ext uri="{FF2B5EF4-FFF2-40B4-BE49-F238E27FC236}">
                    <a16:creationId xmlns:a16="http://schemas.microsoft.com/office/drawing/2014/main" xmlns="" id="{918E87BC-7B80-463D-8A27-8B11198C4A12}"/>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7" name="Freeform 203">
                <a:extLst>
                  <a:ext uri="{FF2B5EF4-FFF2-40B4-BE49-F238E27FC236}">
                    <a16:creationId xmlns:a16="http://schemas.microsoft.com/office/drawing/2014/main" xmlns="" id="{26D71799-ADBB-4548-B898-1B3F63A87AE1}"/>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518" name="Freeform 204">
                <a:extLst>
                  <a:ext uri="{FF2B5EF4-FFF2-40B4-BE49-F238E27FC236}">
                    <a16:creationId xmlns:a16="http://schemas.microsoft.com/office/drawing/2014/main" xmlns="" id="{B6A6EB9F-DB49-4318-B4A9-579407DD0E82}"/>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sp>
          <p:nvSpPr>
            <p:cNvPr id="219" name="Freeform 206">
              <a:extLst>
                <a:ext uri="{FF2B5EF4-FFF2-40B4-BE49-F238E27FC236}">
                  <a16:creationId xmlns:a16="http://schemas.microsoft.com/office/drawing/2014/main" xmlns="" id="{541A2972-6A3D-4FC4-97C6-2A903CEA6AA7}"/>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0" name="Freeform 207">
              <a:extLst>
                <a:ext uri="{FF2B5EF4-FFF2-40B4-BE49-F238E27FC236}">
                  <a16:creationId xmlns:a16="http://schemas.microsoft.com/office/drawing/2014/main" xmlns="" id="{CDB5BD41-106A-4DFC-90DF-738446C67095}"/>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1" name="Freeform 208">
              <a:extLst>
                <a:ext uri="{FF2B5EF4-FFF2-40B4-BE49-F238E27FC236}">
                  <a16:creationId xmlns:a16="http://schemas.microsoft.com/office/drawing/2014/main" xmlns="" id="{DF5845E5-4835-45FB-B470-A654C57CDA3E}"/>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2" name="Freeform 209">
              <a:extLst>
                <a:ext uri="{FF2B5EF4-FFF2-40B4-BE49-F238E27FC236}">
                  <a16:creationId xmlns:a16="http://schemas.microsoft.com/office/drawing/2014/main" xmlns="" id="{04378D93-C84D-422B-875B-70D458A79C7C}"/>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3" name="Freeform 210">
              <a:extLst>
                <a:ext uri="{FF2B5EF4-FFF2-40B4-BE49-F238E27FC236}">
                  <a16:creationId xmlns:a16="http://schemas.microsoft.com/office/drawing/2014/main" xmlns="" id="{D7B8A1CB-899C-4E14-888B-D23652ABF6D9}"/>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4" name="Freeform 211">
              <a:extLst>
                <a:ext uri="{FF2B5EF4-FFF2-40B4-BE49-F238E27FC236}">
                  <a16:creationId xmlns:a16="http://schemas.microsoft.com/office/drawing/2014/main" xmlns="" id="{AC156C49-A945-448A-8CE5-733DF20EEF5D}"/>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5" name="Freeform 212">
              <a:extLst>
                <a:ext uri="{FF2B5EF4-FFF2-40B4-BE49-F238E27FC236}">
                  <a16:creationId xmlns:a16="http://schemas.microsoft.com/office/drawing/2014/main" xmlns="" id="{EE0D0E48-52DD-4ACB-A9E9-49634956875A}"/>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6" name="Freeform 213">
              <a:extLst>
                <a:ext uri="{FF2B5EF4-FFF2-40B4-BE49-F238E27FC236}">
                  <a16:creationId xmlns:a16="http://schemas.microsoft.com/office/drawing/2014/main" xmlns="" id="{1E0622AC-4F00-40FA-9A5C-60428E557C3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7" name="Freeform 214">
              <a:extLst>
                <a:ext uri="{FF2B5EF4-FFF2-40B4-BE49-F238E27FC236}">
                  <a16:creationId xmlns:a16="http://schemas.microsoft.com/office/drawing/2014/main" xmlns="" id="{FCC65E94-8869-4C9D-8DA0-D3ABD7C79BDE}"/>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8" name="Freeform 215">
              <a:extLst>
                <a:ext uri="{FF2B5EF4-FFF2-40B4-BE49-F238E27FC236}">
                  <a16:creationId xmlns:a16="http://schemas.microsoft.com/office/drawing/2014/main" xmlns="" id="{4427851E-870D-4267-AD54-54C7E4D82A03}"/>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29" name="Freeform 216">
              <a:extLst>
                <a:ext uri="{FF2B5EF4-FFF2-40B4-BE49-F238E27FC236}">
                  <a16:creationId xmlns:a16="http://schemas.microsoft.com/office/drawing/2014/main" xmlns="" id="{B93CFF1B-5261-4D48-B09E-E73463C14476}"/>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0" name="Freeform 217">
              <a:extLst>
                <a:ext uri="{FF2B5EF4-FFF2-40B4-BE49-F238E27FC236}">
                  <a16:creationId xmlns:a16="http://schemas.microsoft.com/office/drawing/2014/main" xmlns="" id="{B6264570-7536-47D0-A73E-33EB779E0B10}"/>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1" name="Freeform 218">
              <a:extLst>
                <a:ext uri="{FF2B5EF4-FFF2-40B4-BE49-F238E27FC236}">
                  <a16:creationId xmlns:a16="http://schemas.microsoft.com/office/drawing/2014/main" xmlns="" id="{BFF40AAF-2D13-47AD-A98B-6981BE91D011}"/>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2" name="Freeform 219">
              <a:extLst>
                <a:ext uri="{FF2B5EF4-FFF2-40B4-BE49-F238E27FC236}">
                  <a16:creationId xmlns:a16="http://schemas.microsoft.com/office/drawing/2014/main" xmlns="" id="{D6192DFB-826F-4A57-9167-1CCD73480D6C}"/>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3" name="Freeform 220">
              <a:extLst>
                <a:ext uri="{FF2B5EF4-FFF2-40B4-BE49-F238E27FC236}">
                  <a16:creationId xmlns:a16="http://schemas.microsoft.com/office/drawing/2014/main" xmlns="" id="{D3F0BE06-3221-49EC-8E67-DFB9F892BDE4}"/>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4" name="Freeform 221">
              <a:extLst>
                <a:ext uri="{FF2B5EF4-FFF2-40B4-BE49-F238E27FC236}">
                  <a16:creationId xmlns:a16="http://schemas.microsoft.com/office/drawing/2014/main" xmlns="" id="{C1A46259-F362-4722-989B-EB86EF43E8FE}"/>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5" name="Freeform 222">
              <a:extLst>
                <a:ext uri="{FF2B5EF4-FFF2-40B4-BE49-F238E27FC236}">
                  <a16:creationId xmlns:a16="http://schemas.microsoft.com/office/drawing/2014/main" xmlns="" id="{48AE7F4F-A7D1-41B7-86D8-33A4E4B40FEE}"/>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6" name="Freeform 223">
              <a:extLst>
                <a:ext uri="{FF2B5EF4-FFF2-40B4-BE49-F238E27FC236}">
                  <a16:creationId xmlns:a16="http://schemas.microsoft.com/office/drawing/2014/main" xmlns="" id="{99050739-6641-4B35-B582-77CF5E31E910}"/>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7" name="Freeform 224">
              <a:extLst>
                <a:ext uri="{FF2B5EF4-FFF2-40B4-BE49-F238E27FC236}">
                  <a16:creationId xmlns:a16="http://schemas.microsoft.com/office/drawing/2014/main" xmlns="" id="{5633715A-78D0-475E-B5A0-9940A419EF26}"/>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8" name="Freeform 225">
              <a:extLst>
                <a:ext uri="{FF2B5EF4-FFF2-40B4-BE49-F238E27FC236}">
                  <a16:creationId xmlns:a16="http://schemas.microsoft.com/office/drawing/2014/main" xmlns="" id="{4C721670-6A5C-4A7C-BD23-F39FC86B89C0}"/>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39" name="Freeform 226">
              <a:extLst>
                <a:ext uri="{FF2B5EF4-FFF2-40B4-BE49-F238E27FC236}">
                  <a16:creationId xmlns:a16="http://schemas.microsoft.com/office/drawing/2014/main" xmlns="" id="{2BC3F918-0140-4AE0-A51A-048C3E8A472F}"/>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0" name="Freeform 227">
              <a:extLst>
                <a:ext uri="{FF2B5EF4-FFF2-40B4-BE49-F238E27FC236}">
                  <a16:creationId xmlns:a16="http://schemas.microsoft.com/office/drawing/2014/main" xmlns="" id="{E06EEDF3-DF37-4AEA-9EB4-DF2F902C50C9}"/>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1" name="Freeform 228">
              <a:extLst>
                <a:ext uri="{FF2B5EF4-FFF2-40B4-BE49-F238E27FC236}">
                  <a16:creationId xmlns:a16="http://schemas.microsoft.com/office/drawing/2014/main" xmlns="" id="{FADBD45B-6C84-4C68-8B51-847147D1FC19}"/>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2" name="Freeform 229">
              <a:extLst>
                <a:ext uri="{FF2B5EF4-FFF2-40B4-BE49-F238E27FC236}">
                  <a16:creationId xmlns:a16="http://schemas.microsoft.com/office/drawing/2014/main" xmlns="" id="{5F1DF342-E87F-4565-B904-EF84CCD4E10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3" name="Freeform 230">
              <a:extLst>
                <a:ext uri="{FF2B5EF4-FFF2-40B4-BE49-F238E27FC236}">
                  <a16:creationId xmlns:a16="http://schemas.microsoft.com/office/drawing/2014/main" xmlns="" id="{699B08E1-7298-4ABA-926C-122836747A41}"/>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4" name="Freeform 231">
              <a:extLst>
                <a:ext uri="{FF2B5EF4-FFF2-40B4-BE49-F238E27FC236}">
                  <a16:creationId xmlns:a16="http://schemas.microsoft.com/office/drawing/2014/main" xmlns="" id="{92E5CA6E-5FDC-4A02-97A6-AFBDDA2016D0}"/>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5" name="Freeform 232">
              <a:extLst>
                <a:ext uri="{FF2B5EF4-FFF2-40B4-BE49-F238E27FC236}">
                  <a16:creationId xmlns:a16="http://schemas.microsoft.com/office/drawing/2014/main" xmlns="" id="{CC8CF27E-50B4-4963-8133-EEFEA33ACC08}"/>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6" name="Freeform 233">
              <a:extLst>
                <a:ext uri="{FF2B5EF4-FFF2-40B4-BE49-F238E27FC236}">
                  <a16:creationId xmlns:a16="http://schemas.microsoft.com/office/drawing/2014/main" xmlns="" id="{27F2E4D2-585D-4BFA-B37E-37E471F748DC}"/>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7" name="Freeform 234">
              <a:extLst>
                <a:ext uri="{FF2B5EF4-FFF2-40B4-BE49-F238E27FC236}">
                  <a16:creationId xmlns:a16="http://schemas.microsoft.com/office/drawing/2014/main" xmlns="" id="{2CC79D92-5132-4B8A-8AA3-A156D2D9A2AF}"/>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8" name="Freeform 235">
              <a:extLst>
                <a:ext uri="{FF2B5EF4-FFF2-40B4-BE49-F238E27FC236}">
                  <a16:creationId xmlns:a16="http://schemas.microsoft.com/office/drawing/2014/main" xmlns="" id="{AD344448-1E40-4240-AB8A-3A1E75DFAACB}"/>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49" name="Freeform 236">
              <a:extLst>
                <a:ext uri="{FF2B5EF4-FFF2-40B4-BE49-F238E27FC236}">
                  <a16:creationId xmlns:a16="http://schemas.microsoft.com/office/drawing/2014/main" xmlns="" id="{A7FEDA91-82EF-4DB0-9458-BD02CFB9016C}"/>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0" name="Freeform 237">
              <a:extLst>
                <a:ext uri="{FF2B5EF4-FFF2-40B4-BE49-F238E27FC236}">
                  <a16:creationId xmlns:a16="http://schemas.microsoft.com/office/drawing/2014/main" xmlns="" id="{963B1710-BBE1-4964-96AD-81592A893418}"/>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1" name="Freeform 238">
              <a:extLst>
                <a:ext uri="{FF2B5EF4-FFF2-40B4-BE49-F238E27FC236}">
                  <a16:creationId xmlns:a16="http://schemas.microsoft.com/office/drawing/2014/main" xmlns="" id="{2A2DA9AC-11A4-4795-876B-7A857613AE50}"/>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2" name="Freeform 239">
              <a:extLst>
                <a:ext uri="{FF2B5EF4-FFF2-40B4-BE49-F238E27FC236}">
                  <a16:creationId xmlns:a16="http://schemas.microsoft.com/office/drawing/2014/main" xmlns="" id="{C27C08D5-EFC6-41EC-A2A9-8A2041660C45}"/>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3" name="Freeform 240">
              <a:extLst>
                <a:ext uri="{FF2B5EF4-FFF2-40B4-BE49-F238E27FC236}">
                  <a16:creationId xmlns:a16="http://schemas.microsoft.com/office/drawing/2014/main" xmlns="" id="{CF29BC36-C3E3-430A-8105-28FEBD278432}"/>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4" name="Freeform 241">
              <a:extLst>
                <a:ext uri="{FF2B5EF4-FFF2-40B4-BE49-F238E27FC236}">
                  <a16:creationId xmlns:a16="http://schemas.microsoft.com/office/drawing/2014/main" xmlns="" id="{DA0309C7-8AC6-46B1-BDB6-46F6A6929ADE}"/>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5" name="Freeform 242">
              <a:extLst>
                <a:ext uri="{FF2B5EF4-FFF2-40B4-BE49-F238E27FC236}">
                  <a16:creationId xmlns:a16="http://schemas.microsoft.com/office/drawing/2014/main" xmlns="" id="{1CCF21DE-1755-4FB2-85D4-7E9254C6FC72}"/>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6" name="Freeform 243">
              <a:extLst>
                <a:ext uri="{FF2B5EF4-FFF2-40B4-BE49-F238E27FC236}">
                  <a16:creationId xmlns:a16="http://schemas.microsoft.com/office/drawing/2014/main" xmlns="" id="{2C0CD9D6-B068-41F9-9496-CDBBA5C258F7}"/>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7" name="Freeform 244">
              <a:extLst>
                <a:ext uri="{FF2B5EF4-FFF2-40B4-BE49-F238E27FC236}">
                  <a16:creationId xmlns:a16="http://schemas.microsoft.com/office/drawing/2014/main" xmlns="" id="{73AACE9A-5A4A-4727-8B86-254599E1997E}"/>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8" name="Freeform 245">
              <a:extLst>
                <a:ext uri="{FF2B5EF4-FFF2-40B4-BE49-F238E27FC236}">
                  <a16:creationId xmlns:a16="http://schemas.microsoft.com/office/drawing/2014/main" xmlns="" id="{EEDD1585-97EC-4731-B635-2479875F44C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59" name="Freeform 246">
              <a:extLst>
                <a:ext uri="{FF2B5EF4-FFF2-40B4-BE49-F238E27FC236}">
                  <a16:creationId xmlns:a16="http://schemas.microsoft.com/office/drawing/2014/main" xmlns="" id="{C4725AB5-2399-4578-AD76-7D6660D33A3B}"/>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0" name="Freeform 247">
              <a:extLst>
                <a:ext uri="{FF2B5EF4-FFF2-40B4-BE49-F238E27FC236}">
                  <a16:creationId xmlns:a16="http://schemas.microsoft.com/office/drawing/2014/main" xmlns="" id="{7A5C2B23-7BA1-4991-8029-485D88CF073E}"/>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1" name="Freeform 248">
              <a:extLst>
                <a:ext uri="{FF2B5EF4-FFF2-40B4-BE49-F238E27FC236}">
                  <a16:creationId xmlns:a16="http://schemas.microsoft.com/office/drawing/2014/main" xmlns="" id="{14A10A62-3FD1-40CF-B185-5CDBA7AAB5C8}"/>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2" name="Freeform 249">
              <a:extLst>
                <a:ext uri="{FF2B5EF4-FFF2-40B4-BE49-F238E27FC236}">
                  <a16:creationId xmlns:a16="http://schemas.microsoft.com/office/drawing/2014/main" xmlns="" id="{4D12A1D2-D048-4BE9-9D15-DE37F3772F77}"/>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3" name="Freeform 250">
              <a:extLst>
                <a:ext uri="{FF2B5EF4-FFF2-40B4-BE49-F238E27FC236}">
                  <a16:creationId xmlns:a16="http://schemas.microsoft.com/office/drawing/2014/main" xmlns="" id="{C33316FB-18DC-4CF2-9C9A-7D99C5229DBD}"/>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4" name="Freeform 251">
              <a:extLst>
                <a:ext uri="{FF2B5EF4-FFF2-40B4-BE49-F238E27FC236}">
                  <a16:creationId xmlns:a16="http://schemas.microsoft.com/office/drawing/2014/main" xmlns="" id="{BCE1A3E9-6193-421B-8D2A-C9A95C068BAE}"/>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5" name="Freeform 252">
              <a:extLst>
                <a:ext uri="{FF2B5EF4-FFF2-40B4-BE49-F238E27FC236}">
                  <a16:creationId xmlns:a16="http://schemas.microsoft.com/office/drawing/2014/main" xmlns="" id="{7AB0D6C2-C06E-460D-A30D-6C37289E8BAB}"/>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6" name="Freeform 253">
              <a:extLst>
                <a:ext uri="{FF2B5EF4-FFF2-40B4-BE49-F238E27FC236}">
                  <a16:creationId xmlns:a16="http://schemas.microsoft.com/office/drawing/2014/main" xmlns="" id="{B99E62C0-381F-479C-9B58-F729B8461EA4}"/>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7" name="Freeform 254">
              <a:extLst>
                <a:ext uri="{FF2B5EF4-FFF2-40B4-BE49-F238E27FC236}">
                  <a16:creationId xmlns:a16="http://schemas.microsoft.com/office/drawing/2014/main" xmlns="" id="{EA6E6C7B-7452-4640-B870-A7F51615F6C1}"/>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8" name="Freeform 255">
              <a:extLst>
                <a:ext uri="{FF2B5EF4-FFF2-40B4-BE49-F238E27FC236}">
                  <a16:creationId xmlns:a16="http://schemas.microsoft.com/office/drawing/2014/main" xmlns="" id="{D626B140-9822-4AD9-966F-AF6987DF1B05}"/>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69" name="Freeform 256">
              <a:extLst>
                <a:ext uri="{FF2B5EF4-FFF2-40B4-BE49-F238E27FC236}">
                  <a16:creationId xmlns:a16="http://schemas.microsoft.com/office/drawing/2014/main" xmlns="" id="{863D6707-E4AE-4DDE-8AD8-338C7E214B5D}"/>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0" name="Freeform 257">
              <a:extLst>
                <a:ext uri="{FF2B5EF4-FFF2-40B4-BE49-F238E27FC236}">
                  <a16:creationId xmlns:a16="http://schemas.microsoft.com/office/drawing/2014/main" xmlns="" id="{6F053F4C-C481-48E6-A08E-5798C78431BC}"/>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1" name="Freeform 258">
              <a:extLst>
                <a:ext uri="{FF2B5EF4-FFF2-40B4-BE49-F238E27FC236}">
                  <a16:creationId xmlns:a16="http://schemas.microsoft.com/office/drawing/2014/main" xmlns="" id="{5941F091-CA47-4A89-9886-3265605A79E4}"/>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2" name="Freeform 259">
              <a:extLst>
                <a:ext uri="{FF2B5EF4-FFF2-40B4-BE49-F238E27FC236}">
                  <a16:creationId xmlns:a16="http://schemas.microsoft.com/office/drawing/2014/main" xmlns="" id="{D4AB62BC-F81D-4AB0-A72B-08C5A0105524}"/>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3" name="Freeform 260">
              <a:extLst>
                <a:ext uri="{FF2B5EF4-FFF2-40B4-BE49-F238E27FC236}">
                  <a16:creationId xmlns:a16="http://schemas.microsoft.com/office/drawing/2014/main" xmlns="" id="{F99CF2D1-99FB-4AFD-9297-B0E86BFF6B97}"/>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4" name="Freeform 261">
              <a:extLst>
                <a:ext uri="{FF2B5EF4-FFF2-40B4-BE49-F238E27FC236}">
                  <a16:creationId xmlns:a16="http://schemas.microsoft.com/office/drawing/2014/main" xmlns="" id="{BD250915-832C-4141-AEE7-AEEEEB5C9255}"/>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5" name="Freeform 262">
              <a:extLst>
                <a:ext uri="{FF2B5EF4-FFF2-40B4-BE49-F238E27FC236}">
                  <a16:creationId xmlns:a16="http://schemas.microsoft.com/office/drawing/2014/main" xmlns="" id="{FD11DDF6-F61F-468D-B4E2-8621F2A86AC1}"/>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6" name="Freeform 263">
              <a:extLst>
                <a:ext uri="{FF2B5EF4-FFF2-40B4-BE49-F238E27FC236}">
                  <a16:creationId xmlns:a16="http://schemas.microsoft.com/office/drawing/2014/main" xmlns="" id="{CF1AC862-6E37-48AF-8609-63D306CC7709}"/>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7" name="Freeform 264">
              <a:extLst>
                <a:ext uri="{FF2B5EF4-FFF2-40B4-BE49-F238E27FC236}">
                  <a16:creationId xmlns:a16="http://schemas.microsoft.com/office/drawing/2014/main" xmlns="" id="{55957F25-A0D0-4FFE-83FE-98C1C5309003}"/>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8" name="Freeform 265">
              <a:extLst>
                <a:ext uri="{FF2B5EF4-FFF2-40B4-BE49-F238E27FC236}">
                  <a16:creationId xmlns:a16="http://schemas.microsoft.com/office/drawing/2014/main" xmlns="" id="{AA44F8B6-2B8F-4A61-93AD-F7D0AB47A6FF}"/>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79" name="Freeform 266">
              <a:extLst>
                <a:ext uri="{FF2B5EF4-FFF2-40B4-BE49-F238E27FC236}">
                  <a16:creationId xmlns:a16="http://schemas.microsoft.com/office/drawing/2014/main" xmlns="" id="{8003A7A0-B6C6-4307-9EB4-72D906910CC9}"/>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0" name="Freeform 267">
              <a:extLst>
                <a:ext uri="{FF2B5EF4-FFF2-40B4-BE49-F238E27FC236}">
                  <a16:creationId xmlns:a16="http://schemas.microsoft.com/office/drawing/2014/main" xmlns="" id="{6DEDF94B-B28B-4A2A-AE3D-3D774D91FB20}"/>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1" name="Freeform 268">
              <a:extLst>
                <a:ext uri="{FF2B5EF4-FFF2-40B4-BE49-F238E27FC236}">
                  <a16:creationId xmlns:a16="http://schemas.microsoft.com/office/drawing/2014/main" xmlns="" id="{08B7BB09-731C-401A-805D-CD475D7AEC98}"/>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2" name="Freeform 269">
              <a:extLst>
                <a:ext uri="{FF2B5EF4-FFF2-40B4-BE49-F238E27FC236}">
                  <a16:creationId xmlns:a16="http://schemas.microsoft.com/office/drawing/2014/main" xmlns="" id="{D0485791-A14E-4B44-AC9E-A9CB91D975D2}"/>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3" name="Freeform 270">
              <a:extLst>
                <a:ext uri="{FF2B5EF4-FFF2-40B4-BE49-F238E27FC236}">
                  <a16:creationId xmlns:a16="http://schemas.microsoft.com/office/drawing/2014/main" xmlns="" id="{5355ADEE-5759-445D-8E4C-81E1330A824F}"/>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4" name="Freeform 271">
              <a:extLst>
                <a:ext uri="{FF2B5EF4-FFF2-40B4-BE49-F238E27FC236}">
                  <a16:creationId xmlns:a16="http://schemas.microsoft.com/office/drawing/2014/main" xmlns="" id="{89A04217-8928-4817-B97A-FA67DCD7B0AF}"/>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5" name="Freeform 272">
              <a:extLst>
                <a:ext uri="{FF2B5EF4-FFF2-40B4-BE49-F238E27FC236}">
                  <a16:creationId xmlns:a16="http://schemas.microsoft.com/office/drawing/2014/main" xmlns="" id="{060385A9-88B4-4E19-9101-3ACB07C04432}"/>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6" name="Freeform 273">
              <a:extLst>
                <a:ext uri="{FF2B5EF4-FFF2-40B4-BE49-F238E27FC236}">
                  <a16:creationId xmlns:a16="http://schemas.microsoft.com/office/drawing/2014/main" xmlns="" id="{A8456C53-CCBE-41B2-8AF3-CAB63D542426}"/>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7" name="Freeform 274">
              <a:extLst>
                <a:ext uri="{FF2B5EF4-FFF2-40B4-BE49-F238E27FC236}">
                  <a16:creationId xmlns:a16="http://schemas.microsoft.com/office/drawing/2014/main" xmlns="" id="{B3E956BC-A609-4E2E-AE84-3C8A8B43A7B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8" name="Freeform 275">
              <a:extLst>
                <a:ext uri="{FF2B5EF4-FFF2-40B4-BE49-F238E27FC236}">
                  <a16:creationId xmlns:a16="http://schemas.microsoft.com/office/drawing/2014/main" xmlns="" id="{B7417FB8-3E97-4C11-9E27-D5AA65E5AF75}"/>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89" name="Freeform 276">
              <a:extLst>
                <a:ext uri="{FF2B5EF4-FFF2-40B4-BE49-F238E27FC236}">
                  <a16:creationId xmlns:a16="http://schemas.microsoft.com/office/drawing/2014/main" xmlns="" id="{FFEDA751-6414-482C-B765-41528A3C8987}"/>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0" name="Freeform 277">
              <a:extLst>
                <a:ext uri="{FF2B5EF4-FFF2-40B4-BE49-F238E27FC236}">
                  <a16:creationId xmlns:a16="http://schemas.microsoft.com/office/drawing/2014/main" xmlns="" id="{D2572599-7D01-4960-898C-BB76676EB605}"/>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1" name="Freeform 278">
              <a:extLst>
                <a:ext uri="{FF2B5EF4-FFF2-40B4-BE49-F238E27FC236}">
                  <a16:creationId xmlns:a16="http://schemas.microsoft.com/office/drawing/2014/main" xmlns="" id="{FB683D05-209C-4488-9D4E-C7878BA4067E}"/>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2" name="Freeform 279">
              <a:extLst>
                <a:ext uri="{FF2B5EF4-FFF2-40B4-BE49-F238E27FC236}">
                  <a16:creationId xmlns:a16="http://schemas.microsoft.com/office/drawing/2014/main" xmlns="" id="{BFCE1975-80FA-4645-99A5-F8E5F92A8E58}"/>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3" name="Freeform 280">
              <a:extLst>
                <a:ext uri="{FF2B5EF4-FFF2-40B4-BE49-F238E27FC236}">
                  <a16:creationId xmlns:a16="http://schemas.microsoft.com/office/drawing/2014/main" xmlns="" id="{7A537B22-A1D3-4815-BDDD-27F6F47EBFF7}"/>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4" name="Freeform 281">
              <a:extLst>
                <a:ext uri="{FF2B5EF4-FFF2-40B4-BE49-F238E27FC236}">
                  <a16:creationId xmlns:a16="http://schemas.microsoft.com/office/drawing/2014/main" xmlns="" id="{DE1B7882-5767-45BD-94B9-805B358CA6A1}"/>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5" name="Freeform 282">
              <a:extLst>
                <a:ext uri="{FF2B5EF4-FFF2-40B4-BE49-F238E27FC236}">
                  <a16:creationId xmlns:a16="http://schemas.microsoft.com/office/drawing/2014/main" xmlns="" id="{23C7E348-B8D7-4AF3-A26E-5D272F423E40}"/>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6" name="Freeform 283">
              <a:extLst>
                <a:ext uri="{FF2B5EF4-FFF2-40B4-BE49-F238E27FC236}">
                  <a16:creationId xmlns:a16="http://schemas.microsoft.com/office/drawing/2014/main" xmlns="" id="{C9DB6606-143B-4BBD-93D5-3CEE8CF47446}"/>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7" name="Freeform 284">
              <a:extLst>
                <a:ext uri="{FF2B5EF4-FFF2-40B4-BE49-F238E27FC236}">
                  <a16:creationId xmlns:a16="http://schemas.microsoft.com/office/drawing/2014/main" xmlns="" id="{A02317CB-C980-44DC-9F9C-957EAF9A9CA1}"/>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8" name="Freeform 285">
              <a:extLst>
                <a:ext uri="{FF2B5EF4-FFF2-40B4-BE49-F238E27FC236}">
                  <a16:creationId xmlns:a16="http://schemas.microsoft.com/office/drawing/2014/main" xmlns="" id="{483F1513-FEB8-47DE-B785-981D20D7397D}"/>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299" name="Freeform 286">
              <a:extLst>
                <a:ext uri="{FF2B5EF4-FFF2-40B4-BE49-F238E27FC236}">
                  <a16:creationId xmlns:a16="http://schemas.microsoft.com/office/drawing/2014/main" xmlns="" id="{5E4A3FCE-0485-4E33-9395-2CA412DD4F83}"/>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0" name="Freeform 287">
              <a:extLst>
                <a:ext uri="{FF2B5EF4-FFF2-40B4-BE49-F238E27FC236}">
                  <a16:creationId xmlns:a16="http://schemas.microsoft.com/office/drawing/2014/main" xmlns="" id="{08753AA8-C12B-4CA3-A279-772DFE2277D1}"/>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1" name="Freeform 288">
              <a:extLst>
                <a:ext uri="{FF2B5EF4-FFF2-40B4-BE49-F238E27FC236}">
                  <a16:creationId xmlns:a16="http://schemas.microsoft.com/office/drawing/2014/main" xmlns="" id="{7702DAE9-4994-4D22-92FD-628889DD66B0}"/>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2" name="Freeform 289">
              <a:extLst>
                <a:ext uri="{FF2B5EF4-FFF2-40B4-BE49-F238E27FC236}">
                  <a16:creationId xmlns:a16="http://schemas.microsoft.com/office/drawing/2014/main" xmlns="" id="{CE4F4708-DD62-4FC4-BC8D-1C65D47371FF}"/>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3" name="Freeform 290">
              <a:extLst>
                <a:ext uri="{FF2B5EF4-FFF2-40B4-BE49-F238E27FC236}">
                  <a16:creationId xmlns:a16="http://schemas.microsoft.com/office/drawing/2014/main" xmlns="" id="{6FC1D399-3CB6-44A0-972A-223A2AFDC29F}"/>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4" name="Freeform 291">
              <a:extLst>
                <a:ext uri="{FF2B5EF4-FFF2-40B4-BE49-F238E27FC236}">
                  <a16:creationId xmlns:a16="http://schemas.microsoft.com/office/drawing/2014/main" xmlns="" id="{14D84868-C4B0-485C-B491-46B057FAE41A}"/>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5" name="Freeform 292">
              <a:extLst>
                <a:ext uri="{FF2B5EF4-FFF2-40B4-BE49-F238E27FC236}">
                  <a16:creationId xmlns:a16="http://schemas.microsoft.com/office/drawing/2014/main" xmlns="" id="{F07AC749-51E0-4C07-9F2F-FD521DDD74FC}"/>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6" name="Freeform 293">
              <a:extLst>
                <a:ext uri="{FF2B5EF4-FFF2-40B4-BE49-F238E27FC236}">
                  <a16:creationId xmlns:a16="http://schemas.microsoft.com/office/drawing/2014/main" xmlns="" id="{D3FCBCA3-2F84-48DB-94D4-83939FA64F8E}"/>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7" name="Freeform 294">
              <a:extLst>
                <a:ext uri="{FF2B5EF4-FFF2-40B4-BE49-F238E27FC236}">
                  <a16:creationId xmlns:a16="http://schemas.microsoft.com/office/drawing/2014/main" xmlns="" id="{138A3AE0-DB74-47C6-9292-B1ECD0628488}"/>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8" name="Freeform 295">
              <a:extLst>
                <a:ext uri="{FF2B5EF4-FFF2-40B4-BE49-F238E27FC236}">
                  <a16:creationId xmlns:a16="http://schemas.microsoft.com/office/drawing/2014/main" xmlns="" id="{79BFAFCC-1991-4FB1-ABAB-A89A0F80E6A8}"/>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09" name="Freeform 296">
              <a:extLst>
                <a:ext uri="{FF2B5EF4-FFF2-40B4-BE49-F238E27FC236}">
                  <a16:creationId xmlns:a16="http://schemas.microsoft.com/office/drawing/2014/main" xmlns="" id="{878756B9-A3FF-45D7-96EA-D1FD0E7CA584}"/>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0" name="Freeform 297">
              <a:extLst>
                <a:ext uri="{FF2B5EF4-FFF2-40B4-BE49-F238E27FC236}">
                  <a16:creationId xmlns:a16="http://schemas.microsoft.com/office/drawing/2014/main" xmlns="" id="{562E3697-BFC9-4D83-9187-F221BD74AFAF}"/>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1" name="Freeform 298">
              <a:extLst>
                <a:ext uri="{FF2B5EF4-FFF2-40B4-BE49-F238E27FC236}">
                  <a16:creationId xmlns:a16="http://schemas.microsoft.com/office/drawing/2014/main" xmlns="" id="{41FF93D5-D38D-4ADB-A3D2-2D2FF20B8A95}"/>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2" name="Freeform 299">
              <a:extLst>
                <a:ext uri="{FF2B5EF4-FFF2-40B4-BE49-F238E27FC236}">
                  <a16:creationId xmlns:a16="http://schemas.microsoft.com/office/drawing/2014/main" xmlns="" id="{DAA0D1B1-FD60-47D5-A216-18DF6688C10E}"/>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3" name="Freeform 300">
              <a:extLst>
                <a:ext uri="{FF2B5EF4-FFF2-40B4-BE49-F238E27FC236}">
                  <a16:creationId xmlns:a16="http://schemas.microsoft.com/office/drawing/2014/main" xmlns="" id="{8884E7A9-E253-4592-86D3-D3D5170EA8D2}"/>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4" name="Freeform 301">
              <a:extLst>
                <a:ext uri="{FF2B5EF4-FFF2-40B4-BE49-F238E27FC236}">
                  <a16:creationId xmlns:a16="http://schemas.microsoft.com/office/drawing/2014/main" xmlns="" id="{E9E07AE3-A9CB-40A3-9B41-23790745AF1E}"/>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5" name="Freeform 302">
              <a:extLst>
                <a:ext uri="{FF2B5EF4-FFF2-40B4-BE49-F238E27FC236}">
                  <a16:creationId xmlns:a16="http://schemas.microsoft.com/office/drawing/2014/main" xmlns="" id="{DDC8709F-24C3-46F4-9225-C82AFC54E3DC}"/>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6" name="Freeform 303">
              <a:extLst>
                <a:ext uri="{FF2B5EF4-FFF2-40B4-BE49-F238E27FC236}">
                  <a16:creationId xmlns:a16="http://schemas.microsoft.com/office/drawing/2014/main" xmlns="" id="{11940141-F3E8-4256-9CE1-3CCEEA9B7BB7}"/>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7" name="Freeform 304">
              <a:extLst>
                <a:ext uri="{FF2B5EF4-FFF2-40B4-BE49-F238E27FC236}">
                  <a16:creationId xmlns:a16="http://schemas.microsoft.com/office/drawing/2014/main" xmlns="" id="{44F6015F-06DB-4FFD-8D9A-A5C29CC155D3}"/>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sp>
          <p:nvSpPr>
            <p:cNvPr id="318" name="Freeform 305">
              <a:extLst>
                <a:ext uri="{FF2B5EF4-FFF2-40B4-BE49-F238E27FC236}">
                  <a16:creationId xmlns:a16="http://schemas.microsoft.com/office/drawing/2014/main" xmlns="" id="{2918E95F-F6F4-490D-A872-F15E0BC064BF}"/>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457200"/>
              <a:endParaRPr lang="zh-CN" altLang="en-US" dirty="0">
                <a:solidFill>
                  <a:srgbClr val="000000"/>
                </a:solidFill>
                <a:latin typeface="Calibri" panose="020F0502020204030204" pitchFamily="34" charset="0"/>
              </a:endParaRPr>
            </a:p>
          </p:txBody>
        </p:sp>
      </p:grpSp>
      <p:grpSp>
        <p:nvGrpSpPr>
          <p:cNvPr id="519" name="Group 518">
            <a:extLst>
              <a:ext uri="{FF2B5EF4-FFF2-40B4-BE49-F238E27FC236}">
                <a16:creationId xmlns:a16="http://schemas.microsoft.com/office/drawing/2014/main" xmlns="" id="{8A7EBE62-EA1C-4B5C-987B-C3D54D7AFEF6}"/>
              </a:ext>
            </a:extLst>
          </p:cNvPr>
          <p:cNvGrpSpPr/>
          <p:nvPr/>
        </p:nvGrpSpPr>
        <p:grpSpPr>
          <a:xfrm>
            <a:off x="213420" y="1033812"/>
            <a:ext cx="11591925" cy="3774910"/>
            <a:chOff x="5625979" y="3429000"/>
            <a:chExt cx="5736545" cy="2688775"/>
          </a:xfrm>
        </p:grpSpPr>
        <p:grpSp>
          <p:nvGrpSpPr>
            <p:cNvPr id="520" name="Graphic 3">
              <a:extLst>
                <a:ext uri="{FF2B5EF4-FFF2-40B4-BE49-F238E27FC236}">
                  <a16:creationId xmlns:a16="http://schemas.microsoft.com/office/drawing/2014/main" xmlns="" id="{76F9A8CB-FA6A-4C9E-B16F-DB522841B1C8}"/>
                </a:ext>
              </a:extLst>
            </p:cNvPr>
            <p:cNvGrpSpPr/>
            <p:nvPr/>
          </p:nvGrpSpPr>
          <p:grpSpPr>
            <a:xfrm>
              <a:off x="5625979" y="3429000"/>
              <a:ext cx="5736545" cy="2688775"/>
              <a:chOff x="3649055" y="2289634"/>
              <a:chExt cx="7931467" cy="4107044"/>
            </a:xfrm>
          </p:grpSpPr>
          <p:sp>
            <p:nvSpPr>
              <p:cNvPr id="522" name="Freeform: Shape 6">
                <a:extLst>
                  <a:ext uri="{FF2B5EF4-FFF2-40B4-BE49-F238E27FC236}">
                    <a16:creationId xmlns:a16="http://schemas.microsoft.com/office/drawing/2014/main" xmlns="" id="{FA0766E4-63E1-486E-99AE-481D05CC9772}"/>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523" name="Freeform: Shape 7">
                <a:extLst>
                  <a:ext uri="{FF2B5EF4-FFF2-40B4-BE49-F238E27FC236}">
                    <a16:creationId xmlns:a16="http://schemas.microsoft.com/office/drawing/2014/main" xmlns="" id="{97F60CAE-CFE4-4310-B4E0-8BAB85335D35}"/>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524" name="Freeform: Shape 9">
                <a:extLst>
                  <a:ext uri="{FF2B5EF4-FFF2-40B4-BE49-F238E27FC236}">
                    <a16:creationId xmlns:a16="http://schemas.microsoft.com/office/drawing/2014/main" xmlns="" id="{39A6B5A1-AF6C-453A-8E36-A2E30B62AD0D}"/>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dirty="0"/>
              </a:p>
            </p:txBody>
          </p:sp>
          <p:grpSp>
            <p:nvGrpSpPr>
              <p:cNvPr id="525" name="Graphic 3">
                <a:extLst>
                  <a:ext uri="{FF2B5EF4-FFF2-40B4-BE49-F238E27FC236}">
                    <a16:creationId xmlns:a16="http://schemas.microsoft.com/office/drawing/2014/main" xmlns="" id="{8658D4F6-18AE-4223-B007-8C1872BD59FB}"/>
                  </a:ext>
                </a:extLst>
              </p:cNvPr>
              <p:cNvGrpSpPr/>
              <p:nvPr/>
            </p:nvGrpSpPr>
            <p:grpSpPr>
              <a:xfrm>
                <a:off x="6960830" y="2289634"/>
                <a:ext cx="1188634" cy="1023983"/>
                <a:chOff x="6960830" y="2289634"/>
                <a:chExt cx="1188634" cy="1023983"/>
              </a:xfrm>
            </p:grpSpPr>
            <p:sp>
              <p:nvSpPr>
                <p:cNvPr id="526" name="Freeform: Shape 11">
                  <a:extLst>
                    <a:ext uri="{FF2B5EF4-FFF2-40B4-BE49-F238E27FC236}">
                      <a16:creationId xmlns:a16="http://schemas.microsoft.com/office/drawing/2014/main" xmlns="" id="{69420CAC-8AC1-4FA5-9DBD-112F0497C239}"/>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528" name="Freeform: Shape 12">
                  <a:extLst>
                    <a:ext uri="{FF2B5EF4-FFF2-40B4-BE49-F238E27FC236}">
                      <a16:creationId xmlns:a16="http://schemas.microsoft.com/office/drawing/2014/main" xmlns="" id="{65712824-184A-4CB0-AEB1-D8F1B15DCCE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521" name="TextBox 520">
              <a:extLst>
                <a:ext uri="{FF2B5EF4-FFF2-40B4-BE49-F238E27FC236}">
                  <a16:creationId xmlns:a16="http://schemas.microsoft.com/office/drawing/2014/main" xmlns="" id="{818DF3E3-B086-4A54-8895-05921858E6AC}"/>
                </a:ext>
              </a:extLst>
            </p:cNvPr>
            <p:cNvSpPr txBox="1"/>
            <p:nvPr/>
          </p:nvSpPr>
          <p:spPr>
            <a:xfrm>
              <a:off x="6173775" y="4082038"/>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1223310" y="1974986"/>
            <a:ext cx="9471249" cy="2246769"/>
          </a:xfrm>
          <a:prstGeom prst="rect">
            <a:avLst/>
          </a:prstGeom>
        </p:spPr>
        <p:txBody>
          <a:bodyPr wrap="square">
            <a:spAutoFit/>
          </a:bodyPr>
          <a:lstStyle/>
          <a:p>
            <a:r>
              <a:rPr lang="nl-NL" sz="2800" b="1" dirty="0">
                <a:latin typeface="Times New Roman" pitchFamily="18" charset="0"/>
                <a:cs typeface="Times New Roman" pitchFamily="18" charset="0"/>
              </a:rPr>
              <a:t>Khi ta học bài và làm bài thì tai phải nghe, mắt phải nhìn, tay phải viết, ... Não tiếp nhận các thông tin từ mắt, tai, tay... và chỉ dẫn cho mắt nhìn, tai nghe, tay viết,... Như vậy cơ quan thần kinh không chỉ điều khiển mà còn phối hợp mọi hoạt động của cơ thể, giúp chúng ta học và ghi nhớ.</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71602370"/>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19"/>
                                        </p:tgtEl>
                                        <p:attrNameLst>
                                          <p:attrName>style.visibility</p:attrName>
                                        </p:attrNameLst>
                                      </p:cBhvr>
                                      <p:to>
                                        <p:strVal val="visible"/>
                                      </p:to>
                                    </p:set>
                                    <p:anim calcmode="lin" valueType="num">
                                      <p:cBhvr>
                                        <p:cTn id="7" dur="500" fill="hold"/>
                                        <p:tgtEl>
                                          <p:spTgt spid="519"/>
                                        </p:tgtEl>
                                        <p:attrNameLst>
                                          <p:attrName>ppt_w</p:attrName>
                                        </p:attrNameLst>
                                      </p:cBhvr>
                                      <p:tavLst>
                                        <p:tav tm="0">
                                          <p:val>
                                            <p:fltVal val="0"/>
                                          </p:val>
                                        </p:tav>
                                        <p:tav tm="100000">
                                          <p:val>
                                            <p:strVal val="#ppt_w"/>
                                          </p:val>
                                        </p:tav>
                                      </p:tavLst>
                                    </p:anim>
                                    <p:anim calcmode="lin" valueType="num">
                                      <p:cBhvr>
                                        <p:cTn id="8" dur="500" fill="hold"/>
                                        <p:tgtEl>
                                          <p:spTgt spid="519"/>
                                        </p:tgtEl>
                                        <p:attrNameLst>
                                          <p:attrName>ppt_h</p:attrName>
                                        </p:attrNameLst>
                                      </p:cBhvr>
                                      <p:tavLst>
                                        <p:tav tm="0">
                                          <p:val>
                                            <p:fltVal val="0"/>
                                          </p:val>
                                        </p:tav>
                                        <p:tav tm="100000">
                                          <p:val>
                                            <p:strVal val="#ppt_h"/>
                                          </p:val>
                                        </p:tav>
                                      </p:tavLst>
                                    </p:anim>
                                    <p:anim calcmode="lin" valueType="num">
                                      <p:cBhvr>
                                        <p:cTn id="9" dur="500" fill="hold"/>
                                        <p:tgtEl>
                                          <p:spTgt spid="519"/>
                                        </p:tgtEl>
                                        <p:attrNameLst>
                                          <p:attrName>style.rotation</p:attrName>
                                        </p:attrNameLst>
                                      </p:cBhvr>
                                      <p:tavLst>
                                        <p:tav tm="0">
                                          <p:val>
                                            <p:fltVal val="360"/>
                                          </p:val>
                                        </p:tav>
                                        <p:tav tm="100000">
                                          <p:val>
                                            <p:fltVal val="0"/>
                                          </p:val>
                                        </p:tav>
                                      </p:tavLst>
                                    </p:anim>
                                    <p:animEffect transition="in" filter="fade">
                                      <p:cBhvr>
                                        <p:cTn id="10" dur="500"/>
                                        <p:tgtEl>
                                          <p:spTgt spid="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98AAD0D-F8AE-4E16-B322-9C50A9FBAA4D}"/>
              </a:ext>
            </a:extLst>
          </p:cNvPr>
          <p:cNvPicPr>
            <a:picLocks noChangeAspect="1"/>
          </p:cNvPicPr>
          <p:nvPr/>
        </p:nvPicPr>
        <p:blipFill>
          <a:blip r:embed="rId3"/>
          <a:stretch>
            <a:fillRect/>
          </a:stretch>
        </p:blipFill>
        <p:spPr>
          <a:xfrm>
            <a:off x="3487400" y="289873"/>
            <a:ext cx="6322100" cy="1572904"/>
          </a:xfrm>
          <a:prstGeom prst="rect">
            <a:avLst/>
          </a:prstGeom>
        </p:spPr>
      </p:pic>
    </p:spTree>
    <p:extLst>
      <p:ext uri="{BB962C8B-B14F-4D97-AF65-F5344CB8AC3E}">
        <p14:creationId xmlns:p14="http://schemas.microsoft.com/office/powerpoint/2010/main" val="1476111734"/>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4374AB-20F1-4087-8A60-DDD67DAF11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651" y="0"/>
            <a:ext cx="12404651" cy="6858000"/>
          </a:xfrm>
          <a:prstGeom prst="rect">
            <a:avLst/>
          </a:prstGeom>
        </p:spPr>
      </p:pic>
      <p:sp>
        <p:nvSpPr>
          <p:cNvPr id="5" name="Rectangle: Rounded Corners 4">
            <a:extLst>
              <a:ext uri="{FF2B5EF4-FFF2-40B4-BE49-F238E27FC236}">
                <a16:creationId xmlns:a16="http://schemas.microsoft.com/office/drawing/2014/main" xmlns="" id="{42844EF7-FF74-4008-97D9-59E527EA0443}"/>
              </a:ext>
            </a:extLst>
          </p:cNvPr>
          <p:cNvSpPr/>
          <p:nvPr/>
        </p:nvSpPr>
        <p:spPr>
          <a:xfrm>
            <a:off x="278296" y="265043"/>
            <a:ext cx="11741426" cy="6334540"/>
          </a:xfrm>
          <a:prstGeom prst="roundRect">
            <a:avLst>
              <a:gd name="adj" fmla="val 9972"/>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a:extLst>
              <a:ext uri="{FF2B5EF4-FFF2-40B4-BE49-F238E27FC236}">
                <a16:creationId xmlns:a16="http://schemas.microsoft.com/office/drawing/2014/main" xmlns="" id="{995ED15F-4CA5-42A7-8126-CAB2A9F2C786}"/>
              </a:ext>
            </a:extLst>
          </p:cNvPr>
          <p:cNvPicPr>
            <a:picLocks noChangeAspect="1"/>
          </p:cNvPicPr>
          <p:nvPr/>
        </p:nvPicPr>
        <p:blipFill rotWithShape="1">
          <a:blip r:embed="rId3">
            <a:extLst>
              <a:ext uri="{28A0092B-C50C-407E-A947-70E740481C1C}">
                <a14:useLocalDpi xmlns:a14="http://schemas.microsoft.com/office/drawing/2010/main" val="0"/>
              </a:ext>
            </a:extLst>
          </a:blip>
          <a:srcRect l="3184" t="3087" r="3274" b="11043"/>
          <a:stretch/>
        </p:blipFill>
        <p:spPr>
          <a:xfrm>
            <a:off x="76046" y="1703463"/>
            <a:ext cx="12145925" cy="5161163"/>
          </a:xfrm>
          <a:prstGeom prst="roundRect">
            <a:avLst/>
          </a:prstGeom>
        </p:spPr>
      </p:pic>
      <p:grpSp>
        <p:nvGrpSpPr>
          <p:cNvPr id="8" name="Group 7">
            <a:extLst>
              <a:ext uri="{FF2B5EF4-FFF2-40B4-BE49-F238E27FC236}">
                <a16:creationId xmlns:a16="http://schemas.microsoft.com/office/drawing/2014/main" xmlns="" id="{BBCD6708-A749-4F12-8DBF-27FD12DF1C88}"/>
              </a:ext>
            </a:extLst>
          </p:cNvPr>
          <p:cNvGrpSpPr/>
          <p:nvPr/>
        </p:nvGrpSpPr>
        <p:grpSpPr>
          <a:xfrm>
            <a:off x="3888411" y="1070758"/>
            <a:ext cx="290513" cy="680294"/>
            <a:chOff x="4064834" y="1244809"/>
            <a:chExt cx="290513" cy="680294"/>
          </a:xfrm>
        </p:grpSpPr>
        <p:sp>
          <p:nvSpPr>
            <p:cNvPr id="9" name="Freeform 1005">
              <a:extLst>
                <a:ext uri="{FF2B5EF4-FFF2-40B4-BE49-F238E27FC236}">
                  <a16:creationId xmlns:a16="http://schemas.microsoft.com/office/drawing/2014/main" xmlns="" id="{1A0FCC45-2EA5-4A02-B856-EA5BCD887FD4}"/>
                </a:ext>
              </a:extLst>
            </p:cNvPr>
            <p:cNvSpPr>
              <a:spLocks/>
            </p:cNvSpPr>
            <p:nvPr/>
          </p:nvSpPr>
          <p:spPr bwMode="auto">
            <a:xfrm rot="18260116" flipH="1" flipV="1">
              <a:off x="4033724" y="1629033"/>
              <a:ext cx="479426" cy="112713"/>
            </a:xfrm>
            <a:custGeom>
              <a:avLst/>
              <a:gdLst>
                <a:gd name="T0" fmla="*/ 2082 w 2211"/>
                <a:gd name="T1" fmla="*/ 321 h 521"/>
                <a:gd name="T2" fmla="*/ 179 w 2211"/>
                <a:gd name="T3" fmla="*/ 29 h 521"/>
                <a:gd name="T4" fmla="*/ 126 w 2211"/>
                <a:gd name="T5" fmla="*/ 221 h 521"/>
                <a:gd name="T6" fmla="*/ 2082 w 2211"/>
                <a:gd name="T7" fmla="*/ 520 h 521"/>
                <a:gd name="T8" fmla="*/ 2082 w 2211"/>
                <a:gd name="T9" fmla="*/ 321 h 521"/>
              </a:gdLst>
              <a:ahLst/>
              <a:cxnLst>
                <a:cxn ang="0">
                  <a:pos x="T0" y="T1"/>
                </a:cxn>
                <a:cxn ang="0">
                  <a:pos x="T2" y="T3"/>
                </a:cxn>
                <a:cxn ang="0">
                  <a:pos x="T4" y="T5"/>
                </a:cxn>
                <a:cxn ang="0">
                  <a:pos x="T6" y="T7"/>
                </a:cxn>
                <a:cxn ang="0">
                  <a:pos x="T8" y="T9"/>
                </a:cxn>
              </a:cxnLst>
              <a:rect l="0" t="0" r="r" b="b"/>
              <a:pathLst>
                <a:path w="2211" h="521">
                  <a:moveTo>
                    <a:pt x="2082" y="321"/>
                  </a:moveTo>
                  <a:cubicBezTo>
                    <a:pt x="1431" y="319"/>
                    <a:pt x="810" y="172"/>
                    <a:pt x="179" y="29"/>
                  </a:cubicBezTo>
                  <a:cubicBezTo>
                    <a:pt x="53" y="0"/>
                    <a:pt x="0" y="192"/>
                    <a:pt x="126" y="221"/>
                  </a:cubicBezTo>
                  <a:cubicBezTo>
                    <a:pt x="774" y="368"/>
                    <a:pt x="1414" y="518"/>
                    <a:pt x="2082" y="520"/>
                  </a:cubicBezTo>
                  <a:cubicBezTo>
                    <a:pt x="2211" y="521"/>
                    <a:pt x="2211" y="321"/>
                    <a:pt x="2082" y="321"/>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1006">
              <a:extLst>
                <a:ext uri="{FF2B5EF4-FFF2-40B4-BE49-F238E27FC236}">
                  <a16:creationId xmlns:a16="http://schemas.microsoft.com/office/drawing/2014/main" xmlns="" id="{B728993F-C5F6-4D39-BA3C-855D3CA2F890}"/>
                </a:ext>
              </a:extLst>
            </p:cNvPr>
            <p:cNvSpPr>
              <a:spLocks/>
            </p:cNvSpPr>
            <p:nvPr/>
          </p:nvSpPr>
          <p:spPr bwMode="auto">
            <a:xfrm rot="18245045">
              <a:off x="4101164" y="1412865"/>
              <a:ext cx="311151" cy="184150"/>
            </a:xfrm>
            <a:custGeom>
              <a:avLst/>
              <a:gdLst>
                <a:gd name="T0" fmla="*/ 1321 w 1436"/>
                <a:gd name="T1" fmla="*/ 622 h 851"/>
                <a:gd name="T2" fmla="*/ 215 w 1436"/>
                <a:gd name="T3" fmla="*/ 60 h 851"/>
                <a:gd name="T4" fmla="*/ 114 w 1436"/>
                <a:gd name="T5" fmla="*/ 232 h 851"/>
                <a:gd name="T6" fmla="*/ 1220 w 1436"/>
                <a:gd name="T7" fmla="*/ 794 h 851"/>
                <a:gd name="T8" fmla="*/ 1321 w 1436"/>
                <a:gd name="T9" fmla="*/ 622 h 851"/>
              </a:gdLst>
              <a:ahLst/>
              <a:cxnLst>
                <a:cxn ang="0">
                  <a:pos x="T0" y="T1"/>
                </a:cxn>
                <a:cxn ang="0">
                  <a:pos x="T2" y="T3"/>
                </a:cxn>
                <a:cxn ang="0">
                  <a:pos x="T4" y="T5"/>
                </a:cxn>
                <a:cxn ang="0">
                  <a:pos x="T6" y="T7"/>
                </a:cxn>
                <a:cxn ang="0">
                  <a:pos x="T8" y="T9"/>
                </a:cxn>
              </a:cxnLst>
              <a:rect l="0" t="0" r="r" b="b"/>
              <a:pathLst>
                <a:path w="1436" h="851">
                  <a:moveTo>
                    <a:pt x="1321" y="622"/>
                  </a:moveTo>
                  <a:cubicBezTo>
                    <a:pt x="951" y="436"/>
                    <a:pt x="581" y="252"/>
                    <a:pt x="215" y="60"/>
                  </a:cubicBezTo>
                  <a:cubicBezTo>
                    <a:pt x="101" y="0"/>
                    <a:pt x="0" y="172"/>
                    <a:pt x="114" y="232"/>
                  </a:cubicBezTo>
                  <a:cubicBezTo>
                    <a:pt x="480" y="424"/>
                    <a:pt x="851" y="609"/>
                    <a:pt x="1220" y="794"/>
                  </a:cubicBezTo>
                  <a:cubicBezTo>
                    <a:pt x="1335" y="851"/>
                    <a:pt x="1436" y="679"/>
                    <a:pt x="1321" y="622"/>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1007">
              <a:extLst>
                <a:ext uri="{FF2B5EF4-FFF2-40B4-BE49-F238E27FC236}">
                  <a16:creationId xmlns:a16="http://schemas.microsoft.com/office/drawing/2014/main" xmlns="" id="{63DC306B-9D2B-428F-84EE-84BBD4C41F41}"/>
                </a:ext>
              </a:extLst>
            </p:cNvPr>
            <p:cNvSpPr>
              <a:spLocks/>
            </p:cNvSpPr>
            <p:nvPr/>
          </p:nvSpPr>
          <p:spPr bwMode="auto">
            <a:xfrm rot="17936646">
              <a:off x="4110078" y="1199565"/>
              <a:ext cx="200025" cy="290513"/>
            </a:xfrm>
            <a:custGeom>
              <a:avLst/>
              <a:gdLst>
                <a:gd name="T0" fmla="*/ 864 w 922"/>
                <a:gd name="T1" fmla="*/ 1121 h 1336"/>
                <a:gd name="T2" fmla="*/ 244 w 922"/>
                <a:gd name="T3" fmla="*/ 106 h 1336"/>
                <a:gd name="T4" fmla="*/ 72 w 922"/>
                <a:gd name="T5" fmla="*/ 207 h 1336"/>
                <a:gd name="T6" fmla="*/ 692 w 922"/>
                <a:gd name="T7" fmla="*/ 1221 h 1336"/>
                <a:gd name="T8" fmla="*/ 864 w 922"/>
                <a:gd name="T9" fmla="*/ 1121 h 1336"/>
              </a:gdLst>
              <a:ahLst/>
              <a:cxnLst>
                <a:cxn ang="0">
                  <a:pos x="T0" y="T1"/>
                </a:cxn>
                <a:cxn ang="0">
                  <a:pos x="T2" y="T3"/>
                </a:cxn>
                <a:cxn ang="0">
                  <a:pos x="T4" y="T5"/>
                </a:cxn>
                <a:cxn ang="0">
                  <a:pos x="T6" y="T7"/>
                </a:cxn>
                <a:cxn ang="0">
                  <a:pos x="T8" y="T9"/>
                </a:cxn>
              </a:cxnLst>
              <a:rect l="0" t="0" r="r" b="b"/>
              <a:pathLst>
                <a:path w="922" h="1336">
                  <a:moveTo>
                    <a:pt x="864" y="1121"/>
                  </a:moveTo>
                  <a:cubicBezTo>
                    <a:pt x="685" y="766"/>
                    <a:pt x="464" y="436"/>
                    <a:pt x="244" y="106"/>
                  </a:cubicBezTo>
                  <a:cubicBezTo>
                    <a:pt x="173" y="0"/>
                    <a:pt x="0" y="99"/>
                    <a:pt x="72" y="207"/>
                  </a:cubicBezTo>
                  <a:cubicBezTo>
                    <a:pt x="292" y="536"/>
                    <a:pt x="513" y="867"/>
                    <a:pt x="692" y="1221"/>
                  </a:cubicBezTo>
                  <a:cubicBezTo>
                    <a:pt x="750" y="1336"/>
                    <a:pt x="922" y="1235"/>
                    <a:pt x="864" y="1121"/>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2" name="Group 11">
            <a:extLst>
              <a:ext uri="{FF2B5EF4-FFF2-40B4-BE49-F238E27FC236}">
                <a16:creationId xmlns:a16="http://schemas.microsoft.com/office/drawing/2014/main" xmlns="" id="{626C7C20-2BAF-4021-8B6F-9EA770D287E9}"/>
              </a:ext>
            </a:extLst>
          </p:cNvPr>
          <p:cNvGrpSpPr/>
          <p:nvPr/>
        </p:nvGrpSpPr>
        <p:grpSpPr>
          <a:xfrm rot="2094717">
            <a:off x="7949476" y="1142889"/>
            <a:ext cx="481014" cy="650828"/>
            <a:chOff x="8021554" y="816866"/>
            <a:chExt cx="481014" cy="650828"/>
          </a:xfrm>
        </p:grpSpPr>
        <p:sp>
          <p:nvSpPr>
            <p:cNvPr id="13" name="Freeform 1008">
              <a:extLst>
                <a:ext uri="{FF2B5EF4-FFF2-40B4-BE49-F238E27FC236}">
                  <a16:creationId xmlns:a16="http://schemas.microsoft.com/office/drawing/2014/main" xmlns="" id="{7D21E69A-59C2-4663-A44E-C790F0070EB7}"/>
                </a:ext>
              </a:extLst>
            </p:cNvPr>
            <p:cNvSpPr>
              <a:spLocks/>
            </p:cNvSpPr>
            <p:nvPr/>
          </p:nvSpPr>
          <p:spPr bwMode="auto">
            <a:xfrm rot="19458597">
              <a:off x="8021554" y="816866"/>
              <a:ext cx="481014" cy="112713"/>
            </a:xfrm>
            <a:custGeom>
              <a:avLst/>
              <a:gdLst>
                <a:gd name="T0" fmla="*/ 128 w 2210"/>
                <a:gd name="T1" fmla="*/ 520 h 520"/>
                <a:gd name="T2" fmla="*/ 2085 w 2210"/>
                <a:gd name="T3" fmla="*/ 221 h 520"/>
                <a:gd name="T4" fmla="*/ 2032 w 2210"/>
                <a:gd name="T5" fmla="*/ 28 h 520"/>
                <a:gd name="T6" fmla="*/ 128 w 2210"/>
                <a:gd name="T7" fmla="*/ 321 h 520"/>
                <a:gd name="T8" fmla="*/ 128 w 2210"/>
                <a:gd name="T9" fmla="*/ 520 h 520"/>
              </a:gdLst>
              <a:ahLst/>
              <a:cxnLst>
                <a:cxn ang="0">
                  <a:pos x="T0" y="T1"/>
                </a:cxn>
                <a:cxn ang="0">
                  <a:pos x="T2" y="T3"/>
                </a:cxn>
                <a:cxn ang="0">
                  <a:pos x="T4" y="T5"/>
                </a:cxn>
                <a:cxn ang="0">
                  <a:pos x="T6" y="T7"/>
                </a:cxn>
                <a:cxn ang="0">
                  <a:pos x="T8" y="T9"/>
                </a:cxn>
              </a:cxnLst>
              <a:rect l="0" t="0" r="r" b="b"/>
              <a:pathLst>
                <a:path w="2210" h="520">
                  <a:moveTo>
                    <a:pt x="128" y="520"/>
                  </a:moveTo>
                  <a:cubicBezTo>
                    <a:pt x="797" y="518"/>
                    <a:pt x="1437" y="368"/>
                    <a:pt x="2085" y="221"/>
                  </a:cubicBezTo>
                  <a:cubicBezTo>
                    <a:pt x="2210" y="192"/>
                    <a:pt x="2157" y="0"/>
                    <a:pt x="2032" y="28"/>
                  </a:cubicBezTo>
                  <a:cubicBezTo>
                    <a:pt x="1401" y="172"/>
                    <a:pt x="780" y="319"/>
                    <a:pt x="128" y="321"/>
                  </a:cubicBezTo>
                  <a:cubicBezTo>
                    <a:pt x="0" y="321"/>
                    <a:pt x="0" y="520"/>
                    <a:pt x="128" y="520"/>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009">
              <a:extLst>
                <a:ext uri="{FF2B5EF4-FFF2-40B4-BE49-F238E27FC236}">
                  <a16:creationId xmlns:a16="http://schemas.microsoft.com/office/drawing/2014/main" xmlns="" id="{2B878273-2F02-4AA4-981D-EE3E59B92C40}"/>
                </a:ext>
              </a:extLst>
            </p:cNvPr>
            <p:cNvSpPr>
              <a:spLocks/>
            </p:cNvSpPr>
            <p:nvPr/>
          </p:nvSpPr>
          <p:spPr bwMode="auto">
            <a:xfrm>
              <a:off x="8180271" y="1015500"/>
              <a:ext cx="311151" cy="185738"/>
            </a:xfrm>
            <a:custGeom>
              <a:avLst/>
              <a:gdLst>
                <a:gd name="T0" fmla="*/ 215 w 1435"/>
                <a:gd name="T1" fmla="*/ 794 h 851"/>
                <a:gd name="T2" fmla="*/ 1322 w 1435"/>
                <a:gd name="T3" fmla="*/ 231 h 851"/>
                <a:gd name="T4" fmla="*/ 1221 w 1435"/>
                <a:gd name="T5" fmla="*/ 59 h 851"/>
                <a:gd name="T6" fmla="*/ 115 w 1435"/>
                <a:gd name="T7" fmla="*/ 621 h 851"/>
                <a:gd name="T8" fmla="*/ 215 w 1435"/>
                <a:gd name="T9" fmla="*/ 794 h 851"/>
              </a:gdLst>
              <a:ahLst/>
              <a:cxnLst>
                <a:cxn ang="0">
                  <a:pos x="T0" y="T1"/>
                </a:cxn>
                <a:cxn ang="0">
                  <a:pos x="T2" y="T3"/>
                </a:cxn>
                <a:cxn ang="0">
                  <a:pos x="T4" y="T5"/>
                </a:cxn>
                <a:cxn ang="0">
                  <a:pos x="T6" y="T7"/>
                </a:cxn>
                <a:cxn ang="0">
                  <a:pos x="T8" y="T9"/>
                </a:cxn>
              </a:cxnLst>
              <a:rect l="0" t="0" r="r" b="b"/>
              <a:pathLst>
                <a:path w="1435" h="851">
                  <a:moveTo>
                    <a:pt x="215" y="794"/>
                  </a:moveTo>
                  <a:cubicBezTo>
                    <a:pt x="585" y="608"/>
                    <a:pt x="955" y="424"/>
                    <a:pt x="1322" y="231"/>
                  </a:cubicBezTo>
                  <a:cubicBezTo>
                    <a:pt x="1435" y="172"/>
                    <a:pt x="1335" y="0"/>
                    <a:pt x="1221" y="59"/>
                  </a:cubicBezTo>
                  <a:cubicBezTo>
                    <a:pt x="855" y="252"/>
                    <a:pt x="484" y="436"/>
                    <a:pt x="115" y="621"/>
                  </a:cubicBezTo>
                  <a:cubicBezTo>
                    <a:pt x="0" y="679"/>
                    <a:pt x="101" y="851"/>
                    <a:pt x="215" y="794"/>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010">
              <a:extLst>
                <a:ext uri="{FF2B5EF4-FFF2-40B4-BE49-F238E27FC236}">
                  <a16:creationId xmlns:a16="http://schemas.microsoft.com/office/drawing/2014/main" xmlns="" id="{E655B393-E9F3-4D3B-90C6-52130317677B}"/>
                </a:ext>
              </a:extLst>
            </p:cNvPr>
            <p:cNvSpPr>
              <a:spLocks/>
            </p:cNvSpPr>
            <p:nvPr/>
          </p:nvSpPr>
          <p:spPr bwMode="auto">
            <a:xfrm rot="5130403">
              <a:off x="8236626" y="1223218"/>
              <a:ext cx="198438" cy="290513"/>
            </a:xfrm>
            <a:custGeom>
              <a:avLst/>
              <a:gdLst>
                <a:gd name="T0" fmla="*/ 230 w 921"/>
                <a:gd name="T1" fmla="*/ 1222 h 1337"/>
                <a:gd name="T2" fmla="*/ 850 w 921"/>
                <a:gd name="T3" fmla="*/ 207 h 1337"/>
                <a:gd name="T4" fmla="*/ 677 w 921"/>
                <a:gd name="T5" fmla="*/ 107 h 1337"/>
                <a:gd name="T6" fmla="*/ 58 w 921"/>
                <a:gd name="T7" fmla="*/ 1121 h 1337"/>
                <a:gd name="T8" fmla="*/ 230 w 921"/>
                <a:gd name="T9" fmla="*/ 1222 h 1337"/>
              </a:gdLst>
              <a:ahLst/>
              <a:cxnLst>
                <a:cxn ang="0">
                  <a:pos x="T0" y="T1"/>
                </a:cxn>
                <a:cxn ang="0">
                  <a:pos x="T2" y="T3"/>
                </a:cxn>
                <a:cxn ang="0">
                  <a:pos x="T4" y="T5"/>
                </a:cxn>
                <a:cxn ang="0">
                  <a:pos x="T6" y="T7"/>
                </a:cxn>
                <a:cxn ang="0">
                  <a:pos x="T8" y="T9"/>
                </a:cxn>
              </a:cxnLst>
              <a:rect l="0" t="0" r="r" b="b"/>
              <a:pathLst>
                <a:path w="921" h="1337">
                  <a:moveTo>
                    <a:pt x="230" y="1222"/>
                  </a:moveTo>
                  <a:cubicBezTo>
                    <a:pt x="408" y="867"/>
                    <a:pt x="630" y="537"/>
                    <a:pt x="850" y="207"/>
                  </a:cubicBezTo>
                  <a:cubicBezTo>
                    <a:pt x="921" y="100"/>
                    <a:pt x="748" y="0"/>
                    <a:pt x="677" y="107"/>
                  </a:cubicBezTo>
                  <a:cubicBezTo>
                    <a:pt x="458" y="437"/>
                    <a:pt x="236" y="767"/>
                    <a:pt x="58" y="1121"/>
                  </a:cubicBezTo>
                  <a:cubicBezTo>
                    <a:pt x="0" y="1236"/>
                    <a:pt x="172" y="1337"/>
                    <a:pt x="230" y="1222"/>
                  </a:cubicBezTo>
                  <a:close/>
                </a:path>
              </a:pathLst>
            </a:custGeom>
            <a:solidFill>
              <a:srgbClr val="F79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18" name="Freeform 96">
            <a:extLst>
              <a:ext uri="{FF2B5EF4-FFF2-40B4-BE49-F238E27FC236}">
                <a16:creationId xmlns:a16="http://schemas.microsoft.com/office/drawing/2014/main" xmlns="" id="{8338FE7D-25BB-4395-B56E-F1FE70A2B292}"/>
              </a:ext>
            </a:extLst>
          </p:cNvPr>
          <p:cNvSpPr>
            <a:spLocks/>
          </p:cNvSpPr>
          <p:nvPr/>
        </p:nvSpPr>
        <p:spPr bwMode="auto">
          <a:xfrm rot="20328732">
            <a:off x="4888157" y="377433"/>
            <a:ext cx="248153" cy="337270"/>
          </a:xfrm>
          <a:custGeom>
            <a:avLst/>
            <a:gdLst>
              <a:gd name="T0" fmla="*/ 12 w 1396"/>
              <a:gd name="T1" fmla="*/ 966 h 1904"/>
              <a:gd name="T2" fmla="*/ 196 w 1396"/>
              <a:gd name="T3" fmla="*/ 187 h 1904"/>
              <a:gd name="T4" fmla="*/ 281 w 1396"/>
              <a:gd name="T5" fmla="*/ 89 h 1904"/>
              <a:gd name="T6" fmla="*/ 528 w 1396"/>
              <a:gd name="T7" fmla="*/ 167 h 1904"/>
              <a:gd name="T8" fmla="*/ 630 w 1396"/>
              <a:gd name="T9" fmla="*/ 543 h 1904"/>
              <a:gd name="T10" fmla="*/ 714 w 1396"/>
              <a:gd name="T11" fmla="*/ 569 h 1904"/>
              <a:gd name="T12" fmla="*/ 878 w 1396"/>
              <a:gd name="T13" fmla="*/ 393 h 1904"/>
              <a:gd name="T14" fmla="*/ 1378 w 1396"/>
              <a:gd name="T15" fmla="*/ 239 h 1904"/>
              <a:gd name="T16" fmla="*/ 1380 w 1396"/>
              <a:gd name="T17" fmla="*/ 392 h 1904"/>
              <a:gd name="T18" fmla="*/ 974 w 1396"/>
              <a:gd name="T19" fmla="*/ 1201 h 1904"/>
              <a:gd name="T20" fmla="*/ 383 w 1396"/>
              <a:gd name="T21" fmla="*/ 1868 h 1904"/>
              <a:gd name="T22" fmla="*/ 305 w 1396"/>
              <a:gd name="T23" fmla="*/ 1894 h 1904"/>
              <a:gd name="T24" fmla="*/ 268 w 1396"/>
              <a:gd name="T25" fmla="*/ 1858 h 1904"/>
              <a:gd name="T26" fmla="*/ 13 w 1396"/>
              <a:gd name="T27" fmla="*/ 992 h 1904"/>
              <a:gd name="T28" fmla="*/ 12 w 1396"/>
              <a:gd name="T29" fmla="*/ 96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4">
                <a:moveTo>
                  <a:pt x="12" y="966"/>
                </a:moveTo>
                <a:cubicBezTo>
                  <a:pt x="0" y="694"/>
                  <a:pt x="47" y="419"/>
                  <a:pt x="196" y="187"/>
                </a:cubicBezTo>
                <a:cubicBezTo>
                  <a:pt x="219" y="150"/>
                  <a:pt x="245" y="114"/>
                  <a:pt x="281" y="89"/>
                </a:cubicBezTo>
                <a:cubicBezTo>
                  <a:pt x="374" y="23"/>
                  <a:pt x="474" y="79"/>
                  <a:pt x="528" y="167"/>
                </a:cubicBezTo>
                <a:cubicBezTo>
                  <a:pt x="598" y="282"/>
                  <a:pt x="590" y="419"/>
                  <a:pt x="630" y="543"/>
                </a:cubicBezTo>
                <a:cubicBezTo>
                  <a:pt x="654" y="617"/>
                  <a:pt x="666" y="616"/>
                  <a:pt x="714" y="569"/>
                </a:cubicBezTo>
                <a:cubicBezTo>
                  <a:pt x="772" y="513"/>
                  <a:pt x="821" y="450"/>
                  <a:pt x="878" y="393"/>
                </a:cubicBezTo>
                <a:cubicBezTo>
                  <a:pt x="961" y="310"/>
                  <a:pt x="1292" y="0"/>
                  <a:pt x="1378" y="239"/>
                </a:cubicBezTo>
                <a:cubicBezTo>
                  <a:pt x="1396" y="287"/>
                  <a:pt x="1390" y="341"/>
                  <a:pt x="1380" y="392"/>
                </a:cubicBezTo>
                <a:cubicBezTo>
                  <a:pt x="1321" y="689"/>
                  <a:pt x="1152" y="961"/>
                  <a:pt x="974" y="1201"/>
                </a:cubicBezTo>
                <a:cubicBezTo>
                  <a:pt x="798" y="1436"/>
                  <a:pt x="613" y="1682"/>
                  <a:pt x="383" y="1868"/>
                </a:cubicBezTo>
                <a:cubicBezTo>
                  <a:pt x="361" y="1886"/>
                  <a:pt x="332" y="1904"/>
                  <a:pt x="305" y="1894"/>
                </a:cubicBezTo>
                <a:cubicBezTo>
                  <a:pt x="288" y="1888"/>
                  <a:pt x="277" y="1873"/>
                  <a:pt x="268" y="1858"/>
                </a:cubicBezTo>
                <a:cubicBezTo>
                  <a:pt x="107" y="1608"/>
                  <a:pt x="31" y="1286"/>
                  <a:pt x="13" y="992"/>
                </a:cubicBezTo>
                <a:cubicBezTo>
                  <a:pt x="13" y="983"/>
                  <a:pt x="12" y="974"/>
                  <a:pt x="12" y="966"/>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97">
            <a:extLst>
              <a:ext uri="{FF2B5EF4-FFF2-40B4-BE49-F238E27FC236}">
                <a16:creationId xmlns:a16="http://schemas.microsoft.com/office/drawing/2014/main" xmlns="" id="{3FC71A3E-46AB-47CC-AA03-7222CE49959B}"/>
              </a:ext>
            </a:extLst>
          </p:cNvPr>
          <p:cNvSpPr>
            <a:spLocks/>
          </p:cNvSpPr>
          <p:nvPr/>
        </p:nvSpPr>
        <p:spPr bwMode="auto">
          <a:xfrm rot="20328732">
            <a:off x="7738779" y="552686"/>
            <a:ext cx="248153" cy="337270"/>
          </a:xfrm>
          <a:custGeom>
            <a:avLst/>
            <a:gdLst>
              <a:gd name="T0" fmla="*/ 12 w 1396"/>
              <a:gd name="T1" fmla="*/ 966 h 1905"/>
              <a:gd name="T2" fmla="*/ 196 w 1396"/>
              <a:gd name="T3" fmla="*/ 187 h 1905"/>
              <a:gd name="T4" fmla="*/ 281 w 1396"/>
              <a:gd name="T5" fmla="*/ 89 h 1905"/>
              <a:gd name="T6" fmla="*/ 528 w 1396"/>
              <a:gd name="T7" fmla="*/ 167 h 1905"/>
              <a:gd name="T8" fmla="*/ 630 w 1396"/>
              <a:gd name="T9" fmla="*/ 543 h 1905"/>
              <a:gd name="T10" fmla="*/ 715 w 1396"/>
              <a:gd name="T11" fmla="*/ 569 h 1905"/>
              <a:gd name="T12" fmla="*/ 878 w 1396"/>
              <a:gd name="T13" fmla="*/ 393 h 1905"/>
              <a:gd name="T14" fmla="*/ 1379 w 1396"/>
              <a:gd name="T15" fmla="*/ 239 h 1905"/>
              <a:gd name="T16" fmla="*/ 1380 w 1396"/>
              <a:gd name="T17" fmla="*/ 393 h 1905"/>
              <a:gd name="T18" fmla="*/ 974 w 1396"/>
              <a:gd name="T19" fmla="*/ 1201 h 1905"/>
              <a:gd name="T20" fmla="*/ 384 w 1396"/>
              <a:gd name="T21" fmla="*/ 1868 h 1905"/>
              <a:gd name="T22" fmla="*/ 305 w 1396"/>
              <a:gd name="T23" fmla="*/ 1894 h 1905"/>
              <a:gd name="T24" fmla="*/ 268 w 1396"/>
              <a:gd name="T25" fmla="*/ 1858 h 1905"/>
              <a:gd name="T26" fmla="*/ 14 w 1396"/>
              <a:gd name="T27" fmla="*/ 992 h 1905"/>
              <a:gd name="T28" fmla="*/ 12 w 1396"/>
              <a:gd name="T29" fmla="*/ 966 h 1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5">
                <a:moveTo>
                  <a:pt x="12" y="966"/>
                </a:moveTo>
                <a:cubicBezTo>
                  <a:pt x="0" y="694"/>
                  <a:pt x="47" y="419"/>
                  <a:pt x="196" y="187"/>
                </a:cubicBezTo>
                <a:cubicBezTo>
                  <a:pt x="220" y="151"/>
                  <a:pt x="246" y="115"/>
                  <a:pt x="281" y="89"/>
                </a:cubicBezTo>
                <a:cubicBezTo>
                  <a:pt x="374" y="23"/>
                  <a:pt x="474" y="79"/>
                  <a:pt x="528" y="167"/>
                </a:cubicBezTo>
                <a:cubicBezTo>
                  <a:pt x="598" y="282"/>
                  <a:pt x="590" y="419"/>
                  <a:pt x="630" y="543"/>
                </a:cubicBezTo>
                <a:cubicBezTo>
                  <a:pt x="654" y="617"/>
                  <a:pt x="666" y="617"/>
                  <a:pt x="715" y="569"/>
                </a:cubicBezTo>
                <a:cubicBezTo>
                  <a:pt x="772" y="513"/>
                  <a:pt x="822" y="450"/>
                  <a:pt x="878" y="393"/>
                </a:cubicBezTo>
                <a:cubicBezTo>
                  <a:pt x="961" y="310"/>
                  <a:pt x="1292" y="0"/>
                  <a:pt x="1379" y="239"/>
                </a:cubicBezTo>
                <a:cubicBezTo>
                  <a:pt x="1396" y="288"/>
                  <a:pt x="1390" y="342"/>
                  <a:pt x="1380" y="393"/>
                </a:cubicBezTo>
                <a:cubicBezTo>
                  <a:pt x="1321" y="690"/>
                  <a:pt x="1152" y="961"/>
                  <a:pt x="974" y="1201"/>
                </a:cubicBezTo>
                <a:cubicBezTo>
                  <a:pt x="798" y="1436"/>
                  <a:pt x="614" y="1682"/>
                  <a:pt x="384" y="1868"/>
                </a:cubicBezTo>
                <a:cubicBezTo>
                  <a:pt x="361" y="1886"/>
                  <a:pt x="333" y="1905"/>
                  <a:pt x="305" y="1894"/>
                </a:cubicBezTo>
                <a:cubicBezTo>
                  <a:pt x="289" y="1888"/>
                  <a:pt x="278" y="1873"/>
                  <a:pt x="268" y="1858"/>
                </a:cubicBezTo>
                <a:cubicBezTo>
                  <a:pt x="107" y="1608"/>
                  <a:pt x="31" y="1286"/>
                  <a:pt x="14" y="992"/>
                </a:cubicBezTo>
                <a:cubicBezTo>
                  <a:pt x="13" y="983"/>
                  <a:pt x="13" y="975"/>
                  <a:pt x="12" y="966"/>
                </a:cubicBezTo>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98">
            <a:extLst>
              <a:ext uri="{FF2B5EF4-FFF2-40B4-BE49-F238E27FC236}">
                <a16:creationId xmlns:a16="http://schemas.microsoft.com/office/drawing/2014/main" xmlns="" id="{EC4DA3BD-0A7A-4D59-921D-BFA7F25C2FE7}"/>
              </a:ext>
            </a:extLst>
          </p:cNvPr>
          <p:cNvSpPr>
            <a:spLocks/>
          </p:cNvSpPr>
          <p:nvPr/>
        </p:nvSpPr>
        <p:spPr bwMode="auto">
          <a:xfrm rot="20328732">
            <a:off x="6233768" y="1362034"/>
            <a:ext cx="248153" cy="337270"/>
          </a:xfrm>
          <a:custGeom>
            <a:avLst/>
            <a:gdLst>
              <a:gd name="T0" fmla="*/ 12 w 1396"/>
              <a:gd name="T1" fmla="*/ 966 h 1904"/>
              <a:gd name="T2" fmla="*/ 195 w 1396"/>
              <a:gd name="T3" fmla="*/ 187 h 1904"/>
              <a:gd name="T4" fmla="*/ 281 w 1396"/>
              <a:gd name="T5" fmla="*/ 89 h 1904"/>
              <a:gd name="T6" fmla="*/ 527 w 1396"/>
              <a:gd name="T7" fmla="*/ 167 h 1904"/>
              <a:gd name="T8" fmla="*/ 630 w 1396"/>
              <a:gd name="T9" fmla="*/ 543 h 1904"/>
              <a:gd name="T10" fmla="*/ 714 w 1396"/>
              <a:gd name="T11" fmla="*/ 569 h 1904"/>
              <a:gd name="T12" fmla="*/ 877 w 1396"/>
              <a:gd name="T13" fmla="*/ 393 h 1904"/>
              <a:gd name="T14" fmla="*/ 1378 w 1396"/>
              <a:gd name="T15" fmla="*/ 239 h 1904"/>
              <a:gd name="T16" fmla="*/ 1379 w 1396"/>
              <a:gd name="T17" fmla="*/ 392 h 1904"/>
              <a:gd name="T18" fmla="*/ 973 w 1396"/>
              <a:gd name="T19" fmla="*/ 1201 h 1904"/>
              <a:gd name="T20" fmla="*/ 383 w 1396"/>
              <a:gd name="T21" fmla="*/ 1868 h 1904"/>
              <a:gd name="T22" fmla="*/ 305 w 1396"/>
              <a:gd name="T23" fmla="*/ 1894 h 1904"/>
              <a:gd name="T24" fmla="*/ 268 w 1396"/>
              <a:gd name="T25" fmla="*/ 1858 h 1904"/>
              <a:gd name="T26" fmla="*/ 13 w 1396"/>
              <a:gd name="T27" fmla="*/ 992 h 1904"/>
              <a:gd name="T28" fmla="*/ 12 w 1396"/>
              <a:gd name="T29" fmla="*/ 966 h 1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6" h="1904">
                <a:moveTo>
                  <a:pt x="12" y="966"/>
                </a:moveTo>
                <a:cubicBezTo>
                  <a:pt x="0" y="694"/>
                  <a:pt x="46" y="419"/>
                  <a:pt x="195" y="187"/>
                </a:cubicBezTo>
                <a:cubicBezTo>
                  <a:pt x="219" y="150"/>
                  <a:pt x="245" y="114"/>
                  <a:pt x="281" y="89"/>
                </a:cubicBezTo>
                <a:cubicBezTo>
                  <a:pt x="374" y="23"/>
                  <a:pt x="474" y="79"/>
                  <a:pt x="527" y="167"/>
                </a:cubicBezTo>
                <a:cubicBezTo>
                  <a:pt x="597" y="282"/>
                  <a:pt x="589" y="419"/>
                  <a:pt x="630" y="543"/>
                </a:cubicBezTo>
                <a:cubicBezTo>
                  <a:pt x="654" y="617"/>
                  <a:pt x="666" y="617"/>
                  <a:pt x="714" y="569"/>
                </a:cubicBezTo>
                <a:cubicBezTo>
                  <a:pt x="772" y="513"/>
                  <a:pt x="821" y="450"/>
                  <a:pt x="877" y="393"/>
                </a:cubicBezTo>
                <a:cubicBezTo>
                  <a:pt x="961" y="310"/>
                  <a:pt x="1291" y="0"/>
                  <a:pt x="1378" y="239"/>
                </a:cubicBezTo>
                <a:cubicBezTo>
                  <a:pt x="1396" y="287"/>
                  <a:pt x="1390" y="341"/>
                  <a:pt x="1379" y="392"/>
                </a:cubicBezTo>
                <a:cubicBezTo>
                  <a:pt x="1321" y="689"/>
                  <a:pt x="1152" y="961"/>
                  <a:pt x="973" y="1201"/>
                </a:cubicBezTo>
                <a:cubicBezTo>
                  <a:pt x="798" y="1436"/>
                  <a:pt x="613" y="1682"/>
                  <a:pt x="383" y="1868"/>
                </a:cubicBezTo>
                <a:cubicBezTo>
                  <a:pt x="361" y="1886"/>
                  <a:pt x="332" y="1904"/>
                  <a:pt x="305" y="1894"/>
                </a:cubicBezTo>
                <a:cubicBezTo>
                  <a:pt x="288" y="1888"/>
                  <a:pt x="277" y="1873"/>
                  <a:pt x="268" y="1858"/>
                </a:cubicBezTo>
                <a:cubicBezTo>
                  <a:pt x="106" y="1608"/>
                  <a:pt x="30" y="1286"/>
                  <a:pt x="13" y="992"/>
                </a:cubicBezTo>
                <a:cubicBezTo>
                  <a:pt x="13" y="983"/>
                  <a:pt x="12" y="974"/>
                  <a:pt x="12" y="966"/>
                </a:cubicBezTo>
                <a:close/>
              </a:path>
            </a:pathLst>
          </a:custGeom>
          <a:solidFill>
            <a:srgbClr val="DB7B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1" name="Group 20">
            <a:extLst>
              <a:ext uri="{FF2B5EF4-FFF2-40B4-BE49-F238E27FC236}">
                <a16:creationId xmlns:a16="http://schemas.microsoft.com/office/drawing/2014/main" xmlns="" id="{F8698E36-4E7D-44D9-9C0F-15646134A40F}"/>
              </a:ext>
            </a:extLst>
          </p:cNvPr>
          <p:cNvGrpSpPr/>
          <p:nvPr/>
        </p:nvGrpSpPr>
        <p:grpSpPr>
          <a:xfrm>
            <a:off x="-118241" y="14462"/>
            <a:ext cx="1662113" cy="1943100"/>
            <a:chOff x="2798763" y="2209801"/>
            <a:chExt cx="1662113" cy="1943100"/>
          </a:xfrm>
        </p:grpSpPr>
        <p:sp>
          <p:nvSpPr>
            <p:cNvPr id="22" name="Freeform 887">
              <a:extLst>
                <a:ext uri="{FF2B5EF4-FFF2-40B4-BE49-F238E27FC236}">
                  <a16:creationId xmlns:a16="http://schemas.microsoft.com/office/drawing/2014/main" xmlns="" id="{8285BC7D-AD47-428B-AA25-D651DC9C5CB4}"/>
                </a:ext>
              </a:extLst>
            </p:cNvPr>
            <p:cNvSpPr>
              <a:spLocks/>
            </p:cNvSpPr>
            <p:nvPr/>
          </p:nvSpPr>
          <p:spPr bwMode="auto">
            <a:xfrm>
              <a:off x="3752850" y="3473451"/>
              <a:ext cx="163513" cy="39688"/>
            </a:xfrm>
            <a:custGeom>
              <a:avLst/>
              <a:gdLst>
                <a:gd name="T0" fmla="*/ 731 w 790"/>
                <a:gd name="T1" fmla="*/ 172 h 191"/>
                <a:gd name="T2" fmla="*/ 366 w 790"/>
                <a:gd name="T3" fmla="*/ 50 h 191"/>
                <a:gd name="T4" fmla="*/ 43 w 790"/>
                <a:gd name="T5" fmla="*/ 191 h 191"/>
                <a:gd name="T6" fmla="*/ 0 w 790"/>
                <a:gd name="T7" fmla="*/ 124 h 191"/>
                <a:gd name="T8" fmla="*/ 314 w 790"/>
                <a:gd name="T9" fmla="*/ 20 h 191"/>
                <a:gd name="T10" fmla="*/ 790 w 790"/>
                <a:gd name="T11" fmla="*/ 156 h 191"/>
                <a:gd name="T12" fmla="*/ 731 w 790"/>
                <a:gd name="T13" fmla="*/ 172 h 191"/>
              </a:gdLst>
              <a:ahLst/>
              <a:cxnLst>
                <a:cxn ang="0">
                  <a:pos x="T0" y="T1"/>
                </a:cxn>
                <a:cxn ang="0">
                  <a:pos x="T2" y="T3"/>
                </a:cxn>
                <a:cxn ang="0">
                  <a:pos x="T4" y="T5"/>
                </a:cxn>
                <a:cxn ang="0">
                  <a:pos x="T6" y="T7"/>
                </a:cxn>
                <a:cxn ang="0">
                  <a:pos x="T8" y="T9"/>
                </a:cxn>
                <a:cxn ang="0">
                  <a:pos x="T10" y="T11"/>
                </a:cxn>
                <a:cxn ang="0">
                  <a:pos x="T12" y="T13"/>
                </a:cxn>
              </a:cxnLst>
              <a:rect l="0" t="0" r="r" b="b"/>
              <a:pathLst>
                <a:path w="790" h="191">
                  <a:moveTo>
                    <a:pt x="731" y="172"/>
                  </a:moveTo>
                  <a:cubicBezTo>
                    <a:pt x="705" y="149"/>
                    <a:pt x="561" y="45"/>
                    <a:pt x="366" y="50"/>
                  </a:cubicBezTo>
                  <a:cubicBezTo>
                    <a:pt x="171" y="55"/>
                    <a:pt x="67" y="166"/>
                    <a:pt x="43" y="191"/>
                  </a:cubicBezTo>
                  <a:cubicBezTo>
                    <a:pt x="29" y="168"/>
                    <a:pt x="14" y="146"/>
                    <a:pt x="0" y="124"/>
                  </a:cubicBezTo>
                  <a:cubicBezTo>
                    <a:pt x="58" y="88"/>
                    <a:pt x="168" y="32"/>
                    <a:pt x="314" y="20"/>
                  </a:cubicBezTo>
                  <a:cubicBezTo>
                    <a:pt x="559" y="0"/>
                    <a:pt x="737" y="118"/>
                    <a:pt x="790" y="156"/>
                  </a:cubicBezTo>
                  <a:cubicBezTo>
                    <a:pt x="770" y="162"/>
                    <a:pt x="750" y="167"/>
                    <a:pt x="731" y="172"/>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888">
              <a:extLst>
                <a:ext uri="{FF2B5EF4-FFF2-40B4-BE49-F238E27FC236}">
                  <a16:creationId xmlns:a16="http://schemas.microsoft.com/office/drawing/2014/main" xmlns="" id="{5699101E-356A-499E-A4E1-C953EF2EF962}"/>
                </a:ext>
              </a:extLst>
            </p:cNvPr>
            <p:cNvSpPr>
              <a:spLocks/>
            </p:cNvSpPr>
            <p:nvPr/>
          </p:nvSpPr>
          <p:spPr bwMode="auto">
            <a:xfrm>
              <a:off x="3749675" y="3598863"/>
              <a:ext cx="38100" cy="161925"/>
            </a:xfrm>
            <a:custGeom>
              <a:avLst/>
              <a:gdLst>
                <a:gd name="T0" fmla="*/ 173 w 185"/>
                <a:gd name="T1" fmla="*/ 730 h 789"/>
                <a:gd name="T2" fmla="*/ 47 w 185"/>
                <a:gd name="T3" fmla="*/ 367 h 789"/>
                <a:gd name="T4" fmla="*/ 185 w 185"/>
                <a:gd name="T5" fmla="*/ 42 h 789"/>
                <a:gd name="T6" fmla="*/ 118 w 185"/>
                <a:gd name="T7" fmla="*/ 0 h 789"/>
                <a:gd name="T8" fmla="*/ 17 w 185"/>
                <a:gd name="T9" fmla="*/ 315 h 789"/>
                <a:gd name="T10" fmla="*/ 157 w 185"/>
                <a:gd name="T11" fmla="*/ 789 h 789"/>
                <a:gd name="T12" fmla="*/ 173 w 185"/>
                <a:gd name="T13" fmla="*/ 730 h 789"/>
              </a:gdLst>
              <a:ahLst/>
              <a:cxnLst>
                <a:cxn ang="0">
                  <a:pos x="T0" y="T1"/>
                </a:cxn>
                <a:cxn ang="0">
                  <a:pos x="T2" y="T3"/>
                </a:cxn>
                <a:cxn ang="0">
                  <a:pos x="T4" y="T5"/>
                </a:cxn>
                <a:cxn ang="0">
                  <a:pos x="T6" y="T7"/>
                </a:cxn>
                <a:cxn ang="0">
                  <a:pos x="T8" y="T9"/>
                </a:cxn>
                <a:cxn ang="0">
                  <a:pos x="T10" y="T11"/>
                </a:cxn>
                <a:cxn ang="0">
                  <a:pos x="T12" y="T13"/>
                </a:cxn>
              </a:cxnLst>
              <a:rect l="0" t="0" r="r" b="b"/>
              <a:pathLst>
                <a:path w="185" h="789">
                  <a:moveTo>
                    <a:pt x="173" y="730"/>
                  </a:moveTo>
                  <a:cubicBezTo>
                    <a:pt x="149" y="705"/>
                    <a:pt x="44" y="561"/>
                    <a:pt x="47" y="367"/>
                  </a:cubicBezTo>
                  <a:cubicBezTo>
                    <a:pt x="51" y="172"/>
                    <a:pt x="161" y="67"/>
                    <a:pt x="185" y="42"/>
                  </a:cubicBezTo>
                  <a:cubicBezTo>
                    <a:pt x="163" y="28"/>
                    <a:pt x="140" y="14"/>
                    <a:pt x="118" y="0"/>
                  </a:cubicBezTo>
                  <a:cubicBezTo>
                    <a:pt x="82" y="58"/>
                    <a:pt x="27" y="168"/>
                    <a:pt x="17" y="315"/>
                  </a:cubicBezTo>
                  <a:cubicBezTo>
                    <a:pt x="0" y="559"/>
                    <a:pt x="119" y="736"/>
                    <a:pt x="157" y="789"/>
                  </a:cubicBezTo>
                  <a:lnTo>
                    <a:pt x="173" y="730"/>
                  </a:ln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889">
              <a:extLst>
                <a:ext uri="{FF2B5EF4-FFF2-40B4-BE49-F238E27FC236}">
                  <a16:creationId xmlns:a16="http://schemas.microsoft.com/office/drawing/2014/main" xmlns="" id="{B9E3481B-6E4D-42C0-8D96-410CE6545EEB}"/>
                </a:ext>
              </a:extLst>
            </p:cNvPr>
            <p:cNvSpPr>
              <a:spLocks/>
            </p:cNvSpPr>
            <p:nvPr/>
          </p:nvSpPr>
          <p:spPr bwMode="auto">
            <a:xfrm>
              <a:off x="3698875" y="3709988"/>
              <a:ext cx="160338" cy="239713"/>
            </a:xfrm>
            <a:custGeom>
              <a:avLst/>
              <a:gdLst>
                <a:gd name="T0" fmla="*/ 638 w 780"/>
                <a:gd name="T1" fmla="*/ 739 h 1164"/>
                <a:gd name="T2" fmla="*/ 581 w 780"/>
                <a:gd name="T3" fmla="*/ 1164 h 1164"/>
                <a:gd name="T4" fmla="*/ 563 w 780"/>
                <a:gd name="T5" fmla="*/ 1141 h 1164"/>
                <a:gd name="T6" fmla="*/ 229 w 780"/>
                <a:gd name="T7" fmla="*/ 740 h 1164"/>
                <a:gd name="T8" fmla="*/ 0 w 780"/>
                <a:gd name="T9" fmla="*/ 369 h 1164"/>
                <a:gd name="T10" fmla="*/ 171 w 780"/>
                <a:gd name="T11" fmla="*/ 84 h 1164"/>
                <a:gd name="T12" fmla="*/ 354 w 780"/>
                <a:gd name="T13" fmla="*/ 107 h 1164"/>
                <a:gd name="T14" fmla="*/ 393 w 780"/>
                <a:gd name="T15" fmla="*/ 60 h 1164"/>
                <a:gd name="T16" fmla="*/ 507 w 780"/>
                <a:gd name="T17" fmla="*/ 4 h 1164"/>
                <a:gd name="T18" fmla="*/ 733 w 780"/>
                <a:gd name="T19" fmla="*/ 230 h 1164"/>
                <a:gd name="T20" fmla="*/ 638 w 780"/>
                <a:gd name="T21" fmla="*/ 739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0" h="1164">
                  <a:moveTo>
                    <a:pt x="638" y="739"/>
                  </a:moveTo>
                  <a:cubicBezTo>
                    <a:pt x="599" y="899"/>
                    <a:pt x="585" y="1044"/>
                    <a:pt x="581" y="1164"/>
                  </a:cubicBezTo>
                  <a:cubicBezTo>
                    <a:pt x="575" y="1156"/>
                    <a:pt x="569" y="1149"/>
                    <a:pt x="563" y="1141"/>
                  </a:cubicBezTo>
                  <a:cubicBezTo>
                    <a:pt x="424" y="968"/>
                    <a:pt x="308" y="832"/>
                    <a:pt x="229" y="740"/>
                  </a:cubicBezTo>
                  <a:cubicBezTo>
                    <a:pt x="70" y="555"/>
                    <a:pt x="1" y="485"/>
                    <a:pt x="0" y="369"/>
                  </a:cubicBezTo>
                  <a:cubicBezTo>
                    <a:pt x="0" y="268"/>
                    <a:pt x="51" y="122"/>
                    <a:pt x="171" y="84"/>
                  </a:cubicBezTo>
                  <a:cubicBezTo>
                    <a:pt x="251" y="59"/>
                    <a:pt x="326" y="92"/>
                    <a:pt x="354" y="107"/>
                  </a:cubicBezTo>
                  <a:cubicBezTo>
                    <a:pt x="361" y="97"/>
                    <a:pt x="374" y="79"/>
                    <a:pt x="393" y="60"/>
                  </a:cubicBezTo>
                  <a:cubicBezTo>
                    <a:pt x="420" y="33"/>
                    <a:pt x="459" y="6"/>
                    <a:pt x="507" y="4"/>
                  </a:cubicBezTo>
                  <a:cubicBezTo>
                    <a:pt x="616" y="0"/>
                    <a:pt x="702" y="131"/>
                    <a:pt x="733" y="230"/>
                  </a:cubicBezTo>
                  <a:cubicBezTo>
                    <a:pt x="780" y="381"/>
                    <a:pt x="701" y="479"/>
                    <a:pt x="638" y="739"/>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890">
              <a:extLst>
                <a:ext uri="{FF2B5EF4-FFF2-40B4-BE49-F238E27FC236}">
                  <a16:creationId xmlns:a16="http://schemas.microsoft.com/office/drawing/2014/main" xmlns="" id="{731D168F-44FA-49D0-B1F8-CC01494EA901}"/>
                </a:ext>
              </a:extLst>
            </p:cNvPr>
            <p:cNvSpPr>
              <a:spLocks/>
            </p:cNvSpPr>
            <p:nvPr/>
          </p:nvSpPr>
          <p:spPr bwMode="auto">
            <a:xfrm>
              <a:off x="3860800" y="3417888"/>
              <a:ext cx="260350" cy="188913"/>
            </a:xfrm>
            <a:custGeom>
              <a:avLst/>
              <a:gdLst>
                <a:gd name="T0" fmla="*/ 1269 w 1269"/>
                <a:gd name="T1" fmla="*/ 918 h 918"/>
                <a:gd name="T2" fmla="*/ 1223 w 1269"/>
                <a:gd name="T3" fmla="*/ 910 h 918"/>
                <a:gd name="T4" fmla="*/ 891 w 1269"/>
                <a:gd name="T5" fmla="*/ 873 h 918"/>
                <a:gd name="T6" fmla="*/ 564 w 1269"/>
                <a:gd name="T7" fmla="*/ 868 h 918"/>
                <a:gd name="T8" fmla="*/ 173 w 1269"/>
                <a:gd name="T9" fmla="*/ 793 h 918"/>
                <a:gd name="T10" fmla="*/ 50 w 1269"/>
                <a:gd name="T11" fmla="*/ 487 h 918"/>
                <a:gd name="T12" fmla="*/ 209 w 1269"/>
                <a:gd name="T13" fmla="*/ 418 h 918"/>
                <a:gd name="T14" fmla="*/ 208 w 1269"/>
                <a:gd name="T15" fmla="*/ 413 h 918"/>
                <a:gd name="T16" fmla="*/ 195 w 1269"/>
                <a:gd name="T17" fmla="*/ 298 h 918"/>
                <a:gd name="T18" fmla="*/ 400 w 1269"/>
                <a:gd name="T19" fmla="*/ 75 h 918"/>
                <a:gd name="T20" fmla="*/ 1078 w 1269"/>
                <a:gd name="T21" fmla="*/ 577 h 918"/>
                <a:gd name="T22" fmla="*/ 1269 w 1269"/>
                <a:gd name="T23"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9" h="918">
                  <a:moveTo>
                    <a:pt x="1269" y="918"/>
                  </a:moveTo>
                  <a:cubicBezTo>
                    <a:pt x="1255" y="916"/>
                    <a:pt x="1240" y="913"/>
                    <a:pt x="1223" y="910"/>
                  </a:cubicBezTo>
                  <a:cubicBezTo>
                    <a:pt x="1141" y="897"/>
                    <a:pt x="1027" y="881"/>
                    <a:pt x="891" y="873"/>
                  </a:cubicBezTo>
                  <a:cubicBezTo>
                    <a:pt x="759" y="865"/>
                    <a:pt x="653" y="866"/>
                    <a:pt x="564" y="868"/>
                  </a:cubicBezTo>
                  <a:cubicBezTo>
                    <a:pt x="381" y="872"/>
                    <a:pt x="273" y="875"/>
                    <a:pt x="173" y="793"/>
                  </a:cubicBezTo>
                  <a:cubicBezTo>
                    <a:pt x="79" y="716"/>
                    <a:pt x="0" y="571"/>
                    <a:pt x="50" y="487"/>
                  </a:cubicBezTo>
                  <a:cubicBezTo>
                    <a:pt x="84" y="429"/>
                    <a:pt x="172" y="419"/>
                    <a:pt x="209" y="418"/>
                  </a:cubicBezTo>
                  <a:cubicBezTo>
                    <a:pt x="209" y="416"/>
                    <a:pt x="208" y="415"/>
                    <a:pt x="208" y="413"/>
                  </a:cubicBezTo>
                  <a:cubicBezTo>
                    <a:pt x="198" y="385"/>
                    <a:pt x="188" y="345"/>
                    <a:pt x="195" y="298"/>
                  </a:cubicBezTo>
                  <a:cubicBezTo>
                    <a:pt x="212" y="188"/>
                    <a:pt x="314" y="99"/>
                    <a:pt x="400" y="75"/>
                  </a:cubicBezTo>
                  <a:cubicBezTo>
                    <a:pt x="668" y="0"/>
                    <a:pt x="1011" y="483"/>
                    <a:pt x="1078" y="577"/>
                  </a:cubicBezTo>
                  <a:cubicBezTo>
                    <a:pt x="1173" y="711"/>
                    <a:pt x="1233" y="834"/>
                    <a:pt x="1269" y="918"/>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891">
              <a:extLst>
                <a:ext uri="{FF2B5EF4-FFF2-40B4-BE49-F238E27FC236}">
                  <a16:creationId xmlns:a16="http://schemas.microsoft.com/office/drawing/2014/main" xmlns="" id="{C5C55CD4-1D6C-49B7-9151-A253721C8CE4}"/>
                </a:ext>
              </a:extLst>
            </p:cNvPr>
            <p:cNvSpPr>
              <a:spLocks/>
            </p:cNvSpPr>
            <p:nvPr/>
          </p:nvSpPr>
          <p:spPr bwMode="auto">
            <a:xfrm>
              <a:off x="3868738" y="3502026"/>
              <a:ext cx="244475" cy="103188"/>
            </a:xfrm>
            <a:custGeom>
              <a:avLst/>
              <a:gdLst>
                <a:gd name="T0" fmla="*/ 1189 w 1189"/>
                <a:gd name="T1" fmla="*/ 497 h 497"/>
                <a:gd name="T2" fmla="*/ 857 w 1189"/>
                <a:gd name="T3" fmla="*/ 460 h 497"/>
                <a:gd name="T4" fmla="*/ 652 w 1189"/>
                <a:gd name="T5" fmla="*/ 454 h 497"/>
                <a:gd name="T6" fmla="*/ 530 w 1189"/>
                <a:gd name="T7" fmla="*/ 455 h 497"/>
                <a:gd name="T8" fmla="*/ 427 w 1189"/>
                <a:gd name="T9" fmla="*/ 457 h 497"/>
                <a:gd name="T10" fmla="*/ 139 w 1189"/>
                <a:gd name="T11" fmla="*/ 380 h 497"/>
                <a:gd name="T12" fmla="*/ 0 w 1189"/>
                <a:gd name="T13" fmla="*/ 135 h 497"/>
                <a:gd name="T14" fmla="*/ 16 w 1189"/>
                <a:gd name="T15" fmla="*/ 74 h 497"/>
                <a:gd name="T16" fmla="*/ 175 w 1189"/>
                <a:gd name="T17" fmla="*/ 5 h 497"/>
                <a:gd name="T18" fmla="*/ 175 w 1189"/>
                <a:gd name="T19" fmla="*/ 5 h 497"/>
                <a:gd name="T20" fmla="*/ 175 w 1189"/>
                <a:gd name="T21" fmla="*/ 5 h 497"/>
                <a:gd name="T22" fmla="*/ 174 w 1189"/>
                <a:gd name="T23" fmla="*/ 0 h 497"/>
                <a:gd name="T24" fmla="*/ 488 w 1189"/>
                <a:gd name="T25" fmla="*/ 101 h 497"/>
                <a:gd name="T26" fmla="*/ 1189 w 1189"/>
                <a:gd name="T27" fmla="*/ 49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9" h="497">
                  <a:moveTo>
                    <a:pt x="1189" y="497"/>
                  </a:moveTo>
                  <a:cubicBezTo>
                    <a:pt x="1107" y="484"/>
                    <a:pt x="993" y="468"/>
                    <a:pt x="857" y="460"/>
                  </a:cubicBezTo>
                  <a:cubicBezTo>
                    <a:pt x="781" y="455"/>
                    <a:pt x="713" y="454"/>
                    <a:pt x="652" y="454"/>
                  </a:cubicBezTo>
                  <a:cubicBezTo>
                    <a:pt x="608" y="454"/>
                    <a:pt x="567" y="454"/>
                    <a:pt x="530" y="455"/>
                  </a:cubicBezTo>
                  <a:cubicBezTo>
                    <a:pt x="493" y="456"/>
                    <a:pt x="458" y="457"/>
                    <a:pt x="427" y="457"/>
                  </a:cubicBezTo>
                  <a:cubicBezTo>
                    <a:pt x="303" y="457"/>
                    <a:pt x="218" y="445"/>
                    <a:pt x="139" y="380"/>
                  </a:cubicBezTo>
                  <a:cubicBezTo>
                    <a:pt x="65" y="320"/>
                    <a:pt x="1" y="217"/>
                    <a:pt x="0" y="135"/>
                  </a:cubicBezTo>
                  <a:cubicBezTo>
                    <a:pt x="0" y="113"/>
                    <a:pt x="5" y="92"/>
                    <a:pt x="16" y="74"/>
                  </a:cubicBezTo>
                  <a:cubicBezTo>
                    <a:pt x="50" y="16"/>
                    <a:pt x="138" y="6"/>
                    <a:pt x="175" y="5"/>
                  </a:cubicBezTo>
                  <a:lnTo>
                    <a:pt x="175" y="5"/>
                  </a:lnTo>
                  <a:lnTo>
                    <a:pt x="175" y="5"/>
                  </a:lnTo>
                  <a:cubicBezTo>
                    <a:pt x="175" y="3"/>
                    <a:pt x="174" y="2"/>
                    <a:pt x="174" y="0"/>
                  </a:cubicBezTo>
                  <a:cubicBezTo>
                    <a:pt x="269" y="21"/>
                    <a:pt x="378" y="61"/>
                    <a:pt x="488" y="101"/>
                  </a:cubicBezTo>
                  <a:cubicBezTo>
                    <a:pt x="668" y="168"/>
                    <a:pt x="918" y="284"/>
                    <a:pt x="1189" y="497"/>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892">
              <a:extLst>
                <a:ext uri="{FF2B5EF4-FFF2-40B4-BE49-F238E27FC236}">
                  <a16:creationId xmlns:a16="http://schemas.microsoft.com/office/drawing/2014/main" xmlns="" id="{DA61DCE4-0887-4C8A-B737-C3F40219645B}"/>
                </a:ext>
              </a:extLst>
            </p:cNvPr>
            <p:cNvSpPr>
              <a:spLocks/>
            </p:cNvSpPr>
            <p:nvPr/>
          </p:nvSpPr>
          <p:spPr bwMode="auto">
            <a:xfrm>
              <a:off x="3698875" y="3722688"/>
              <a:ext cx="115888" cy="222250"/>
            </a:xfrm>
            <a:custGeom>
              <a:avLst/>
              <a:gdLst>
                <a:gd name="T0" fmla="*/ 563 w 563"/>
                <a:gd name="T1" fmla="*/ 1082 h 1082"/>
                <a:gd name="T2" fmla="*/ 229 w 563"/>
                <a:gd name="T3" fmla="*/ 681 h 1082"/>
                <a:gd name="T4" fmla="*/ 0 w 563"/>
                <a:gd name="T5" fmla="*/ 310 h 1082"/>
                <a:gd name="T6" fmla="*/ 171 w 563"/>
                <a:gd name="T7" fmla="*/ 25 h 1082"/>
                <a:gd name="T8" fmla="*/ 354 w 563"/>
                <a:gd name="T9" fmla="*/ 48 h 1082"/>
                <a:gd name="T10" fmla="*/ 378 w 563"/>
                <a:gd name="T11" fmla="*/ 260 h 1082"/>
                <a:gd name="T12" fmla="*/ 563 w 563"/>
                <a:gd name="T13" fmla="*/ 1082 h 1082"/>
              </a:gdLst>
              <a:ahLst/>
              <a:cxnLst>
                <a:cxn ang="0">
                  <a:pos x="T0" y="T1"/>
                </a:cxn>
                <a:cxn ang="0">
                  <a:pos x="T2" y="T3"/>
                </a:cxn>
                <a:cxn ang="0">
                  <a:pos x="T4" y="T5"/>
                </a:cxn>
                <a:cxn ang="0">
                  <a:pos x="T6" y="T7"/>
                </a:cxn>
                <a:cxn ang="0">
                  <a:pos x="T8" y="T9"/>
                </a:cxn>
                <a:cxn ang="0">
                  <a:pos x="T10" y="T11"/>
                </a:cxn>
                <a:cxn ang="0">
                  <a:pos x="T12" y="T13"/>
                </a:cxn>
              </a:cxnLst>
              <a:rect l="0" t="0" r="r" b="b"/>
              <a:pathLst>
                <a:path w="563" h="1082">
                  <a:moveTo>
                    <a:pt x="563" y="1082"/>
                  </a:moveTo>
                  <a:cubicBezTo>
                    <a:pt x="424" y="909"/>
                    <a:pt x="308" y="773"/>
                    <a:pt x="229" y="681"/>
                  </a:cubicBezTo>
                  <a:cubicBezTo>
                    <a:pt x="70" y="496"/>
                    <a:pt x="1" y="426"/>
                    <a:pt x="0" y="310"/>
                  </a:cubicBezTo>
                  <a:cubicBezTo>
                    <a:pt x="0" y="209"/>
                    <a:pt x="51" y="63"/>
                    <a:pt x="171" y="25"/>
                  </a:cubicBezTo>
                  <a:cubicBezTo>
                    <a:pt x="251" y="0"/>
                    <a:pt x="326" y="33"/>
                    <a:pt x="354" y="48"/>
                  </a:cubicBezTo>
                  <a:cubicBezTo>
                    <a:pt x="361" y="38"/>
                    <a:pt x="377" y="167"/>
                    <a:pt x="378" y="260"/>
                  </a:cubicBezTo>
                  <a:cubicBezTo>
                    <a:pt x="380" y="606"/>
                    <a:pt x="475" y="889"/>
                    <a:pt x="563" y="1082"/>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893">
              <a:extLst>
                <a:ext uri="{FF2B5EF4-FFF2-40B4-BE49-F238E27FC236}">
                  <a16:creationId xmlns:a16="http://schemas.microsoft.com/office/drawing/2014/main" xmlns="" id="{354DEA63-E814-4843-859D-3106BB3648DC}"/>
                </a:ext>
              </a:extLst>
            </p:cNvPr>
            <p:cNvSpPr>
              <a:spLocks/>
            </p:cNvSpPr>
            <p:nvPr/>
          </p:nvSpPr>
          <p:spPr bwMode="auto">
            <a:xfrm>
              <a:off x="3243263" y="2806701"/>
              <a:ext cx="576263" cy="77788"/>
            </a:xfrm>
            <a:custGeom>
              <a:avLst/>
              <a:gdLst>
                <a:gd name="T0" fmla="*/ 2800 w 2802"/>
                <a:gd name="T1" fmla="*/ 213 h 382"/>
                <a:gd name="T2" fmla="*/ 1398 w 2802"/>
                <a:gd name="T3" fmla="*/ 370 h 382"/>
                <a:gd name="T4" fmla="*/ 2 w 2802"/>
                <a:gd name="T5" fmla="*/ 169 h 382"/>
                <a:gd name="T6" fmla="*/ 1404 w 2802"/>
                <a:gd name="T7" fmla="*/ 12 h 382"/>
                <a:gd name="T8" fmla="*/ 2800 w 2802"/>
                <a:gd name="T9" fmla="*/ 213 h 382"/>
              </a:gdLst>
              <a:ahLst/>
              <a:cxnLst>
                <a:cxn ang="0">
                  <a:pos x="T0" y="T1"/>
                </a:cxn>
                <a:cxn ang="0">
                  <a:pos x="T2" y="T3"/>
                </a:cxn>
                <a:cxn ang="0">
                  <a:pos x="T4" y="T5"/>
                </a:cxn>
                <a:cxn ang="0">
                  <a:pos x="T6" y="T7"/>
                </a:cxn>
                <a:cxn ang="0">
                  <a:pos x="T8" y="T9"/>
                </a:cxn>
              </a:cxnLst>
              <a:rect l="0" t="0" r="r" b="b"/>
              <a:pathLst>
                <a:path w="2802" h="382">
                  <a:moveTo>
                    <a:pt x="2800" y="213"/>
                  </a:moveTo>
                  <a:cubicBezTo>
                    <a:pt x="2799" y="312"/>
                    <a:pt x="2171" y="382"/>
                    <a:pt x="1398" y="370"/>
                  </a:cubicBezTo>
                  <a:cubicBezTo>
                    <a:pt x="625" y="358"/>
                    <a:pt x="0" y="268"/>
                    <a:pt x="2" y="169"/>
                  </a:cubicBezTo>
                  <a:cubicBezTo>
                    <a:pt x="3" y="70"/>
                    <a:pt x="631" y="0"/>
                    <a:pt x="1404" y="12"/>
                  </a:cubicBezTo>
                  <a:cubicBezTo>
                    <a:pt x="2177" y="24"/>
                    <a:pt x="2802" y="114"/>
                    <a:pt x="2800" y="213"/>
                  </a:cubicBezTo>
                  <a:close/>
                </a:path>
              </a:pathLst>
            </a:custGeom>
            <a:solidFill>
              <a:srgbClr val="774C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894">
              <a:extLst>
                <a:ext uri="{FF2B5EF4-FFF2-40B4-BE49-F238E27FC236}">
                  <a16:creationId xmlns:a16="http://schemas.microsoft.com/office/drawing/2014/main" xmlns="" id="{C8AB9D6D-5976-4A92-9F83-BE06C8290970}"/>
                </a:ext>
              </a:extLst>
            </p:cNvPr>
            <p:cNvSpPr>
              <a:spLocks/>
            </p:cNvSpPr>
            <p:nvPr/>
          </p:nvSpPr>
          <p:spPr bwMode="auto">
            <a:xfrm>
              <a:off x="2859088" y="2741613"/>
              <a:ext cx="627063" cy="1263650"/>
            </a:xfrm>
            <a:custGeom>
              <a:avLst/>
              <a:gdLst>
                <a:gd name="T0" fmla="*/ 2847 w 3055"/>
                <a:gd name="T1" fmla="*/ 1013 h 6148"/>
                <a:gd name="T2" fmla="*/ 2754 w 3055"/>
                <a:gd name="T3" fmla="*/ 391 h 6148"/>
                <a:gd name="T4" fmla="*/ 1605 w 3055"/>
                <a:gd name="T5" fmla="*/ 464 h 6148"/>
                <a:gd name="T6" fmla="*/ 1361 w 3055"/>
                <a:gd name="T7" fmla="*/ 1441 h 6148"/>
                <a:gd name="T8" fmla="*/ 1941 w 3055"/>
                <a:gd name="T9" fmla="*/ 2810 h 6148"/>
                <a:gd name="T10" fmla="*/ 2220 w 3055"/>
                <a:gd name="T11" fmla="*/ 3133 h 6148"/>
                <a:gd name="T12" fmla="*/ 2644 w 3055"/>
                <a:gd name="T13" fmla="*/ 4574 h 6148"/>
                <a:gd name="T14" fmla="*/ 2530 w 3055"/>
                <a:gd name="T15" fmla="*/ 5091 h 6148"/>
                <a:gd name="T16" fmla="*/ 2464 w 3055"/>
                <a:gd name="T17" fmla="*/ 5237 h 6148"/>
                <a:gd name="T18" fmla="*/ 1284 w 3055"/>
                <a:gd name="T19" fmla="*/ 6138 h 6148"/>
                <a:gd name="T20" fmla="*/ 0 w 3055"/>
                <a:gd name="T21" fmla="*/ 5154 h 6148"/>
                <a:gd name="T22" fmla="*/ 80 w 3055"/>
                <a:gd name="T23" fmla="*/ 5124 h 6148"/>
                <a:gd name="T24" fmla="*/ 366 w 3055"/>
                <a:gd name="T25" fmla="*/ 5613 h 6148"/>
                <a:gd name="T26" fmla="*/ 1139 w 3055"/>
                <a:gd name="T27" fmla="*/ 6051 h 6148"/>
                <a:gd name="T28" fmla="*/ 2485 w 3055"/>
                <a:gd name="T29" fmla="*/ 5002 h 6148"/>
                <a:gd name="T30" fmla="*/ 2002 w 3055"/>
                <a:gd name="T31" fmla="*/ 2994 h 6148"/>
                <a:gd name="T32" fmla="*/ 1793 w 3055"/>
                <a:gd name="T33" fmla="*/ 2757 h 6148"/>
                <a:gd name="T34" fmla="*/ 1304 w 3055"/>
                <a:gd name="T35" fmla="*/ 819 h 6148"/>
                <a:gd name="T36" fmla="*/ 1774 w 3055"/>
                <a:gd name="T37" fmla="*/ 205 h 6148"/>
                <a:gd name="T38" fmla="*/ 2858 w 3055"/>
                <a:gd name="T39" fmla="*/ 329 h 6148"/>
                <a:gd name="T40" fmla="*/ 2920 w 3055"/>
                <a:gd name="T41" fmla="*/ 1020 h 6148"/>
                <a:gd name="T42" fmla="*/ 2847 w 3055"/>
                <a:gd name="T43" fmla="*/ 1013 h 6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55" h="6148">
                  <a:moveTo>
                    <a:pt x="2847" y="1013"/>
                  </a:moveTo>
                  <a:cubicBezTo>
                    <a:pt x="2870" y="914"/>
                    <a:pt x="2932" y="595"/>
                    <a:pt x="2754" y="391"/>
                  </a:cubicBezTo>
                  <a:cubicBezTo>
                    <a:pt x="2503" y="105"/>
                    <a:pt x="1889" y="176"/>
                    <a:pt x="1605" y="464"/>
                  </a:cubicBezTo>
                  <a:cubicBezTo>
                    <a:pt x="1359" y="713"/>
                    <a:pt x="1328" y="1111"/>
                    <a:pt x="1361" y="1441"/>
                  </a:cubicBezTo>
                  <a:cubicBezTo>
                    <a:pt x="1410" y="1939"/>
                    <a:pt x="1606" y="2436"/>
                    <a:pt x="1941" y="2810"/>
                  </a:cubicBezTo>
                  <a:cubicBezTo>
                    <a:pt x="2035" y="2916"/>
                    <a:pt x="2135" y="3018"/>
                    <a:pt x="2220" y="3133"/>
                  </a:cubicBezTo>
                  <a:cubicBezTo>
                    <a:pt x="2517" y="3536"/>
                    <a:pt x="2678" y="4074"/>
                    <a:pt x="2644" y="4574"/>
                  </a:cubicBezTo>
                  <a:cubicBezTo>
                    <a:pt x="2632" y="4751"/>
                    <a:pt x="2595" y="4926"/>
                    <a:pt x="2530" y="5091"/>
                  </a:cubicBezTo>
                  <a:cubicBezTo>
                    <a:pt x="2510" y="5141"/>
                    <a:pt x="2488" y="5190"/>
                    <a:pt x="2464" y="5237"/>
                  </a:cubicBezTo>
                  <a:cubicBezTo>
                    <a:pt x="2390" y="5383"/>
                    <a:pt x="2013" y="6123"/>
                    <a:pt x="1284" y="6138"/>
                  </a:cubicBezTo>
                  <a:cubicBezTo>
                    <a:pt x="745" y="6148"/>
                    <a:pt x="220" y="5758"/>
                    <a:pt x="0" y="5154"/>
                  </a:cubicBezTo>
                  <a:cubicBezTo>
                    <a:pt x="27" y="5144"/>
                    <a:pt x="54" y="5134"/>
                    <a:pt x="80" y="5124"/>
                  </a:cubicBezTo>
                  <a:cubicBezTo>
                    <a:pt x="133" y="5243"/>
                    <a:pt x="211" y="5445"/>
                    <a:pt x="366" y="5613"/>
                  </a:cubicBezTo>
                  <a:cubicBezTo>
                    <a:pt x="438" y="5692"/>
                    <a:pt x="763" y="6010"/>
                    <a:pt x="1139" y="6051"/>
                  </a:cubicBezTo>
                  <a:cubicBezTo>
                    <a:pt x="1822" y="6127"/>
                    <a:pt x="2274" y="5555"/>
                    <a:pt x="2485" y="5002"/>
                  </a:cubicBezTo>
                  <a:cubicBezTo>
                    <a:pt x="2781" y="4227"/>
                    <a:pt x="2380" y="3411"/>
                    <a:pt x="2002" y="2994"/>
                  </a:cubicBezTo>
                  <a:cubicBezTo>
                    <a:pt x="1877" y="2857"/>
                    <a:pt x="1930" y="2916"/>
                    <a:pt x="1793" y="2757"/>
                  </a:cubicBezTo>
                  <a:cubicBezTo>
                    <a:pt x="1600" y="2535"/>
                    <a:pt x="1044" y="1515"/>
                    <a:pt x="1304" y="819"/>
                  </a:cubicBezTo>
                  <a:cubicBezTo>
                    <a:pt x="1360" y="672"/>
                    <a:pt x="1472" y="371"/>
                    <a:pt x="1774" y="205"/>
                  </a:cubicBezTo>
                  <a:cubicBezTo>
                    <a:pt x="2089" y="31"/>
                    <a:pt x="2619" y="0"/>
                    <a:pt x="2858" y="329"/>
                  </a:cubicBezTo>
                  <a:cubicBezTo>
                    <a:pt x="3055" y="602"/>
                    <a:pt x="2938" y="965"/>
                    <a:pt x="2920" y="1020"/>
                  </a:cubicBezTo>
                  <a:cubicBezTo>
                    <a:pt x="2896" y="1017"/>
                    <a:pt x="2871" y="1015"/>
                    <a:pt x="2847" y="1013"/>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895">
              <a:extLst>
                <a:ext uri="{FF2B5EF4-FFF2-40B4-BE49-F238E27FC236}">
                  <a16:creationId xmlns:a16="http://schemas.microsoft.com/office/drawing/2014/main" xmlns="" id="{940DEC0B-1E22-4892-BF60-C428CE9709D1}"/>
                </a:ext>
              </a:extLst>
            </p:cNvPr>
            <p:cNvSpPr>
              <a:spLocks/>
            </p:cNvSpPr>
            <p:nvPr/>
          </p:nvSpPr>
          <p:spPr bwMode="auto">
            <a:xfrm>
              <a:off x="3681413" y="2706688"/>
              <a:ext cx="536575" cy="1082675"/>
            </a:xfrm>
            <a:custGeom>
              <a:avLst/>
              <a:gdLst>
                <a:gd name="T0" fmla="*/ 178 w 2615"/>
                <a:gd name="T1" fmla="*/ 867 h 5262"/>
                <a:gd name="T2" fmla="*/ 258 w 2615"/>
                <a:gd name="T3" fmla="*/ 335 h 5262"/>
                <a:gd name="T4" fmla="*/ 1242 w 2615"/>
                <a:gd name="T5" fmla="*/ 397 h 5262"/>
                <a:gd name="T6" fmla="*/ 1450 w 2615"/>
                <a:gd name="T7" fmla="*/ 1234 h 5262"/>
                <a:gd name="T8" fmla="*/ 954 w 2615"/>
                <a:gd name="T9" fmla="*/ 2405 h 5262"/>
                <a:gd name="T10" fmla="*/ 715 w 2615"/>
                <a:gd name="T11" fmla="*/ 2681 h 5262"/>
                <a:gd name="T12" fmla="*/ 352 w 2615"/>
                <a:gd name="T13" fmla="*/ 3915 h 5262"/>
                <a:gd name="T14" fmla="*/ 450 w 2615"/>
                <a:gd name="T15" fmla="*/ 4358 h 5262"/>
                <a:gd name="T16" fmla="*/ 506 w 2615"/>
                <a:gd name="T17" fmla="*/ 4482 h 5262"/>
                <a:gd name="T18" fmla="*/ 1516 w 2615"/>
                <a:gd name="T19" fmla="*/ 5253 h 5262"/>
                <a:gd name="T20" fmla="*/ 2615 w 2615"/>
                <a:gd name="T21" fmla="*/ 4411 h 5262"/>
                <a:gd name="T22" fmla="*/ 2546 w 2615"/>
                <a:gd name="T23" fmla="*/ 4386 h 5262"/>
                <a:gd name="T24" fmla="*/ 2298 w 2615"/>
                <a:gd name="T25" fmla="*/ 4828 h 5262"/>
                <a:gd name="T26" fmla="*/ 1641 w 2615"/>
                <a:gd name="T27" fmla="*/ 5179 h 5262"/>
                <a:gd name="T28" fmla="*/ 489 w 2615"/>
                <a:gd name="T29" fmla="*/ 4281 h 5262"/>
                <a:gd name="T30" fmla="*/ 902 w 2615"/>
                <a:gd name="T31" fmla="*/ 2562 h 5262"/>
                <a:gd name="T32" fmla="*/ 1081 w 2615"/>
                <a:gd name="T33" fmla="*/ 2360 h 5262"/>
                <a:gd name="T34" fmla="*/ 1499 w 2615"/>
                <a:gd name="T35" fmla="*/ 702 h 5262"/>
                <a:gd name="T36" fmla="*/ 1097 w 2615"/>
                <a:gd name="T37" fmla="*/ 176 h 5262"/>
                <a:gd name="T38" fmla="*/ 170 w 2615"/>
                <a:gd name="T39" fmla="*/ 282 h 5262"/>
                <a:gd name="T40" fmla="*/ 116 w 2615"/>
                <a:gd name="T41" fmla="*/ 873 h 5262"/>
                <a:gd name="T42" fmla="*/ 178 w 2615"/>
                <a:gd name="T43" fmla="*/ 867 h 5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15" h="5262">
                  <a:moveTo>
                    <a:pt x="178" y="867"/>
                  </a:moveTo>
                  <a:cubicBezTo>
                    <a:pt x="159" y="783"/>
                    <a:pt x="106" y="509"/>
                    <a:pt x="258" y="335"/>
                  </a:cubicBezTo>
                  <a:cubicBezTo>
                    <a:pt x="473" y="90"/>
                    <a:pt x="999" y="151"/>
                    <a:pt x="1242" y="397"/>
                  </a:cubicBezTo>
                  <a:cubicBezTo>
                    <a:pt x="1452" y="611"/>
                    <a:pt x="1478" y="951"/>
                    <a:pt x="1450" y="1234"/>
                  </a:cubicBezTo>
                  <a:cubicBezTo>
                    <a:pt x="1408" y="1659"/>
                    <a:pt x="1240" y="2085"/>
                    <a:pt x="954" y="2405"/>
                  </a:cubicBezTo>
                  <a:cubicBezTo>
                    <a:pt x="873" y="2496"/>
                    <a:pt x="788" y="2583"/>
                    <a:pt x="715" y="2681"/>
                  </a:cubicBezTo>
                  <a:cubicBezTo>
                    <a:pt x="461" y="3026"/>
                    <a:pt x="324" y="3487"/>
                    <a:pt x="352" y="3915"/>
                  </a:cubicBezTo>
                  <a:cubicBezTo>
                    <a:pt x="363" y="4066"/>
                    <a:pt x="395" y="4216"/>
                    <a:pt x="450" y="4358"/>
                  </a:cubicBezTo>
                  <a:cubicBezTo>
                    <a:pt x="467" y="4400"/>
                    <a:pt x="486" y="4442"/>
                    <a:pt x="506" y="4482"/>
                  </a:cubicBezTo>
                  <a:cubicBezTo>
                    <a:pt x="570" y="4607"/>
                    <a:pt x="893" y="5241"/>
                    <a:pt x="1516" y="5253"/>
                  </a:cubicBezTo>
                  <a:cubicBezTo>
                    <a:pt x="1978" y="5262"/>
                    <a:pt x="2427" y="4928"/>
                    <a:pt x="2615" y="4411"/>
                  </a:cubicBezTo>
                  <a:cubicBezTo>
                    <a:pt x="2592" y="4403"/>
                    <a:pt x="2569" y="4394"/>
                    <a:pt x="2546" y="4386"/>
                  </a:cubicBezTo>
                  <a:cubicBezTo>
                    <a:pt x="2501" y="4488"/>
                    <a:pt x="2431" y="4683"/>
                    <a:pt x="2298" y="4828"/>
                  </a:cubicBezTo>
                  <a:cubicBezTo>
                    <a:pt x="2236" y="4895"/>
                    <a:pt x="1963" y="5144"/>
                    <a:pt x="1641" y="5179"/>
                  </a:cubicBezTo>
                  <a:cubicBezTo>
                    <a:pt x="1056" y="5244"/>
                    <a:pt x="669" y="4754"/>
                    <a:pt x="489" y="4281"/>
                  </a:cubicBezTo>
                  <a:cubicBezTo>
                    <a:pt x="235" y="3618"/>
                    <a:pt x="578" y="2920"/>
                    <a:pt x="902" y="2562"/>
                  </a:cubicBezTo>
                  <a:cubicBezTo>
                    <a:pt x="1008" y="2445"/>
                    <a:pt x="963" y="2496"/>
                    <a:pt x="1081" y="2360"/>
                  </a:cubicBezTo>
                  <a:cubicBezTo>
                    <a:pt x="1246" y="2169"/>
                    <a:pt x="1722" y="1297"/>
                    <a:pt x="1499" y="702"/>
                  </a:cubicBezTo>
                  <a:cubicBezTo>
                    <a:pt x="1451" y="575"/>
                    <a:pt x="1355" y="318"/>
                    <a:pt x="1097" y="176"/>
                  </a:cubicBezTo>
                  <a:cubicBezTo>
                    <a:pt x="827" y="27"/>
                    <a:pt x="374" y="0"/>
                    <a:pt x="170" y="282"/>
                  </a:cubicBezTo>
                  <a:cubicBezTo>
                    <a:pt x="0" y="516"/>
                    <a:pt x="100" y="826"/>
                    <a:pt x="116" y="873"/>
                  </a:cubicBezTo>
                  <a:cubicBezTo>
                    <a:pt x="137" y="871"/>
                    <a:pt x="158" y="869"/>
                    <a:pt x="178" y="867"/>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896">
              <a:extLst>
                <a:ext uri="{FF2B5EF4-FFF2-40B4-BE49-F238E27FC236}">
                  <a16:creationId xmlns:a16="http://schemas.microsoft.com/office/drawing/2014/main" xmlns="" id="{408DA55C-2689-4D62-9923-9A15DBDB064A}"/>
                </a:ext>
              </a:extLst>
            </p:cNvPr>
            <p:cNvSpPr>
              <a:spLocks/>
            </p:cNvSpPr>
            <p:nvPr/>
          </p:nvSpPr>
          <p:spPr bwMode="auto">
            <a:xfrm>
              <a:off x="3167063" y="3446463"/>
              <a:ext cx="192088" cy="52388"/>
            </a:xfrm>
            <a:custGeom>
              <a:avLst/>
              <a:gdLst>
                <a:gd name="T0" fmla="*/ 73 w 935"/>
                <a:gd name="T1" fmla="*/ 0 h 253"/>
                <a:gd name="T2" fmla="*/ 488 w 935"/>
                <a:gd name="T3" fmla="*/ 201 h 253"/>
                <a:gd name="T4" fmla="*/ 894 w 935"/>
                <a:gd name="T5" fmla="*/ 82 h 253"/>
                <a:gd name="T6" fmla="*/ 935 w 935"/>
                <a:gd name="T7" fmla="*/ 169 h 253"/>
                <a:gd name="T8" fmla="*/ 546 w 935"/>
                <a:gd name="T9" fmla="*/ 245 h 253"/>
                <a:gd name="T10" fmla="*/ 0 w 935"/>
                <a:gd name="T11" fmla="*/ 10 h 253"/>
                <a:gd name="T12" fmla="*/ 73 w 935"/>
                <a:gd name="T13" fmla="*/ 0 h 253"/>
              </a:gdLst>
              <a:ahLst/>
              <a:cxnLst>
                <a:cxn ang="0">
                  <a:pos x="T0" y="T1"/>
                </a:cxn>
                <a:cxn ang="0">
                  <a:pos x="T2" y="T3"/>
                </a:cxn>
                <a:cxn ang="0">
                  <a:pos x="T4" y="T5"/>
                </a:cxn>
                <a:cxn ang="0">
                  <a:pos x="T6" y="T7"/>
                </a:cxn>
                <a:cxn ang="0">
                  <a:pos x="T8" y="T9"/>
                </a:cxn>
                <a:cxn ang="0">
                  <a:pos x="T10" y="T11"/>
                </a:cxn>
                <a:cxn ang="0">
                  <a:pos x="T12" y="T13"/>
                </a:cxn>
              </a:cxnLst>
              <a:rect l="0" t="0" r="r" b="b"/>
              <a:pathLst>
                <a:path w="935" h="253">
                  <a:moveTo>
                    <a:pt x="73" y="0"/>
                  </a:moveTo>
                  <a:cubicBezTo>
                    <a:pt x="100" y="31"/>
                    <a:pt x="256" y="177"/>
                    <a:pt x="488" y="201"/>
                  </a:cubicBezTo>
                  <a:cubicBezTo>
                    <a:pt x="721" y="225"/>
                    <a:pt x="862" y="108"/>
                    <a:pt x="894" y="82"/>
                  </a:cubicBezTo>
                  <a:cubicBezTo>
                    <a:pt x="908" y="111"/>
                    <a:pt x="922" y="140"/>
                    <a:pt x="935" y="169"/>
                  </a:cubicBezTo>
                  <a:cubicBezTo>
                    <a:pt x="860" y="203"/>
                    <a:pt x="722" y="253"/>
                    <a:pt x="546" y="245"/>
                  </a:cubicBezTo>
                  <a:cubicBezTo>
                    <a:pt x="252" y="230"/>
                    <a:pt x="57" y="63"/>
                    <a:pt x="0" y="10"/>
                  </a:cubicBezTo>
                  <a:cubicBezTo>
                    <a:pt x="24" y="6"/>
                    <a:pt x="49" y="3"/>
                    <a:pt x="73" y="0"/>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897">
              <a:extLst>
                <a:ext uri="{FF2B5EF4-FFF2-40B4-BE49-F238E27FC236}">
                  <a16:creationId xmlns:a16="http://schemas.microsoft.com/office/drawing/2014/main" xmlns="" id="{7642E3D8-D195-4579-AE0B-CEB7A7544A16}"/>
                </a:ext>
              </a:extLst>
            </p:cNvPr>
            <p:cNvSpPr>
              <a:spLocks/>
            </p:cNvSpPr>
            <p:nvPr/>
          </p:nvSpPr>
          <p:spPr bwMode="auto">
            <a:xfrm>
              <a:off x="2974975" y="2992438"/>
              <a:ext cx="155575" cy="117475"/>
            </a:xfrm>
            <a:custGeom>
              <a:avLst/>
              <a:gdLst>
                <a:gd name="T0" fmla="*/ 69 w 761"/>
                <a:gd name="T1" fmla="*/ 24 h 570"/>
                <a:gd name="T2" fmla="*/ 346 w 761"/>
                <a:gd name="T3" fmla="*/ 394 h 570"/>
                <a:gd name="T4" fmla="*/ 761 w 761"/>
                <a:gd name="T5" fmla="*/ 475 h 570"/>
                <a:gd name="T6" fmla="*/ 758 w 761"/>
                <a:gd name="T7" fmla="*/ 570 h 570"/>
                <a:gd name="T8" fmla="*/ 377 w 761"/>
                <a:gd name="T9" fmla="*/ 459 h 570"/>
                <a:gd name="T10" fmla="*/ 0 w 761"/>
                <a:gd name="T11" fmla="*/ 0 h 570"/>
                <a:gd name="T12" fmla="*/ 69 w 761"/>
                <a:gd name="T13" fmla="*/ 24 h 570"/>
              </a:gdLst>
              <a:ahLst/>
              <a:cxnLst>
                <a:cxn ang="0">
                  <a:pos x="T0" y="T1"/>
                </a:cxn>
                <a:cxn ang="0">
                  <a:pos x="T2" y="T3"/>
                </a:cxn>
                <a:cxn ang="0">
                  <a:pos x="T4" y="T5"/>
                </a:cxn>
                <a:cxn ang="0">
                  <a:pos x="T6" y="T7"/>
                </a:cxn>
                <a:cxn ang="0">
                  <a:pos x="T8" y="T9"/>
                </a:cxn>
                <a:cxn ang="0">
                  <a:pos x="T10" y="T11"/>
                </a:cxn>
                <a:cxn ang="0">
                  <a:pos x="T12" y="T13"/>
                </a:cxn>
              </a:cxnLst>
              <a:rect l="0" t="0" r="r" b="b"/>
              <a:pathLst>
                <a:path w="761" h="570">
                  <a:moveTo>
                    <a:pt x="69" y="24"/>
                  </a:moveTo>
                  <a:cubicBezTo>
                    <a:pt x="78" y="65"/>
                    <a:pt x="150" y="266"/>
                    <a:pt x="346" y="394"/>
                  </a:cubicBezTo>
                  <a:cubicBezTo>
                    <a:pt x="542" y="522"/>
                    <a:pt x="720" y="482"/>
                    <a:pt x="761" y="475"/>
                  </a:cubicBezTo>
                  <a:cubicBezTo>
                    <a:pt x="760" y="506"/>
                    <a:pt x="759" y="538"/>
                    <a:pt x="758" y="570"/>
                  </a:cubicBezTo>
                  <a:cubicBezTo>
                    <a:pt x="676" y="566"/>
                    <a:pt x="530" y="547"/>
                    <a:pt x="377" y="459"/>
                  </a:cubicBezTo>
                  <a:cubicBezTo>
                    <a:pt x="122" y="312"/>
                    <a:pt x="26" y="74"/>
                    <a:pt x="0" y="0"/>
                  </a:cubicBezTo>
                  <a:cubicBezTo>
                    <a:pt x="23" y="8"/>
                    <a:pt x="46" y="16"/>
                    <a:pt x="69" y="24"/>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898">
              <a:extLst>
                <a:ext uri="{FF2B5EF4-FFF2-40B4-BE49-F238E27FC236}">
                  <a16:creationId xmlns:a16="http://schemas.microsoft.com/office/drawing/2014/main" xmlns="" id="{71D94FBD-1345-421F-8D30-B843B7C9E997}"/>
                </a:ext>
              </a:extLst>
            </p:cNvPr>
            <p:cNvSpPr>
              <a:spLocks/>
            </p:cNvSpPr>
            <p:nvPr/>
          </p:nvSpPr>
          <p:spPr bwMode="auto">
            <a:xfrm>
              <a:off x="3390900" y="3586163"/>
              <a:ext cx="141288" cy="84138"/>
            </a:xfrm>
            <a:custGeom>
              <a:avLst/>
              <a:gdLst>
                <a:gd name="T0" fmla="*/ 623 w 683"/>
                <a:gd name="T1" fmla="*/ 390 h 403"/>
                <a:gd name="T2" fmla="*/ 358 w 683"/>
                <a:gd name="T3" fmla="*/ 111 h 403"/>
                <a:gd name="T4" fmla="*/ 7 w 683"/>
                <a:gd name="T5" fmla="*/ 84 h 403"/>
                <a:gd name="T6" fmla="*/ 0 w 683"/>
                <a:gd name="T7" fmla="*/ 5 h 403"/>
                <a:gd name="T8" fmla="*/ 326 w 683"/>
                <a:gd name="T9" fmla="*/ 60 h 403"/>
                <a:gd name="T10" fmla="*/ 683 w 683"/>
                <a:gd name="T11" fmla="*/ 403 h 403"/>
                <a:gd name="T12" fmla="*/ 623 w 683"/>
                <a:gd name="T13" fmla="*/ 390 h 403"/>
              </a:gdLst>
              <a:ahLst/>
              <a:cxnLst>
                <a:cxn ang="0">
                  <a:pos x="T0" y="T1"/>
                </a:cxn>
                <a:cxn ang="0">
                  <a:pos x="T2" y="T3"/>
                </a:cxn>
                <a:cxn ang="0">
                  <a:pos x="T4" y="T5"/>
                </a:cxn>
                <a:cxn ang="0">
                  <a:pos x="T6" y="T7"/>
                </a:cxn>
                <a:cxn ang="0">
                  <a:pos x="T8" y="T9"/>
                </a:cxn>
                <a:cxn ang="0">
                  <a:pos x="T10" y="T11"/>
                </a:cxn>
                <a:cxn ang="0">
                  <a:pos x="T12" y="T13"/>
                </a:cxn>
              </a:cxnLst>
              <a:rect l="0" t="0" r="r" b="b"/>
              <a:pathLst>
                <a:path w="683" h="403">
                  <a:moveTo>
                    <a:pt x="623" y="390"/>
                  </a:moveTo>
                  <a:cubicBezTo>
                    <a:pt x="611" y="358"/>
                    <a:pt x="532" y="198"/>
                    <a:pt x="358" y="111"/>
                  </a:cubicBezTo>
                  <a:cubicBezTo>
                    <a:pt x="184" y="24"/>
                    <a:pt x="40" y="74"/>
                    <a:pt x="7" y="84"/>
                  </a:cubicBezTo>
                  <a:cubicBezTo>
                    <a:pt x="5" y="58"/>
                    <a:pt x="2" y="32"/>
                    <a:pt x="0" y="5"/>
                  </a:cubicBezTo>
                  <a:cubicBezTo>
                    <a:pt x="69" y="0"/>
                    <a:pt x="191" y="2"/>
                    <a:pt x="326" y="60"/>
                  </a:cubicBezTo>
                  <a:cubicBezTo>
                    <a:pt x="551" y="158"/>
                    <a:pt x="654" y="345"/>
                    <a:pt x="683" y="403"/>
                  </a:cubicBezTo>
                  <a:cubicBezTo>
                    <a:pt x="663" y="399"/>
                    <a:pt x="643" y="395"/>
                    <a:pt x="623" y="390"/>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899">
              <a:extLst>
                <a:ext uri="{FF2B5EF4-FFF2-40B4-BE49-F238E27FC236}">
                  <a16:creationId xmlns:a16="http://schemas.microsoft.com/office/drawing/2014/main" xmlns="" id="{8099E5B9-5F4C-4C78-B5EE-7FF56B698149}"/>
                </a:ext>
              </a:extLst>
            </p:cNvPr>
            <p:cNvSpPr>
              <a:spLocks/>
            </p:cNvSpPr>
            <p:nvPr/>
          </p:nvSpPr>
          <p:spPr bwMode="auto">
            <a:xfrm>
              <a:off x="3160713" y="3159126"/>
              <a:ext cx="192088" cy="44450"/>
            </a:xfrm>
            <a:custGeom>
              <a:avLst/>
              <a:gdLst>
                <a:gd name="T0" fmla="*/ 863 w 934"/>
                <a:gd name="T1" fmla="*/ 220 h 220"/>
                <a:gd name="T2" fmla="*/ 442 w 934"/>
                <a:gd name="T3" fmla="*/ 40 h 220"/>
                <a:gd name="T4" fmla="*/ 45 w 934"/>
                <a:gd name="T5" fmla="*/ 177 h 220"/>
                <a:gd name="T6" fmla="*/ 0 w 934"/>
                <a:gd name="T7" fmla="*/ 94 h 220"/>
                <a:gd name="T8" fmla="*/ 383 w 934"/>
                <a:gd name="T9" fmla="*/ 0 h 220"/>
                <a:gd name="T10" fmla="*/ 934 w 934"/>
                <a:gd name="T11" fmla="*/ 206 h 220"/>
                <a:gd name="T12" fmla="*/ 863 w 934"/>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934" h="220">
                  <a:moveTo>
                    <a:pt x="863" y="220"/>
                  </a:moveTo>
                  <a:cubicBezTo>
                    <a:pt x="835" y="190"/>
                    <a:pt x="673" y="53"/>
                    <a:pt x="442" y="40"/>
                  </a:cubicBezTo>
                  <a:cubicBezTo>
                    <a:pt x="210" y="28"/>
                    <a:pt x="76" y="150"/>
                    <a:pt x="45" y="177"/>
                  </a:cubicBezTo>
                  <a:cubicBezTo>
                    <a:pt x="30" y="149"/>
                    <a:pt x="15" y="121"/>
                    <a:pt x="0" y="94"/>
                  </a:cubicBezTo>
                  <a:cubicBezTo>
                    <a:pt x="73" y="56"/>
                    <a:pt x="208" y="0"/>
                    <a:pt x="383" y="0"/>
                  </a:cubicBezTo>
                  <a:cubicBezTo>
                    <a:pt x="675" y="0"/>
                    <a:pt x="875" y="156"/>
                    <a:pt x="934" y="206"/>
                  </a:cubicBezTo>
                  <a:cubicBezTo>
                    <a:pt x="911" y="211"/>
                    <a:pt x="887" y="215"/>
                    <a:pt x="863" y="22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900">
              <a:extLst>
                <a:ext uri="{FF2B5EF4-FFF2-40B4-BE49-F238E27FC236}">
                  <a16:creationId xmlns:a16="http://schemas.microsoft.com/office/drawing/2014/main" xmlns="" id="{C31F5F75-CCF2-47B6-ABA6-82559DA09CC7}"/>
                </a:ext>
              </a:extLst>
            </p:cNvPr>
            <p:cNvSpPr>
              <a:spLocks/>
            </p:cNvSpPr>
            <p:nvPr/>
          </p:nvSpPr>
          <p:spPr bwMode="auto">
            <a:xfrm>
              <a:off x="3224213" y="3779838"/>
              <a:ext cx="144463" cy="39688"/>
            </a:xfrm>
            <a:custGeom>
              <a:avLst/>
              <a:gdLst>
                <a:gd name="T0" fmla="*/ 55 w 703"/>
                <a:gd name="T1" fmla="*/ 0 h 190"/>
                <a:gd name="T2" fmla="*/ 367 w 703"/>
                <a:gd name="T3" fmla="*/ 151 h 190"/>
                <a:gd name="T4" fmla="*/ 672 w 703"/>
                <a:gd name="T5" fmla="*/ 62 h 190"/>
                <a:gd name="T6" fmla="*/ 703 w 703"/>
                <a:gd name="T7" fmla="*/ 127 h 190"/>
                <a:gd name="T8" fmla="*/ 410 w 703"/>
                <a:gd name="T9" fmla="*/ 184 h 190"/>
                <a:gd name="T10" fmla="*/ 0 w 703"/>
                <a:gd name="T11" fmla="*/ 7 h 190"/>
                <a:gd name="T12" fmla="*/ 55 w 703"/>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703" h="190">
                  <a:moveTo>
                    <a:pt x="55" y="0"/>
                  </a:moveTo>
                  <a:cubicBezTo>
                    <a:pt x="75" y="23"/>
                    <a:pt x="192" y="133"/>
                    <a:pt x="367" y="151"/>
                  </a:cubicBezTo>
                  <a:cubicBezTo>
                    <a:pt x="542" y="169"/>
                    <a:pt x="648" y="81"/>
                    <a:pt x="672" y="62"/>
                  </a:cubicBezTo>
                  <a:cubicBezTo>
                    <a:pt x="682" y="84"/>
                    <a:pt x="693" y="105"/>
                    <a:pt x="703" y="127"/>
                  </a:cubicBezTo>
                  <a:cubicBezTo>
                    <a:pt x="647" y="152"/>
                    <a:pt x="543" y="190"/>
                    <a:pt x="410" y="184"/>
                  </a:cubicBezTo>
                  <a:cubicBezTo>
                    <a:pt x="189" y="173"/>
                    <a:pt x="43" y="47"/>
                    <a:pt x="0" y="7"/>
                  </a:cubicBezTo>
                  <a:cubicBezTo>
                    <a:pt x="18" y="5"/>
                    <a:pt x="36" y="2"/>
                    <a:pt x="55" y="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901">
              <a:extLst>
                <a:ext uri="{FF2B5EF4-FFF2-40B4-BE49-F238E27FC236}">
                  <a16:creationId xmlns:a16="http://schemas.microsoft.com/office/drawing/2014/main" xmlns="" id="{E47CC11F-D97B-410B-AAC1-B1BB6E14DA62}"/>
                </a:ext>
              </a:extLst>
            </p:cNvPr>
            <p:cNvSpPr>
              <a:spLocks/>
            </p:cNvSpPr>
            <p:nvPr/>
          </p:nvSpPr>
          <p:spPr bwMode="auto">
            <a:xfrm>
              <a:off x="2906713" y="3975101"/>
              <a:ext cx="142875" cy="60325"/>
            </a:xfrm>
            <a:custGeom>
              <a:avLst/>
              <a:gdLst>
                <a:gd name="T0" fmla="*/ 48 w 696"/>
                <a:gd name="T1" fmla="*/ 179 h 288"/>
                <a:gd name="T2" fmla="*/ 394 w 696"/>
                <a:gd name="T3" fmla="*/ 199 h 288"/>
                <a:gd name="T4" fmla="*/ 642 w 696"/>
                <a:gd name="T5" fmla="*/ 0 h 288"/>
                <a:gd name="T6" fmla="*/ 696 w 696"/>
                <a:gd name="T7" fmla="*/ 48 h 288"/>
                <a:gd name="T8" fmla="*/ 447 w 696"/>
                <a:gd name="T9" fmla="*/ 213 h 288"/>
                <a:gd name="T10" fmla="*/ 0 w 696"/>
                <a:gd name="T11" fmla="*/ 207 h 288"/>
                <a:gd name="T12" fmla="*/ 48 w 696"/>
                <a:gd name="T13" fmla="*/ 179 h 288"/>
              </a:gdLst>
              <a:ahLst/>
              <a:cxnLst>
                <a:cxn ang="0">
                  <a:pos x="T0" y="T1"/>
                </a:cxn>
                <a:cxn ang="0">
                  <a:pos x="T2" y="T3"/>
                </a:cxn>
                <a:cxn ang="0">
                  <a:pos x="T4" y="T5"/>
                </a:cxn>
                <a:cxn ang="0">
                  <a:pos x="T6" y="T7"/>
                </a:cxn>
                <a:cxn ang="0">
                  <a:pos x="T8" y="T9"/>
                </a:cxn>
                <a:cxn ang="0">
                  <a:pos x="T10" y="T11"/>
                </a:cxn>
                <a:cxn ang="0">
                  <a:pos x="T12" y="T13"/>
                </a:cxn>
              </a:cxnLst>
              <a:rect l="0" t="0" r="r" b="b"/>
              <a:pathLst>
                <a:path w="696" h="288">
                  <a:moveTo>
                    <a:pt x="48" y="179"/>
                  </a:moveTo>
                  <a:cubicBezTo>
                    <a:pt x="76" y="193"/>
                    <a:pt x="226" y="250"/>
                    <a:pt x="394" y="199"/>
                  </a:cubicBezTo>
                  <a:cubicBezTo>
                    <a:pt x="563" y="149"/>
                    <a:pt x="627" y="27"/>
                    <a:pt x="642" y="0"/>
                  </a:cubicBezTo>
                  <a:cubicBezTo>
                    <a:pt x="660" y="16"/>
                    <a:pt x="678" y="32"/>
                    <a:pt x="696" y="48"/>
                  </a:cubicBezTo>
                  <a:cubicBezTo>
                    <a:pt x="653" y="94"/>
                    <a:pt x="572" y="168"/>
                    <a:pt x="447" y="213"/>
                  </a:cubicBezTo>
                  <a:cubicBezTo>
                    <a:pt x="239" y="288"/>
                    <a:pt x="56" y="228"/>
                    <a:pt x="0" y="207"/>
                  </a:cubicBezTo>
                  <a:cubicBezTo>
                    <a:pt x="16" y="198"/>
                    <a:pt x="32" y="189"/>
                    <a:pt x="48" y="179"/>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902">
              <a:extLst>
                <a:ext uri="{FF2B5EF4-FFF2-40B4-BE49-F238E27FC236}">
                  <a16:creationId xmlns:a16="http://schemas.microsoft.com/office/drawing/2014/main" xmlns="" id="{C150575A-26F7-4BD2-B56C-5266874338D7}"/>
                </a:ext>
              </a:extLst>
            </p:cNvPr>
            <p:cNvSpPr>
              <a:spLocks/>
            </p:cNvSpPr>
            <p:nvPr/>
          </p:nvSpPr>
          <p:spPr bwMode="auto">
            <a:xfrm>
              <a:off x="3252788" y="2863851"/>
              <a:ext cx="554038" cy="395288"/>
            </a:xfrm>
            <a:custGeom>
              <a:avLst/>
              <a:gdLst>
                <a:gd name="T0" fmla="*/ 2681 w 2694"/>
                <a:gd name="T1" fmla="*/ 436 h 1917"/>
                <a:gd name="T2" fmla="*/ 2326 w 2694"/>
                <a:gd name="T3" fmla="*/ 1484 h 1917"/>
                <a:gd name="T4" fmla="*/ 2268 w 2694"/>
                <a:gd name="T5" fmla="*/ 1547 h 1917"/>
                <a:gd name="T6" fmla="*/ 1324 w 2694"/>
                <a:gd name="T7" fmla="*/ 1893 h 1917"/>
                <a:gd name="T8" fmla="*/ 0 w 2694"/>
                <a:gd name="T9" fmla="*/ 0 h 1917"/>
                <a:gd name="T10" fmla="*/ 447 w 2694"/>
                <a:gd name="T11" fmla="*/ 55 h 1917"/>
                <a:gd name="T12" fmla="*/ 1316 w 2694"/>
                <a:gd name="T13" fmla="*/ 104 h 1917"/>
                <a:gd name="T14" fmla="*/ 2678 w 2694"/>
                <a:gd name="T15" fmla="*/ 30 h 1917"/>
                <a:gd name="T16" fmla="*/ 2681 w 2694"/>
                <a:gd name="T17" fmla="*/ 436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4" h="1917">
                  <a:moveTo>
                    <a:pt x="2681" y="436"/>
                  </a:moveTo>
                  <a:cubicBezTo>
                    <a:pt x="2652" y="807"/>
                    <a:pt x="2571" y="1196"/>
                    <a:pt x="2326" y="1484"/>
                  </a:cubicBezTo>
                  <a:cubicBezTo>
                    <a:pt x="2307" y="1506"/>
                    <a:pt x="2288" y="1527"/>
                    <a:pt x="2268" y="1547"/>
                  </a:cubicBezTo>
                  <a:cubicBezTo>
                    <a:pt x="2021" y="1797"/>
                    <a:pt x="1672" y="1917"/>
                    <a:pt x="1324" y="1893"/>
                  </a:cubicBezTo>
                  <a:cubicBezTo>
                    <a:pt x="307" y="1823"/>
                    <a:pt x="22" y="1100"/>
                    <a:pt x="0" y="0"/>
                  </a:cubicBezTo>
                  <a:cubicBezTo>
                    <a:pt x="141" y="21"/>
                    <a:pt x="291" y="39"/>
                    <a:pt x="447" y="55"/>
                  </a:cubicBezTo>
                  <a:cubicBezTo>
                    <a:pt x="716" y="82"/>
                    <a:pt x="1007" y="100"/>
                    <a:pt x="1316" y="104"/>
                  </a:cubicBezTo>
                  <a:cubicBezTo>
                    <a:pt x="1823" y="111"/>
                    <a:pt x="2280" y="79"/>
                    <a:pt x="2678" y="30"/>
                  </a:cubicBezTo>
                  <a:cubicBezTo>
                    <a:pt x="2694" y="28"/>
                    <a:pt x="2683" y="402"/>
                    <a:pt x="2681" y="436"/>
                  </a:cubicBezTo>
                  <a:close/>
                </a:path>
              </a:pathLst>
            </a:custGeom>
            <a:solidFill>
              <a:srgbClr val="FFDA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903">
              <a:extLst>
                <a:ext uri="{FF2B5EF4-FFF2-40B4-BE49-F238E27FC236}">
                  <a16:creationId xmlns:a16="http://schemas.microsoft.com/office/drawing/2014/main" xmlns="" id="{56FBF72F-B00D-4688-88D7-202256BFA2E5}"/>
                </a:ext>
              </a:extLst>
            </p:cNvPr>
            <p:cNvSpPr>
              <a:spLocks/>
            </p:cNvSpPr>
            <p:nvPr/>
          </p:nvSpPr>
          <p:spPr bwMode="auto">
            <a:xfrm>
              <a:off x="3224213" y="2835276"/>
              <a:ext cx="617538" cy="88900"/>
            </a:xfrm>
            <a:custGeom>
              <a:avLst/>
              <a:gdLst>
                <a:gd name="T0" fmla="*/ 2966 w 3000"/>
                <a:gd name="T1" fmla="*/ 276 h 430"/>
                <a:gd name="T2" fmla="*/ 2255 w 3000"/>
                <a:gd name="T3" fmla="*/ 391 h 430"/>
                <a:gd name="T4" fmla="*/ 1460 w 3000"/>
                <a:gd name="T5" fmla="*/ 424 h 430"/>
                <a:gd name="T6" fmla="*/ 751 w 3000"/>
                <a:gd name="T7" fmla="*/ 370 h 430"/>
                <a:gd name="T8" fmla="*/ 52 w 3000"/>
                <a:gd name="T9" fmla="*/ 238 h 430"/>
                <a:gd name="T10" fmla="*/ 35 w 3000"/>
                <a:gd name="T11" fmla="*/ 51 h 430"/>
                <a:gd name="T12" fmla="*/ 108 w 3000"/>
                <a:gd name="T13" fmla="*/ 0 h 430"/>
                <a:gd name="T14" fmla="*/ 763 w 3000"/>
                <a:gd name="T15" fmla="*/ 119 h 430"/>
                <a:gd name="T16" fmla="*/ 1485 w 3000"/>
                <a:gd name="T17" fmla="*/ 176 h 430"/>
                <a:gd name="T18" fmla="*/ 2183 w 3000"/>
                <a:gd name="T19" fmla="*/ 156 h 430"/>
                <a:gd name="T20" fmla="*/ 2889 w 3000"/>
                <a:gd name="T21" fmla="*/ 62 h 430"/>
                <a:gd name="T22" fmla="*/ 2970 w 3000"/>
                <a:gd name="T23" fmla="*/ 141 h 430"/>
                <a:gd name="T24" fmla="*/ 2966 w 3000"/>
                <a:gd name="T25" fmla="*/ 27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0" h="430">
                  <a:moveTo>
                    <a:pt x="2966" y="276"/>
                  </a:moveTo>
                  <a:cubicBezTo>
                    <a:pt x="2762" y="321"/>
                    <a:pt x="2524" y="363"/>
                    <a:pt x="2255" y="391"/>
                  </a:cubicBezTo>
                  <a:cubicBezTo>
                    <a:pt x="2013" y="416"/>
                    <a:pt x="1747" y="430"/>
                    <a:pt x="1460" y="424"/>
                  </a:cubicBezTo>
                  <a:cubicBezTo>
                    <a:pt x="1206" y="419"/>
                    <a:pt x="969" y="399"/>
                    <a:pt x="751" y="370"/>
                  </a:cubicBezTo>
                  <a:cubicBezTo>
                    <a:pt x="488" y="335"/>
                    <a:pt x="254" y="288"/>
                    <a:pt x="52" y="238"/>
                  </a:cubicBezTo>
                  <a:cubicBezTo>
                    <a:pt x="6" y="177"/>
                    <a:pt x="0" y="102"/>
                    <a:pt x="35" y="51"/>
                  </a:cubicBezTo>
                  <a:cubicBezTo>
                    <a:pt x="57" y="19"/>
                    <a:pt x="91" y="5"/>
                    <a:pt x="108" y="0"/>
                  </a:cubicBezTo>
                  <a:cubicBezTo>
                    <a:pt x="300" y="45"/>
                    <a:pt x="519" y="87"/>
                    <a:pt x="763" y="119"/>
                  </a:cubicBezTo>
                  <a:cubicBezTo>
                    <a:pt x="984" y="149"/>
                    <a:pt x="1226" y="169"/>
                    <a:pt x="1485" y="176"/>
                  </a:cubicBezTo>
                  <a:cubicBezTo>
                    <a:pt x="1734" y="182"/>
                    <a:pt x="1968" y="173"/>
                    <a:pt x="2183" y="156"/>
                  </a:cubicBezTo>
                  <a:cubicBezTo>
                    <a:pt x="2447" y="135"/>
                    <a:pt x="2683" y="100"/>
                    <a:pt x="2889" y="62"/>
                  </a:cubicBezTo>
                  <a:cubicBezTo>
                    <a:pt x="2901" y="67"/>
                    <a:pt x="2946" y="89"/>
                    <a:pt x="2970" y="141"/>
                  </a:cubicBezTo>
                  <a:cubicBezTo>
                    <a:pt x="3000" y="207"/>
                    <a:pt x="2971" y="267"/>
                    <a:pt x="2966" y="276"/>
                  </a:cubicBezTo>
                  <a:close/>
                </a:path>
              </a:pathLst>
            </a:custGeom>
            <a:solidFill>
              <a:srgbClr val="D1A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904">
              <a:extLst>
                <a:ext uri="{FF2B5EF4-FFF2-40B4-BE49-F238E27FC236}">
                  <a16:creationId xmlns:a16="http://schemas.microsoft.com/office/drawing/2014/main" xmlns="" id="{5C004F10-C53D-4823-82D7-9759CF23A9D0}"/>
                </a:ext>
              </a:extLst>
            </p:cNvPr>
            <p:cNvSpPr>
              <a:spLocks/>
            </p:cNvSpPr>
            <p:nvPr/>
          </p:nvSpPr>
          <p:spPr bwMode="auto">
            <a:xfrm>
              <a:off x="3252788" y="2889251"/>
              <a:ext cx="477838" cy="365125"/>
            </a:xfrm>
            <a:custGeom>
              <a:avLst/>
              <a:gdLst>
                <a:gd name="T0" fmla="*/ 1408 w 2323"/>
                <a:gd name="T1" fmla="*/ 1777 h 1777"/>
                <a:gd name="T2" fmla="*/ 1321 w 2323"/>
                <a:gd name="T3" fmla="*/ 1774 h 1777"/>
                <a:gd name="T4" fmla="*/ 0 w 2323"/>
                <a:gd name="T5" fmla="*/ 0 h 1777"/>
                <a:gd name="T6" fmla="*/ 477 w 2323"/>
                <a:gd name="T7" fmla="*/ 92 h 1777"/>
                <a:gd name="T8" fmla="*/ 780 w 2323"/>
                <a:gd name="T9" fmla="*/ 710 h 1777"/>
                <a:gd name="T10" fmla="*/ 2257 w 2323"/>
                <a:gd name="T11" fmla="*/ 1366 h 1777"/>
                <a:gd name="T12" fmla="*/ 2323 w 2323"/>
                <a:gd name="T13" fmla="*/ 1365 h 1777"/>
                <a:gd name="T14" fmla="*/ 2265 w 2323"/>
                <a:gd name="T15" fmla="*/ 1428 h 1777"/>
                <a:gd name="T16" fmla="*/ 1408 w 2323"/>
                <a:gd name="T17" fmla="*/ 1777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3" h="1777">
                  <a:moveTo>
                    <a:pt x="1408" y="1777"/>
                  </a:moveTo>
                  <a:cubicBezTo>
                    <a:pt x="1379" y="1777"/>
                    <a:pt x="1350" y="1776"/>
                    <a:pt x="1321" y="1774"/>
                  </a:cubicBezTo>
                  <a:cubicBezTo>
                    <a:pt x="341" y="1707"/>
                    <a:pt x="41" y="1033"/>
                    <a:pt x="0" y="0"/>
                  </a:cubicBezTo>
                  <a:cubicBezTo>
                    <a:pt x="145" y="34"/>
                    <a:pt x="304" y="65"/>
                    <a:pt x="477" y="92"/>
                  </a:cubicBezTo>
                  <a:cubicBezTo>
                    <a:pt x="526" y="285"/>
                    <a:pt x="616" y="505"/>
                    <a:pt x="780" y="710"/>
                  </a:cubicBezTo>
                  <a:cubicBezTo>
                    <a:pt x="1117" y="1134"/>
                    <a:pt x="1661" y="1366"/>
                    <a:pt x="2257" y="1366"/>
                  </a:cubicBezTo>
                  <a:cubicBezTo>
                    <a:pt x="2279" y="1366"/>
                    <a:pt x="2301" y="1366"/>
                    <a:pt x="2323" y="1365"/>
                  </a:cubicBezTo>
                  <a:cubicBezTo>
                    <a:pt x="2304" y="1387"/>
                    <a:pt x="2285" y="1408"/>
                    <a:pt x="2265" y="1428"/>
                  </a:cubicBezTo>
                  <a:cubicBezTo>
                    <a:pt x="2038" y="1657"/>
                    <a:pt x="1727" y="1777"/>
                    <a:pt x="1408" y="1777"/>
                  </a:cubicBezTo>
                </a:path>
              </a:pathLst>
            </a:custGeom>
            <a:solidFill>
              <a:srgbClr val="F1C8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905">
              <a:extLst>
                <a:ext uri="{FF2B5EF4-FFF2-40B4-BE49-F238E27FC236}">
                  <a16:creationId xmlns:a16="http://schemas.microsoft.com/office/drawing/2014/main" xmlns="" id="{04B542AA-AC2A-4017-9A21-133F369FBB99}"/>
                </a:ext>
              </a:extLst>
            </p:cNvPr>
            <p:cNvSpPr>
              <a:spLocks/>
            </p:cNvSpPr>
            <p:nvPr/>
          </p:nvSpPr>
          <p:spPr bwMode="auto">
            <a:xfrm>
              <a:off x="3252788" y="2863851"/>
              <a:ext cx="98425" cy="44450"/>
            </a:xfrm>
            <a:custGeom>
              <a:avLst/>
              <a:gdLst>
                <a:gd name="T0" fmla="*/ 480 w 480"/>
                <a:gd name="T1" fmla="*/ 211 h 211"/>
                <a:gd name="T2" fmla="*/ 3 w 480"/>
                <a:gd name="T3" fmla="*/ 119 h 211"/>
                <a:gd name="T4" fmla="*/ 3 w 480"/>
                <a:gd name="T5" fmla="*/ 119 h 211"/>
                <a:gd name="T6" fmla="*/ 0 w 480"/>
                <a:gd name="T7" fmla="*/ 0 h 211"/>
                <a:gd name="T8" fmla="*/ 447 w 480"/>
                <a:gd name="T9" fmla="*/ 55 h 211"/>
                <a:gd name="T10" fmla="*/ 480 w 480"/>
                <a:gd name="T11" fmla="*/ 211 h 211"/>
              </a:gdLst>
              <a:ahLst/>
              <a:cxnLst>
                <a:cxn ang="0">
                  <a:pos x="T0" y="T1"/>
                </a:cxn>
                <a:cxn ang="0">
                  <a:pos x="T2" y="T3"/>
                </a:cxn>
                <a:cxn ang="0">
                  <a:pos x="T4" y="T5"/>
                </a:cxn>
                <a:cxn ang="0">
                  <a:pos x="T6" y="T7"/>
                </a:cxn>
                <a:cxn ang="0">
                  <a:pos x="T8" y="T9"/>
                </a:cxn>
                <a:cxn ang="0">
                  <a:pos x="T10" y="T11"/>
                </a:cxn>
              </a:cxnLst>
              <a:rect l="0" t="0" r="r" b="b"/>
              <a:pathLst>
                <a:path w="480" h="211">
                  <a:moveTo>
                    <a:pt x="480" y="211"/>
                  </a:moveTo>
                  <a:cubicBezTo>
                    <a:pt x="307" y="184"/>
                    <a:pt x="148" y="153"/>
                    <a:pt x="3" y="119"/>
                  </a:cubicBezTo>
                  <a:lnTo>
                    <a:pt x="3" y="119"/>
                  </a:lnTo>
                  <a:cubicBezTo>
                    <a:pt x="2" y="80"/>
                    <a:pt x="1" y="40"/>
                    <a:pt x="0" y="0"/>
                  </a:cubicBezTo>
                  <a:cubicBezTo>
                    <a:pt x="141" y="21"/>
                    <a:pt x="291" y="39"/>
                    <a:pt x="447" y="55"/>
                  </a:cubicBezTo>
                  <a:cubicBezTo>
                    <a:pt x="455" y="104"/>
                    <a:pt x="466" y="157"/>
                    <a:pt x="480" y="211"/>
                  </a:cubicBezTo>
                </a:path>
              </a:pathLst>
            </a:custGeom>
            <a:solidFill>
              <a:srgbClr val="D1A0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906">
              <a:extLst>
                <a:ext uri="{FF2B5EF4-FFF2-40B4-BE49-F238E27FC236}">
                  <a16:creationId xmlns:a16="http://schemas.microsoft.com/office/drawing/2014/main" xmlns="" id="{234FBC52-303C-49CA-B342-DD4473E4CD52}"/>
                </a:ext>
              </a:extLst>
            </p:cNvPr>
            <p:cNvSpPr>
              <a:spLocks/>
            </p:cNvSpPr>
            <p:nvPr/>
          </p:nvSpPr>
          <p:spPr bwMode="auto">
            <a:xfrm>
              <a:off x="3224213" y="2835276"/>
              <a:ext cx="155575" cy="76200"/>
            </a:xfrm>
            <a:custGeom>
              <a:avLst/>
              <a:gdLst>
                <a:gd name="T0" fmla="*/ 732 w 754"/>
                <a:gd name="T1" fmla="*/ 268 h 370"/>
                <a:gd name="T2" fmla="*/ 743 w 754"/>
                <a:gd name="T3" fmla="*/ 370 h 370"/>
                <a:gd name="T4" fmla="*/ 52 w 754"/>
                <a:gd name="T5" fmla="*/ 238 h 370"/>
                <a:gd name="T6" fmla="*/ 34 w 754"/>
                <a:gd name="T7" fmla="*/ 51 h 370"/>
                <a:gd name="T8" fmla="*/ 107 w 754"/>
                <a:gd name="T9" fmla="*/ 0 h 370"/>
                <a:gd name="T10" fmla="*/ 754 w 754"/>
                <a:gd name="T11" fmla="*/ 119 h 370"/>
                <a:gd name="T12" fmla="*/ 732 w 754"/>
                <a:gd name="T13" fmla="*/ 268 h 370"/>
              </a:gdLst>
              <a:ahLst/>
              <a:cxnLst>
                <a:cxn ang="0">
                  <a:pos x="T0" y="T1"/>
                </a:cxn>
                <a:cxn ang="0">
                  <a:pos x="T2" y="T3"/>
                </a:cxn>
                <a:cxn ang="0">
                  <a:pos x="T4" y="T5"/>
                </a:cxn>
                <a:cxn ang="0">
                  <a:pos x="T6" y="T7"/>
                </a:cxn>
                <a:cxn ang="0">
                  <a:pos x="T8" y="T9"/>
                </a:cxn>
                <a:cxn ang="0">
                  <a:pos x="T10" y="T11"/>
                </a:cxn>
                <a:cxn ang="0">
                  <a:pos x="T12" y="T13"/>
                </a:cxn>
              </a:cxnLst>
              <a:rect l="0" t="0" r="r" b="b"/>
              <a:pathLst>
                <a:path w="754" h="370">
                  <a:moveTo>
                    <a:pt x="732" y="268"/>
                  </a:moveTo>
                  <a:cubicBezTo>
                    <a:pt x="732" y="305"/>
                    <a:pt x="736" y="339"/>
                    <a:pt x="743" y="370"/>
                  </a:cubicBezTo>
                  <a:cubicBezTo>
                    <a:pt x="483" y="335"/>
                    <a:pt x="251" y="288"/>
                    <a:pt x="52" y="238"/>
                  </a:cubicBezTo>
                  <a:cubicBezTo>
                    <a:pt x="6" y="177"/>
                    <a:pt x="0" y="102"/>
                    <a:pt x="34" y="51"/>
                  </a:cubicBezTo>
                  <a:cubicBezTo>
                    <a:pt x="57" y="19"/>
                    <a:pt x="90" y="5"/>
                    <a:pt x="107" y="0"/>
                  </a:cubicBezTo>
                  <a:cubicBezTo>
                    <a:pt x="297" y="45"/>
                    <a:pt x="513" y="87"/>
                    <a:pt x="754" y="119"/>
                  </a:cubicBezTo>
                  <a:cubicBezTo>
                    <a:pt x="741" y="162"/>
                    <a:pt x="732" y="212"/>
                    <a:pt x="732" y="268"/>
                  </a:cubicBezTo>
                  <a:close/>
                </a:path>
              </a:pathLst>
            </a:custGeom>
            <a:solidFill>
              <a:srgbClr val="B28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907">
              <a:extLst>
                <a:ext uri="{FF2B5EF4-FFF2-40B4-BE49-F238E27FC236}">
                  <a16:creationId xmlns:a16="http://schemas.microsoft.com/office/drawing/2014/main" xmlns="" id="{20EC92C2-21E5-4BAC-B8DF-DEE81FD58CBE}"/>
                </a:ext>
              </a:extLst>
            </p:cNvPr>
            <p:cNvSpPr>
              <a:spLocks/>
            </p:cNvSpPr>
            <p:nvPr/>
          </p:nvSpPr>
          <p:spPr bwMode="auto">
            <a:xfrm>
              <a:off x="3668713" y="2847976"/>
              <a:ext cx="173038" cy="68263"/>
            </a:xfrm>
            <a:custGeom>
              <a:avLst/>
              <a:gdLst>
                <a:gd name="T0" fmla="*/ 803 w 837"/>
                <a:gd name="T1" fmla="*/ 214 h 329"/>
                <a:gd name="T2" fmla="*/ 74 w 837"/>
                <a:gd name="T3" fmla="*/ 329 h 329"/>
                <a:gd name="T4" fmla="*/ 61 w 837"/>
                <a:gd name="T5" fmla="*/ 201 h 329"/>
                <a:gd name="T6" fmla="*/ 0 w 837"/>
                <a:gd name="T7" fmla="*/ 94 h 329"/>
                <a:gd name="T8" fmla="*/ 723 w 837"/>
                <a:gd name="T9" fmla="*/ 0 h 329"/>
                <a:gd name="T10" fmla="*/ 806 w 837"/>
                <a:gd name="T11" fmla="*/ 79 h 329"/>
                <a:gd name="T12" fmla="*/ 803 w 837"/>
                <a:gd name="T13" fmla="*/ 214 h 329"/>
              </a:gdLst>
              <a:ahLst/>
              <a:cxnLst>
                <a:cxn ang="0">
                  <a:pos x="T0" y="T1"/>
                </a:cxn>
                <a:cxn ang="0">
                  <a:pos x="T2" y="T3"/>
                </a:cxn>
                <a:cxn ang="0">
                  <a:pos x="T4" y="T5"/>
                </a:cxn>
                <a:cxn ang="0">
                  <a:pos x="T6" y="T7"/>
                </a:cxn>
                <a:cxn ang="0">
                  <a:pos x="T8" y="T9"/>
                </a:cxn>
                <a:cxn ang="0">
                  <a:pos x="T10" y="T11"/>
                </a:cxn>
                <a:cxn ang="0">
                  <a:pos x="T12" y="T13"/>
                </a:cxn>
              </a:cxnLst>
              <a:rect l="0" t="0" r="r" b="b"/>
              <a:pathLst>
                <a:path w="837" h="329">
                  <a:moveTo>
                    <a:pt x="803" y="214"/>
                  </a:moveTo>
                  <a:cubicBezTo>
                    <a:pt x="594" y="259"/>
                    <a:pt x="349" y="301"/>
                    <a:pt x="74" y="329"/>
                  </a:cubicBezTo>
                  <a:cubicBezTo>
                    <a:pt x="78" y="291"/>
                    <a:pt x="76" y="247"/>
                    <a:pt x="61" y="201"/>
                  </a:cubicBezTo>
                  <a:cubicBezTo>
                    <a:pt x="47" y="157"/>
                    <a:pt x="25" y="122"/>
                    <a:pt x="0" y="94"/>
                  </a:cubicBezTo>
                  <a:cubicBezTo>
                    <a:pt x="270" y="73"/>
                    <a:pt x="513" y="38"/>
                    <a:pt x="723" y="0"/>
                  </a:cubicBezTo>
                  <a:cubicBezTo>
                    <a:pt x="736" y="5"/>
                    <a:pt x="782" y="27"/>
                    <a:pt x="806" y="79"/>
                  </a:cubicBezTo>
                  <a:cubicBezTo>
                    <a:pt x="837" y="145"/>
                    <a:pt x="807" y="205"/>
                    <a:pt x="803" y="214"/>
                  </a:cubicBezTo>
                </a:path>
              </a:pathLst>
            </a:custGeom>
            <a:solidFill>
              <a:srgbClr val="B285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908">
              <a:extLst>
                <a:ext uri="{FF2B5EF4-FFF2-40B4-BE49-F238E27FC236}">
                  <a16:creationId xmlns:a16="http://schemas.microsoft.com/office/drawing/2014/main" xmlns="" id="{F7EF9726-0E07-4B28-84BF-471EF4C98A89}"/>
                </a:ext>
              </a:extLst>
            </p:cNvPr>
            <p:cNvSpPr>
              <a:spLocks/>
            </p:cNvSpPr>
            <p:nvPr/>
          </p:nvSpPr>
          <p:spPr bwMode="auto">
            <a:xfrm>
              <a:off x="2798763" y="3595688"/>
              <a:ext cx="160338" cy="238125"/>
            </a:xfrm>
            <a:custGeom>
              <a:avLst/>
              <a:gdLst>
                <a:gd name="T0" fmla="*/ 760 w 783"/>
                <a:gd name="T1" fmla="*/ 898 h 1164"/>
                <a:gd name="T2" fmla="*/ 535 w 783"/>
                <a:gd name="T3" fmla="*/ 1141 h 1164"/>
                <a:gd name="T4" fmla="*/ 365 w 783"/>
                <a:gd name="T5" fmla="*/ 1086 h 1164"/>
                <a:gd name="T6" fmla="*/ 360 w 783"/>
                <a:gd name="T7" fmla="*/ 1082 h 1164"/>
                <a:gd name="T8" fmla="*/ 189 w 783"/>
                <a:gd name="T9" fmla="*/ 1151 h 1164"/>
                <a:gd name="T10" fmla="*/ 15 w 783"/>
                <a:gd name="T11" fmla="*/ 884 h 1164"/>
                <a:gd name="T12" fmla="*/ 213 w 783"/>
                <a:gd name="T13" fmla="*/ 405 h 1164"/>
                <a:gd name="T14" fmla="*/ 348 w 783"/>
                <a:gd name="T15" fmla="*/ 30 h 1164"/>
                <a:gd name="T16" fmla="*/ 355 w 783"/>
                <a:gd name="T17" fmla="*/ 0 h 1164"/>
                <a:gd name="T18" fmla="*/ 613 w 783"/>
                <a:gd name="T19" fmla="*/ 488 h 1164"/>
                <a:gd name="T20" fmla="*/ 760 w 783"/>
                <a:gd name="T21" fmla="*/ 898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3" h="1164">
                  <a:moveTo>
                    <a:pt x="760" y="898"/>
                  </a:moveTo>
                  <a:cubicBezTo>
                    <a:pt x="740" y="997"/>
                    <a:pt x="660" y="1129"/>
                    <a:pt x="535" y="1141"/>
                  </a:cubicBezTo>
                  <a:cubicBezTo>
                    <a:pt x="456" y="1149"/>
                    <a:pt x="393" y="1108"/>
                    <a:pt x="365" y="1086"/>
                  </a:cubicBezTo>
                  <a:cubicBezTo>
                    <a:pt x="363" y="1084"/>
                    <a:pt x="361" y="1083"/>
                    <a:pt x="360" y="1082"/>
                  </a:cubicBezTo>
                  <a:cubicBezTo>
                    <a:pt x="338" y="1102"/>
                    <a:pt x="268" y="1164"/>
                    <a:pt x="189" y="1151"/>
                  </a:cubicBezTo>
                  <a:cubicBezTo>
                    <a:pt x="82" y="1133"/>
                    <a:pt x="24" y="986"/>
                    <a:pt x="15" y="884"/>
                  </a:cubicBezTo>
                  <a:cubicBezTo>
                    <a:pt x="0" y="726"/>
                    <a:pt x="97" y="647"/>
                    <a:pt x="213" y="405"/>
                  </a:cubicBezTo>
                  <a:cubicBezTo>
                    <a:pt x="278" y="269"/>
                    <a:pt x="320" y="141"/>
                    <a:pt x="348" y="30"/>
                  </a:cubicBezTo>
                  <a:cubicBezTo>
                    <a:pt x="350" y="20"/>
                    <a:pt x="353" y="10"/>
                    <a:pt x="355" y="0"/>
                  </a:cubicBezTo>
                  <a:cubicBezTo>
                    <a:pt x="462" y="211"/>
                    <a:pt x="551" y="377"/>
                    <a:pt x="613" y="488"/>
                  </a:cubicBezTo>
                  <a:cubicBezTo>
                    <a:pt x="731" y="702"/>
                    <a:pt x="783" y="784"/>
                    <a:pt x="760" y="898"/>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910">
              <a:extLst>
                <a:ext uri="{FF2B5EF4-FFF2-40B4-BE49-F238E27FC236}">
                  <a16:creationId xmlns:a16="http://schemas.microsoft.com/office/drawing/2014/main" xmlns="" id="{832CDEEE-6A2B-4C88-9BBA-B65268706AEF}"/>
                </a:ext>
              </a:extLst>
            </p:cNvPr>
            <p:cNvSpPr>
              <a:spLocks/>
            </p:cNvSpPr>
            <p:nvPr/>
          </p:nvSpPr>
          <p:spPr bwMode="auto">
            <a:xfrm>
              <a:off x="3270250" y="3154363"/>
              <a:ext cx="187325" cy="180975"/>
            </a:xfrm>
            <a:custGeom>
              <a:avLst/>
              <a:gdLst>
                <a:gd name="T0" fmla="*/ 738 w 915"/>
                <a:gd name="T1" fmla="*/ 884 h 884"/>
                <a:gd name="T2" fmla="*/ 63 w 915"/>
                <a:gd name="T3" fmla="*/ 566 h 884"/>
                <a:gd name="T4" fmla="*/ 96 w 915"/>
                <a:gd name="T5" fmla="*/ 281 h 884"/>
                <a:gd name="T6" fmla="*/ 359 w 915"/>
                <a:gd name="T7" fmla="*/ 220 h 884"/>
                <a:gd name="T8" fmla="*/ 427 w 915"/>
                <a:gd name="T9" fmla="*/ 61 h 884"/>
                <a:gd name="T10" fmla="*/ 816 w 915"/>
                <a:gd name="T11" fmla="*/ 274 h 884"/>
                <a:gd name="T12" fmla="*/ 738 w 915"/>
                <a:gd name="T13" fmla="*/ 884 h 884"/>
              </a:gdLst>
              <a:ahLst/>
              <a:cxnLst>
                <a:cxn ang="0">
                  <a:pos x="T0" y="T1"/>
                </a:cxn>
                <a:cxn ang="0">
                  <a:pos x="T2" y="T3"/>
                </a:cxn>
                <a:cxn ang="0">
                  <a:pos x="T4" y="T5"/>
                </a:cxn>
                <a:cxn ang="0">
                  <a:pos x="T6" y="T7"/>
                </a:cxn>
                <a:cxn ang="0">
                  <a:pos x="T8" y="T9"/>
                </a:cxn>
                <a:cxn ang="0">
                  <a:pos x="T10" y="T11"/>
                </a:cxn>
                <a:cxn ang="0">
                  <a:pos x="T12" y="T13"/>
                </a:cxn>
              </a:cxnLst>
              <a:rect l="0" t="0" r="r" b="b"/>
              <a:pathLst>
                <a:path w="915" h="884">
                  <a:moveTo>
                    <a:pt x="738" y="884"/>
                  </a:moveTo>
                  <a:cubicBezTo>
                    <a:pt x="400" y="882"/>
                    <a:pt x="130" y="760"/>
                    <a:pt x="63" y="566"/>
                  </a:cubicBezTo>
                  <a:cubicBezTo>
                    <a:pt x="55" y="544"/>
                    <a:pt x="0" y="384"/>
                    <a:pt x="96" y="281"/>
                  </a:cubicBezTo>
                  <a:cubicBezTo>
                    <a:pt x="189" y="181"/>
                    <a:pt x="350" y="218"/>
                    <a:pt x="359" y="220"/>
                  </a:cubicBezTo>
                  <a:cubicBezTo>
                    <a:pt x="366" y="108"/>
                    <a:pt x="407" y="73"/>
                    <a:pt x="427" y="61"/>
                  </a:cubicBezTo>
                  <a:cubicBezTo>
                    <a:pt x="527" y="0"/>
                    <a:pt x="731" y="128"/>
                    <a:pt x="816" y="274"/>
                  </a:cubicBezTo>
                  <a:cubicBezTo>
                    <a:pt x="915" y="444"/>
                    <a:pt x="878" y="680"/>
                    <a:pt x="738" y="884"/>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911">
              <a:extLst>
                <a:ext uri="{FF2B5EF4-FFF2-40B4-BE49-F238E27FC236}">
                  <a16:creationId xmlns:a16="http://schemas.microsoft.com/office/drawing/2014/main" xmlns="" id="{1FB3C670-7A5F-41D4-A0BA-07CDC95BE588}"/>
                </a:ext>
              </a:extLst>
            </p:cNvPr>
            <p:cNvSpPr>
              <a:spLocks/>
            </p:cNvSpPr>
            <p:nvPr/>
          </p:nvSpPr>
          <p:spPr bwMode="auto">
            <a:xfrm>
              <a:off x="3001963" y="2476501"/>
              <a:ext cx="146050" cy="95250"/>
            </a:xfrm>
            <a:custGeom>
              <a:avLst/>
              <a:gdLst>
                <a:gd name="T0" fmla="*/ 63 w 709"/>
                <a:gd name="T1" fmla="*/ 447 h 464"/>
                <a:gd name="T2" fmla="*/ 331 w 709"/>
                <a:gd name="T3" fmla="*/ 134 h 464"/>
                <a:gd name="T4" fmla="*/ 705 w 709"/>
                <a:gd name="T5" fmla="*/ 86 h 464"/>
                <a:gd name="T6" fmla="*/ 709 w 709"/>
                <a:gd name="T7" fmla="*/ 1 h 464"/>
                <a:gd name="T8" fmla="*/ 362 w 709"/>
                <a:gd name="T9" fmla="*/ 78 h 464"/>
                <a:gd name="T10" fmla="*/ 0 w 709"/>
                <a:gd name="T11" fmla="*/ 464 h 464"/>
                <a:gd name="T12" fmla="*/ 63 w 709"/>
                <a:gd name="T13" fmla="*/ 447 h 464"/>
              </a:gdLst>
              <a:ahLst/>
              <a:cxnLst>
                <a:cxn ang="0">
                  <a:pos x="T0" y="T1"/>
                </a:cxn>
                <a:cxn ang="0">
                  <a:pos x="T2" y="T3"/>
                </a:cxn>
                <a:cxn ang="0">
                  <a:pos x="T4" y="T5"/>
                </a:cxn>
                <a:cxn ang="0">
                  <a:pos x="T6" y="T7"/>
                </a:cxn>
                <a:cxn ang="0">
                  <a:pos x="T8" y="T9"/>
                </a:cxn>
                <a:cxn ang="0">
                  <a:pos x="T10" y="T11"/>
                </a:cxn>
                <a:cxn ang="0">
                  <a:pos x="T12" y="T13"/>
                </a:cxn>
              </a:cxnLst>
              <a:rect l="0" t="0" r="r" b="b"/>
              <a:pathLst>
                <a:path w="709" h="464">
                  <a:moveTo>
                    <a:pt x="63" y="447"/>
                  </a:moveTo>
                  <a:cubicBezTo>
                    <a:pt x="74" y="412"/>
                    <a:pt x="149" y="236"/>
                    <a:pt x="331" y="134"/>
                  </a:cubicBezTo>
                  <a:cubicBezTo>
                    <a:pt x="513" y="32"/>
                    <a:pt x="670" y="77"/>
                    <a:pt x="705" y="86"/>
                  </a:cubicBezTo>
                  <a:cubicBezTo>
                    <a:pt x="707" y="58"/>
                    <a:pt x="708" y="29"/>
                    <a:pt x="709" y="1"/>
                  </a:cubicBezTo>
                  <a:cubicBezTo>
                    <a:pt x="635" y="0"/>
                    <a:pt x="504" y="8"/>
                    <a:pt x="362" y="78"/>
                  </a:cubicBezTo>
                  <a:cubicBezTo>
                    <a:pt x="127" y="194"/>
                    <a:pt x="28" y="401"/>
                    <a:pt x="0" y="464"/>
                  </a:cubicBezTo>
                  <a:cubicBezTo>
                    <a:pt x="21" y="459"/>
                    <a:pt x="42" y="453"/>
                    <a:pt x="63" y="447"/>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912">
              <a:extLst>
                <a:ext uri="{FF2B5EF4-FFF2-40B4-BE49-F238E27FC236}">
                  <a16:creationId xmlns:a16="http://schemas.microsoft.com/office/drawing/2014/main" xmlns="" id="{0ECEF64D-6BA5-4F74-A714-97F50ABD8BB9}"/>
                </a:ext>
              </a:extLst>
            </p:cNvPr>
            <p:cNvSpPr>
              <a:spLocks/>
            </p:cNvSpPr>
            <p:nvPr/>
          </p:nvSpPr>
          <p:spPr bwMode="auto">
            <a:xfrm>
              <a:off x="2933700" y="2544763"/>
              <a:ext cx="157163" cy="163513"/>
            </a:xfrm>
            <a:custGeom>
              <a:avLst/>
              <a:gdLst>
                <a:gd name="T0" fmla="*/ 321 w 760"/>
                <a:gd name="T1" fmla="*/ 796 h 798"/>
                <a:gd name="T2" fmla="*/ 319 w 760"/>
                <a:gd name="T3" fmla="*/ 798 h 798"/>
                <a:gd name="T4" fmla="*/ 12 w 760"/>
                <a:gd name="T5" fmla="*/ 337 h 798"/>
                <a:gd name="T6" fmla="*/ 241 w 760"/>
                <a:gd name="T7" fmla="*/ 10 h 798"/>
                <a:gd name="T8" fmla="*/ 359 w 760"/>
                <a:gd name="T9" fmla="*/ 111 h 798"/>
                <a:gd name="T10" fmla="*/ 383 w 760"/>
                <a:gd name="T11" fmla="*/ 93 h 798"/>
                <a:gd name="T12" fmla="*/ 383 w 760"/>
                <a:gd name="T13" fmla="*/ 93 h 798"/>
                <a:gd name="T14" fmla="*/ 596 w 760"/>
                <a:gd name="T15" fmla="*/ 55 h 798"/>
                <a:gd name="T16" fmla="*/ 736 w 760"/>
                <a:gd name="T17" fmla="*/ 271 h 798"/>
                <a:gd name="T18" fmla="*/ 321 w 760"/>
                <a:gd name="T19" fmla="*/ 79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0" h="798">
                  <a:moveTo>
                    <a:pt x="321" y="796"/>
                  </a:moveTo>
                  <a:lnTo>
                    <a:pt x="319" y="798"/>
                  </a:lnTo>
                  <a:cubicBezTo>
                    <a:pt x="124" y="689"/>
                    <a:pt x="0" y="513"/>
                    <a:pt x="12" y="337"/>
                  </a:cubicBezTo>
                  <a:cubicBezTo>
                    <a:pt x="22" y="185"/>
                    <a:pt x="135" y="0"/>
                    <a:pt x="241" y="10"/>
                  </a:cubicBezTo>
                  <a:cubicBezTo>
                    <a:pt x="262" y="12"/>
                    <a:pt x="309" y="23"/>
                    <a:pt x="359" y="111"/>
                  </a:cubicBezTo>
                  <a:cubicBezTo>
                    <a:pt x="361" y="109"/>
                    <a:pt x="369" y="102"/>
                    <a:pt x="383" y="93"/>
                  </a:cubicBezTo>
                  <a:lnTo>
                    <a:pt x="383" y="93"/>
                  </a:lnTo>
                  <a:cubicBezTo>
                    <a:pt x="424" y="66"/>
                    <a:pt x="510" y="22"/>
                    <a:pt x="596" y="55"/>
                  </a:cubicBezTo>
                  <a:cubicBezTo>
                    <a:pt x="714" y="99"/>
                    <a:pt x="734" y="251"/>
                    <a:pt x="736" y="271"/>
                  </a:cubicBezTo>
                  <a:cubicBezTo>
                    <a:pt x="760" y="454"/>
                    <a:pt x="592" y="660"/>
                    <a:pt x="321" y="796"/>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913">
              <a:extLst>
                <a:ext uri="{FF2B5EF4-FFF2-40B4-BE49-F238E27FC236}">
                  <a16:creationId xmlns:a16="http://schemas.microsoft.com/office/drawing/2014/main" xmlns="" id="{CC35F0F2-4E26-46B3-B6A3-1268A76DF82D}"/>
                </a:ext>
              </a:extLst>
            </p:cNvPr>
            <p:cNvSpPr>
              <a:spLocks/>
            </p:cNvSpPr>
            <p:nvPr/>
          </p:nvSpPr>
          <p:spPr bwMode="auto">
            <a:xfrm>
              <a:off x="3121025" y="3946526"/>
              <a:ext cx="280988" cy="206375"/>
            </a:xfrm>
            <a:custGeom>
              <a:avLst/>
              <a:gdLst>
                <a:gd name="T0" fmla="*/ 1371 w 1371"/>
                <a:gd name="T1" fmla="*/ 857 h 1007"/>
                <a:gd name="T2" fmla="*/ 1349 w 1371"/>
                <a:gd name="T3" fmla="*/ 864 h 1007"/>
                <a:gd name="T4" fmla="*/ 948 w 1371"/>
                <a:gd name="T5" fmla="*/ 940 h 1007"/>
                <a:gd name="T6" fmla="*/ 41 w 1371"/>
                <a:gd name="T7" fmla="*/ 728 h 1007"/>
                <a:gd name="T8" fmla="*/ 83 w 1371"/>
                <a:gd name="T9" fmla="*/ 397 h 1007"/>
                <a:gd name="T10" fmla="*/ 178 w 1371"/>
                <a:gd name="T11" fmla="*/ 329 h 1007"/>
                <a:gd name="T12" fmla="*/ 193 w 1371"/>
                <a:gd name="T13" fmla="*/ 323 h 1007"/>
                <a:gd name="T14" fmla="*/ 138 w 1371"/>
                <a:gd name="T15" fmla="*/ 139 h 1007"/>
                <a:gd name="T16" fmla="*/ 483 w 1371"/>
                <a:gd name="T17" fmla="*/ 24 h 1007"/>
                <a:gd name="T18" fmla="*/ 1063 w 1371"/>
                <a:gd name="T19" fmla="*/ 572 h 1007"/>
                <a:gd name="T20" fmla="*/ 1371 w 1371"/>
                <a:gd name="T21" fmla="*/ 85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71" h="1007">
                  <a:moveTo>
                    <a:pt x="1371" y="857"/>
                  </a:moveTo>
                  <a:cubicBezTo>
                    <a:pt x="1364" y="859"/>
                    <a:pt x="1356" y="861"/>
                    <a:pt x="1349" y="864"/>
                  </a:cubicBezTo>
                  <a:cubicBezTo>
                    <a:pt x="1252" y="892"/>
                    <a:pt x="1115" y="925"/>
                    <a:pt x="948" y="940"/>
                  </a:cubicBezTo>
                  <a:cubicBezTo>
                    <a:pt x="821" y="951"/>
                    <a:pt x="169" y="1007"/>
                    <a:pt x="41" y="728"/>
                  </a:cubicBezTo>
                  <a:cubicBezTo>
                    <a:pt x="0" y="638"/>
                    <a:pt x="2" y="490"/>
                    <a:pt x="83" y="397"/>
                  </a:cubicBezTo>
                  <a:cubicBezTo>
                    <a:pt x="113" y="362"/>
                    <a:pt x="149" y="341"/>
                    <a:pt x="178" y="329"/>
                  </a:cubicBezTo>
                  <a:cubicBezTo>
                    <a:pt x="183" y="327"/>
                    <a:pt x="188" y="325"/>
                    <a:pt x="193" y="323"/>
                  </a:cubicBezTo>
                  <a:cubicBezTo>
                    <a:pt x="168" y="291"/>
                    <a:pt x="113" y="210"/>
                    <a:pt x="138" y="139"/>
                  </a:cubicBezTo>
                  <a:cubicBezTo>
                    <a:pt x="173" y="38"/>
                    <a:pt x="351" y="0"/>
                    <a:pt x="483" y="24"/>
                  </a:cubicBezTo>
                  <a:cubicBezTo>
                    <a:pt x="691" y="62"/>
                    <a:pt x="754" y="250"/>
                    <a:pt x="1063" y="572"/>
                  </a:cubicBezTo>
                  <a:cubicBezTo>
                    <a:pt x="1188" y="702"/>
                    <a:pt x="1299" y="798"/>
                    <a:pt x="1371" y="857"/>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914">
              <a:extLst>
                <a:ext uri="{FF2B5EF4-FFF2-40B4-BE49-F238E27FC236}">
                  <a16:creationId xmlns:a16="http://schemas.microsoft.com/office/drawing/2014/main" xmlns="" id="{D7473E19-4D1E-466F-97C8-43D4C4E95412}"/>
                </a:ext>
              </a:extLst>
            </p:cNvPr>
            <p:cNvSpPr>
              <a:spLocks/>
            </p:cNvSpPr>
            <p:nvPr/>
          </p:nvSpPr>
          <p:spPr bwMode="auto">
            <a:xfrm>
              <a:off x="3463925" y="3611563"/>
              <a:ext cx="176213" cy="228600"/>
            </a:xfrm>
            <a:custGeom>
              <a:avLst/>
              <a:gdLst>
                <a:gd name="T0" fmla="*/ 835 w 862"/>
                <a:gd name="T1" fmla="*/ 1117 h 1117"/>
                <a:gd name="T2" fmla="*/ 821 w 862"/>
                <a:gd name="T3" fmla="*/ 1105 h 1117"/>
                <a:gd name="T4" fmla="*/ 560 w 862"/>
                <a:gd name="T5" fmla="*/ 894 h 1117"/>
                <a:gd name="T6" fmla="*/ 35 w 862"/>
                <a:gd name="T7" fmla="*/ 475 h 1117"/>
                <a:gd name="T8" fmla="*/ 91 w 862"/>
                <a:gd name="T9" fmla="*/ 173 h 1117"/>
                <a:gd name="T10" fmla="*/ 251 w 862"/>
                <a:gd name="T11" fmla="*/ 198 h 1117"/>
                <a:gd name="T12" fmla="*/ 251 w 862"/>
                <a:gd name="T13" fmla="*/ 196 h 1117"/>
                <a:gd name="T14" fmla="*/ 299 w 862"/>
                <a:gd name="T15" fmla="*/ 97 h 1117"/>
                <a:gd name="T16" fmla="*/ 570 w 862"/>
                <a:gd name="T17" fmla="*/ 23 h 1117"/>
                <a:gd name="T18" fmla="*/ 854 w 862"/>
                <a:gd name="T19" fmla="*/ 754 h 1117"/>
                <a:gd name="T20" fmla="*/ 835 w 862"/>
                <a:gd name="T21" fmla="*/ 1117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117">
                  <a:moveTo>
                    <a:pt x="835" y="1117"/>
                  </a:moveTo>
                  <a:cubicBezTo>
                    <a:pt x="830" y="1113"/>
                    <a:pt x="826" y="1109"/>
                    <a:pt x="821" y="1105"/>
                  </a:cubicBezTo>
                  <a:cubicBezTo>
                    <a:pt x="763" y="1052"/>
                    <a:pt x="675" y="976"/>
                    <a:pt x="560" y="894"/>
                  </a:cubicBezTo>
                  <a:cubicBezTo>
                    <a:pt x="256" y="674"/>
                    <a:pt x="92" y="644"/>
                    <a:pt x="35" y="475"/>
                  </a:cubicBezTo>
                  <a:cubicBezTo>
                    <a:pt x="0" y="368"/>
                    <a:pt x="11" y="214"/>
                    <a:pt x="91" y="173"/>
                  </a:cubicBezTo>
                  <a:cubicBezTo>
                    <a:pt x="147" y="145"/>
                    <a:pt x="220" y="181"/>
                    <a:pt x="251" y="198"/>
                  </a:cubicBezTo>
                  <a:lnTo>
                    <a:pt x="251" y="196"/>
                  </a:lnTo>
                  <a:cubicBezTo>
                    <a:pt x="257" y="170"/>
                    <a:pt x="269" y="131"/>
                    <a:pt x="299" y="97"/>
                  </a:cubicBezTo>
                  <a:cubicBezTo>
                    <a:pt x="367" y="19"/>
                    <a:pt x="491" y="0"/>
                    <a:pt x="570" y="23"/>
                  </a:cubicBezTo>
                  <a:cubicBezTo>
                    <a:pt x="818" y="97"/>
                    <a:pt x="848" y="647"/>
                    <a:pt x="854" y="754"/>
                  </a:cubicBezTo>
                  <a:cubicBezTo>
                    <a:pt x="862" y="907"/>
                    <a:pt x="848" y="1033"/>
                    <a:pt x="835" y="1117"/>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915">
              <a:extLst>
                <a:ext uri="{FF2B5EF4-FFF2-40B4-BE49-F238E27FC236}">
                  <a16:creationId xmlns:a16="http://schemas.microsoft.com/office/drawing/2014/main" xmlns="" id="{7C196592-30E3-481F-B8E6-EBE35713C0B8}"/>
                </a:ext>
              </a:extLst>
            </p:cNvPr>
            <p:cNvSpPr>
              <a:spLocks/>
            </p:cNvSpPr>
            <p:nvPr/>
          </p:nvSpPr>
          <p:spPr bwMode="auto">
            <a:xfrm>
              <a:off x="3054350" y="3632201"/>
              <a:ext cx="254000" cy="241300"/>
            </a:xfrm>
            <a:custGeom>
              <a:avLst/>
              <a:gdLst>
                <a:gd name="T0" fmla="*/ 1104 w 1235"/>
                <a:gd name="T1" fmla="*/ 759 h 1167"/>
                <a:gd name="T2" fmla="*/ 908 w 1235"/>
                <a:gd name="T3" fmla="*/ 774 h 1167"/>
                <a:gd name="T4" fmla="*/ 906 w 1235"/>
                <a:gd name="T5" fmla="*/ 773 h 1167"/>
                <a:gd name="T6" fmla="*/ 957 w 1235"/>
                <a:gd name="T7" fmla="*/ 916 h 1167"/>
                <a:gd name="T8" fmla="*/ 685 w 1235"/>
                <a:gd name="T9" fmla="*/ 1141 h 1167"/>
                <a:gd name="T10" fmla="*/ 0 w 1235"/>
                <a:gd name="T11" fmla="*/ 65 h 1167"/>
                <a:gd name="T12" fmla="*/ 25 w 1235"/>
                <a:gd name="T13" fmla="*/ 60 h 1167"/>
                <a:gd name="T14" fmla="*/ 740 w 1235"/>
                <a:gd name="T15" fmla="*/ 97 h 1167"/>
                <a:gd name="T16" fmla="*/ 1201 w 1235"/>
                <a:gd name="T17" fmla="*/ 410 h 1167"/>
                <a:gd name="T18" fmla="*/ 1104 w 1235"/>
                <a:gd name="T19" fmla="*/ 759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5" h="1167">
                  <a:moveTo>
                    <a:pt x="1104" y="759"/>
                  </a:moveTo>
                  <a:cubicBezTo>
                    <a:pt x="1028" y="804"/>
                    <a:pt x="941" y="783"/>
                    <a:pt x="908" y="774"/>
                  </a:cubicBezTo>
                  <a:lnTo>
                    <a:pt x="906" y="773"/>
                  </a:lnTo>
                  <a:cubicBezTo>
                    <a:pt x="931" y="805"/>
                    <a:pt x="962" y="857"/>
                    <a:pt x="957" y="916"/>
                  </a:cubicBezTo>
                  <a:cubicBezTo>
                    <a:pt x="945" y="1043"/>
                    <a:pt x="775" y="1134"/>
                    <a:pt x="685" y="1141"/>
                  </a:cubicBezTo>
                  <a:cubicBezTo>
                    <a:pt x="368" y="1167"/>
                    <a:pt x="56" y="239"/>
                    <a:pt x="0" y="65"/>
                  </a:cubicBezTo>
                  <a:cubicBezTo>
                    <a:pt x="8" y="63"/>
                    <a:pt x="16" y="61"/>
                    <a:pt x="25" y="60"/>
                  </a:cubicBezTo>
                  <a:cubicBezTo>
                    <a:pt x="356" y="0"/>
                    <a:pt x="605" y="55"/>
                    <a:pt x="740" y="97"/>
                  </a:cubicBezTo>
                  <a:cubicBezTo>
                    <a:pt x="912" y="150"/>
                    <a:pt x="1142" y="221"/>
                    <a:pt x="1201" y="410"/>
                  </a:cubicBezTo>
                  <a:cubicBezTo>
                    <a:pt x="1235" y="519"/>
                    <a:pt x="1219" y="692"/>
                    <a:pt x="1104" y="759"/>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916">
              <a:extLst>
                <a:ext uri="{FF2B5EF4-FFF2-40B4-BE49-F238E27FC236}">
                  <a16:creationId xmlns:a16="http://schemas.microsoft.com/office/drawing/2014/main" xmlns="" id="{FD893BE9-2403-48CD-A5A8-222A38E058D5}"/>
                </a:ext>
              </a:extLst>
            </p:cNvPr>
            <p:cNvSpPr>
              <a:spLocks/>
            </p:cNvSpPr>
            <p:nvPr/>
          </p:nvSpPr>
          <p:spPr bwMode="auto">
            <a:xfrm>
              <a:off x="2859088" y="2835276"/>
              <a:ext cx="236538" cy="265113"/>
            </a:xfrm>
            <a:custGeom>
              <a:avLst/>
              <a:gdLst>
                <a:gd name="T0" fmla="*/ 1094 w 1156"/>
                <a:gd name="T1" fmla="*/ 811 h 1287"/>
                <a:gd name="T2" fmla="*/ 837 w 1156"/>
                <a:gd name="T3" fmla="*/ 1053 h 1287"/>
                <a:gd name="T4" fmla="*/ 702 w 1156"/>
                <a:gd name="T5" fmla="*/ 986 h 1287"/>
                <a:gd name="T6" fmla="*/ 704 w 1156"/>
                <a:gd name="T7" fmla="*/ 1002 h 1287"/>
                <a:gd name="T8" fmla="*/ 664 w 1156"/>
                <a:gd name="T9" fmla="*/ 1181 h 1287"/>
                <a:gd name="T10" fmla="*/ 305 w 1156"/>
                <a:gd name="T11" fmla="*/ 1234 h 1287"/>
                <a:gd name="T12" fmla="*/ 50 w 1156"/>
                <a:gd name="T13" fmla="*/ 739 h 1287"/>
                <a:gd name="T14" fmla="*/ 108 w 1156"/>
                <a:gd name="T15" fmla="*/ 0 h 1287"/>
                <a:gd name="T16" fmla="*/ 124 w 1156"/>
                <a:gd name="T17" fmla="*/ 8 h 1287"/>
                <a:gd name="T18" fmla="*/ 1094 w 1156"/>
                <a:gd name="T19" fmla="*/ 811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6" h="1287">
                  <a:moveTo>
                    <a:pt x="1094" y="811"/>
                  </a:moveTo>
                  <a:cubicBezTo>
                    <a:pt x="1076" y="900"/>
                    <a:pt x="965" y="1058"/>
                    <a:pt x="837" y="1053"/>
                  </a:cubicBezTo>
                  <a:cubicBezTo>
                    <a:pt x="778" y="1051"/>
                    <a:pt x="731" y="1015"/>
                    <a:pt x="702" y="986"/>
                  </a:cubicBezTo>
                  <a:cubicBezTo>
                    <a:pt x="703" y="990"/>
                    <a:pt x="704" y="996"/>
                    <a:pt x="704" y="1002"/>
                  </a:cubicBezTo>
                  <a:cubicBezTo>
                    <a:pt x="709" y="1043"/>
                    <a:pt x="711" y="1119"/>
                    <a:pt x="664" y="1181"/>
                  </a:cubicBezTo>
                  <a:cubicBezTo>
                    <a:pt x="583" y="1287"/>
                    <a:pt x="409" y="1281"/>
                    <a:pt x="305" y="1234"/>
                  </a:cubicBezTo>
                  <a:cubicBezTo>
                    <a:pt x="126" y="1153"/>
                    <a:pt x="83" y="917"/>
                    <a:pt x="50" y="739"/>
                  </a:cubicBezTo>
                  <a:cubicBezTo>
                    <a:pt x="25" y="597"/>
                    <a:pt x="0" y="333"/>
                    <a:pt x="108" y="0"/>
                  </a:cubicBezTo>
                  <a:cubicBezTo>
                    <a:pt x="113" y="2"/>
                    <a:pt x="118" y="5"/>
                    <a:pt x="124" y="8"/>
                  </a:cubicBezTo>
                  <a:cubicBezTo>
                    <a:pt x="323" y="102"/>
                    <a:pt x="1156" y="509"/>
                    <a:pt x="1094" y="811"/>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917">
              <a:extLst>
                <a:ext uri="{FF2B5EF4-FFF2-40B4-BE49-F238E27FC236}">
                  <a16:creationId xmlns:a16="http://schemas.microsoft.com/office/drawing/2014/main" xmlns="" id="{9F6AB7A2-3A3C-495B-8E99-4A4E8ED161E6}"/>
                </a:ext>
              </a:extLst>
            </p:cNvPr>
            <p:cNvSpPr>
              <a:spLocks/>
            </p:cNvSpPr>
            <p:nvPr/>
          </p:nvSpPr>
          <p:spPr bwMode="auto">
            <a:xfrm>
              <a:off x="2930525" y="3232151"/>
              <a:ext cx="427038" cy="398463"/>
            </a:xfrm>
            <a:custGeom>
              <a:avLst/>
              <a:gdLst>
                <a:gd name="T0" fmla="*/ 1382 w 2083"/>
                <a:gd name="T1" fmla="*/ 1181 h 1940"/>
                <a:gd name="T2" fmla="*/ 1379 w 2083"/>
                <a:gd name="T3" fmla="*/ 1191 h 1940"/>
                <a:gd name="T4" fmla="*/ 553 w 2083"/>
                <a:gd name="T5" fmla="*/ 1336 h 1940"/>
                <a:gd name="T6" fmla="*/ 294 w 2083"/>
                <a:gd name="T7" fmla="*/ 0 h 1940"/>
                <a:gd name="T8" fmla="*/ 339 w 2083"/>
                <a:gd name="T9" fmla="*/ 39 h 1940"/>
                <a:gd name="T10" fmla="*/ 1322 w 2083"/>
                <a:gd name="T11" fmla="*/ 350 h 1940"/>
                <a:gd name="T12" fmla="*/ 1382 w 2083"/>
                <a:gd name="T13" fmla="*/ 1181 h 1940"/>
              </a:gdLst>
              <a:ahLst/>
              <a:cxnLst>
                <a:cxn ang="0">
                  <a:pos x="T0" y="T1"/>
                </a:cxn>
                <a:cxn ang="0">
                  <a:pos x="T2" y="T3"/>
                </a:cxn>
                <a:cxn ang="0">
                  <a:pos x="T4" y="T5"/>
                </a:cxn>
                <a:cxn ang="0">
                  <a:pos x="T6" y="T7"/>
                </a:cxn>
                <a:cxn ang="0">
                  <a:pos x="T8" y="T9"/>
                </a:cxn>
                <a:cxn ang="0">
                  <a:pos x="T10" y="T11"/>
                </a:cxn>
                <a:cxn ang="0">
                  <a:pos x="T12" y="T13"/>
                </a:cxn>
              </a:cxnLst>
              <a:rect l="0" t="0" r="r" b="b"/>
              <a:pathLst>
                <a:path w="2083" h="1940">
                  <a:moveTo>
                    <a:pt x="1382" y="1181"/>
                  </a:moveTo>
                  <a:cubicBezTo>
                    <a:pt x="1382" y="1181"/>
                    <a:pt x="1381" y="1185"/>
                    <a:pt x="1379" y="1191"/>
                  </a:cubicBezTo>
                  <a:cubicBezTo>
                    <a:pt x="1345" y="1278"/>
                    <a:pt x="1070" y="1940"/>
                    <a:pt x="553" y="1336"/>
                  </a:cubicBezTo>
                  <a:cubicBezTo>
                    <a:pt x="0" y="690"/>
                    <a:pt x="294" y="0"/>
                    <a:pt x="294" y="0"/>
                  </a:cubicBezTo>
                  <a:cubicBezTo>
                    <a:pt x="294" y="0"/>
                    <a:pt x="308" y="15"/>
                    <a:pt x="339" y="39"/>
                  </a:cubicBezTo>
                  <a:cubicBezTo>
                    <a:pt x="443" y="121"/>
                    <a:pt x="736" y="304"/>
                    <a:pt x="1322" y="350"/>
                  </a:cubicBezTo>
                  <a:cubicBezTo>
                    <a:pt x="2083" y="410"/>
                    <a:pt x="1868" y="1239"/>
                    <a:pt x="1382" y="1181"/>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Freeform 918">
              <a:extLst>
                <a:ext uri="{FF2B5EF4-FFF2-40B4-BE49-F238E27FC236}">
                  <a16:creationId xmlns:a16="http://schemas.microsoft.com/office/drawing/2014/main" xmlns="" id="{8F976A3B-5FC0-473E-81EF-AF87E6C01A58}"/>
                </a:ext>
              </a:extLst>
            </p:cNvPr>
            <p:cNvSpPr>
              <a:spLocks/>
            </p:cNvSpPr>
            <p:nvPr/>
          </p:nvSpPr>
          <p:spPr bwMode="auto">
            <a:xfrm>
              <a:off x="3408363" y="2803526"/>
              <a:ext cx="46038" cy="169863"/>
            </a:xfrm>
            <a:custGeom>
              <a:avLst/>
              <a:gdLst>
                <a:gd name="T0" fmla="*/ 219 w 219"/>
                <a:gd name="T1" fmla="*/ 762 h 825"/>
                <a:gd name="T2" fmla="*/ 44 w 219"/>
                <a:gd name="T3" fmla="*/ 394 h 825"/>
                <a:gd name="T4" fmla="*/ 152 w 219"/>
                <a:gd name="T5" fmla="*/ 38 h 825"/>
                <a:gd name="T6" fmla="*/ 76 w 219"/>
                <a:gd name="T7" fmla="*/ 0 h 825"/>
                <a:gd name="T8" fmla="*/ 6 w 219"/>
                <a:gd name="T9" fmla="*/ 343 h 825"/>
                <a:gd name="T10" fmla="*/ 209 w 219"/>
                <a:gd name="T11" fmla="*/ 825 h 825"/>
                <a:gd name="T12" fmla="*/ 219 w 219"/>
                <a:gd name="T13" fmla="*/ 762 h 825"/>
              </a:gdLst>
              <a:ahLst/>
              <a:cxnLst>
                <a:cxn ang="0">
                  <a:pos x="T0" y="T1"/>
                </a:cxn>
                <a:cxn ang="0">
                  <a:pos x="T2" y="T3"/>
                </a:cxn>
                <a:cxn ang="0">
                  <a:pos x="T4" y="T5"/>
                </a:cxn>
                <a:cxn ang="0">
                  <a:pos x="T6" y="T7"/>
                </a:cxn>
                <a:cxn ang="0">
                  <a:pos x="T8" y="T9"/>
                </a:cxn>
                <a:cxn ang="0">
                  <a:pos x="T10" y="T11"/>
                </a:cxn>
                <a:cxn ang="0">
                  <a:pos x="T12" y="T13"/>
                </a:cxn>
              </a:cxnLst>
              <a:rect l="0" t="0" r="r" b="b"/>
              <a:pathLst>
                <a:path w="219" h="825">
                  <a:moveTo>
                    <a:pt x="219" y="762"/>
                  </a:moveTo>
                  <a:cubicBezTo>
                    <a:pt x="191" y="738"/>
                    <a:pt x="63" y="599"/>
                    <a:pt x="44" y="394"/>
                  </a:cubicBezTo>
                  <a:cubicBezTo>
                    <a:pt x="25" y="189"/>
                    <a:pt x="129" y="66"/>
                    <a:pt x="152" y="38"/>
                  </a:cubicBezTo>
                  <a:cubicBezTo>
                    <a:pt x="127" y="25"/>
                    <a:pt x="101" y="13"/>
                    <a:pt x="76" y="0"/>
                  </a:cubicBezTo>
                  <a:cubicBezTo>
                    <a:pt x="45" y="66"/>
                    <a:pt x="0" y="188"/>
                    <a:pt x="6" y="343"/>
                  </a:cubicBezTo>
                  <a:cubicBezTo>
                    <a:pt x="17" y="602"/>
                    <a:pt x="162" y="775"/>
                    <a:pt x="209" y="825"/>
                  </a:cubicBezTo>
                  <a:cubicBezTo>
                    <a:pt x="212" y="804"/>
                    <a:pt x="215" y="783"/>
                    <a:pt x="219" y="762"/>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Freeform 919">
              <a:extLst>
                <a:ext uri="{FF2B5EF4-FFF2-40B4-BE49-F238E27FC236}">
                  <a16:creationId xmlns:a16="http://schemas.microsoft.com/office/drawing/2014/main" xmlns="" id="{2E5FB97C-595B-4318-A56A-3C8300A9FB4C}"/>
                </a:ext>
              </a:extLst>
            </p:cNvPr>
            <p:cNvSpPr>
              <a:spLocks/>
            </p:cNvSpPr>
            <p:nvPr/>
          </p:nvSpPr>
          <p:spPr bwMode="auto">
            <a:xfrm>
              <a:off x="3284538" y="2822576"/>
              <a:ext cx="277813" cy="323850"/>
            </a:xfrm>
            <a:custGeom>
              <a:avLst/>
              <a:gdLst>
                <a:gd name="T0" fmla="*/ 872 w 1347"/>
                <a:gd name="T1" fmla="*/ 1572 h 1573"/>
                <a:gd name="T2" fmla="*/ 871 w 1347"/>
                <a:gd name="T3" fmla="*/ 1573 h 1573"/>
                <a:gd name="T4" fmla="*/ 329 w 1347"/>
                <a:gd name="T5" fmla="*/ 916 h 1573"/>
                <a:gd name="T6" fmla="*/ 324 w 1347"/>
                <a:gd name="T7" fmla="*/ 297 h 1573"/>
                <a:gd name="T8" fmla="*/ 396 w 1347"/>
                <a:gd name="T9" fmla="*/ 276 h 1573"/>
                <a:gd name="T10" fmla="*/ 630 w 1347"/>
                <a:gd name="T11" fmla="*/ 337 h 1573"/>
                <a:gd name="T12" fmla="*/ 653 w 1347"/>
                <a:gd name="T13" fmla="*/ 320 h 1573"/>
                <a:gd name="T14" fmla="*/ 1247 w 1347"/>
                <a:gd name="T15" fmla="*/ 575 h 1573"/>
                <a:gd name="T16" fmla="*/ 872 w 1347"/>
                <a:gd name="T17" fmla="*/ 1572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7" h="1573">
                  <a:moveTo>
                    <a:pt x="872" y="1572"/>
                  </a:moveTo>
                  <a:lnTo>
                    <a:pt x="871" y="1573"/>
                  </a:lnTo>
                  <a:cubicBezTo>
                    <a:pt x="871" y="1573"/>
                    <a:pt x="812" y="1269"/>
                    <a:pt x="329" y="916"/>
                  </a:cubicBezTo>
                  <a:cubicBezTo>
                    <a:pt x="0" y="676"/>
                    <a:pt x="119" y="384"/>
                    <a:pt x="324" y="297"/>
                  </a:cubicBezTo>
                  <a:cubicBezTo>
                    <a:pt x="347" y="288"/>
                    <a:pt x="372" y="280"/>
                    <a:pt x="396" y="276"/>
                  </a:cubicBezTo>
                  <a:cubicBezTo>
                    <a:pt x="474" y="263"/>
                    <a:pt x="558" y="280"/>
                    <a:pt x="630" y="337"/>
                  </a:cubicBezTo>
                  <a:cubicBezTo>
                    <a:pt x="630" y="337"/>
                    <a:pt x="638" y="331"/>
                    <a:pt x="653" y="320"/>
                  </a:cubicBezTo>
                  <a:cubicBezTo>
                    <a:pt x="753" y="249"/>
                    <a:pt x="1157" y="0"/>
                    <a:pt x="1247" y="575"/>
                  </a:cubicBezTo>
                  <a:cubicBezTo>
                    <a:pt x="1347" y="1212"/>
                    <a:pt x="901" y="1551"/>
                    <a:pt x="872" y="1572"/>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920">
              <a:extLst>
                <a:ext uri="{FF2B5EF4-FFF2-40B4-BE49-F238E27FC236}">
                  <a16:creationId xmlns:a16="http://schemas.microsoft.com/office/drawing/2014/main" xmlns="" id="{4E2AEF65-7B76-4A1C-8316-DDF8378404F6}"/>
                </a:ext>
              </a:extLst>
            </p:cNvPr>
            <p:cNvSpPr>
              <a:spLocks/>
            </p:cNvSpPr>
            <p:nvPr/>
          </p:nvSpPr>
          <p:spPr bwMode="auto">
            <a:xfrm>
              <a:off x="4135438" y="3494088"/>
              <a:ext cx="325438" cy="292100"/>
            </a:xfrm>
            <a:custGeom>
              <a:avLst/>
              <a:gdLst>
                <a:gd name="T0" fmla="*/ 1586 w 1586"/>
                <a:gd name="T1" fmla="*/ 575 h 1418"/>
                <a:gd name="T2" fmla="*/ 1575 w 1586"/>
                <a:gd name="T3" fmla="*/ 575 h 1418"/>
                <a:gd name="T4" fmla="*/ 829 w 1586"/>
                <a:gd name="T5" fmla="*/ 998 h 1418"/>
                <a:gd name="T6" fmla="*/ 304 w 1586"/>
                <a:gd name="T7" fmla="*/ 591 h 1418"/>
                <a:gd name="T8" fmla="*/ 302 w 1586"/>
                <a:gd name="T9" fmla="*/ 589 h 1418"/>
                <a:gd name="T10" fmla="*/ 654 w 1586"/>
                <a:gd name="T11" fmla="*/ 16 h 1418"/>
                <a:gd name="T12" fmla="*/ 1586 w 1586"/>
                <a:gd name="T13" fmla="*/ 575 h 1418"/>
              </a:gdLst>
              <a:ahLst/>
              <a:cxnLst>
                <a:cxn ang="0">
                  <a:pos x="T0" y="T1"/>
                </a:cxn>
                <a:cxn ang="0">
                  <a:pos x="T2" y="T3"/>
                </a:cxn>
                <a:cxn ang="0">
                  <a:pos x="T4" y="T5"/>
                </a:cxn>
                <a:cxn ang="0">
                  <a:pos x="T6" y="T7"/>
                </a:cxn>
                <a:cxn ang="0">
                  <a:pos x="T8" y="T9"/>
                </a:cxn>
                <a:cxn ang="0">
                  <a:pos x="T10" y="T11"/>
                </a:cxn>
                <a:cxn ang="0">
                  <a:pos x="T12" y="T13"/>
                </a:cxn>
              </a:cxnLst>
              <a:rect l="0" t="0" r="r" b="b"/>
              <a:pathLst>
                <a:path w="1586" h="1418">
                  <a:moveTo>
                    <a:pt x="1586" y="575"/>
                  </a:moveTo>
                  <a:cubicBezTo>
                    <a:pt x="1586" y="575"/>
                    <a:pt x="1582" y="575"/>
                    <a:pt x="1575" y="575"/>
                  </a:cubicBezTo>
                  <a:cubicBezTo>
                    <a:pt x="1518" y="580"/>
                    <a:pt x="1224" y="623"/>
                    <a:pt x="829" y="998"/>
                  </a:cubicBezTo>
                  <a:cubicBezTo>
                    <a:pt x="388" y="1418"/>
                    <a:pt x="10" y="849"/>
                    <a:pt x="304" y="591"/>
                  </a:cubicBezTo>
                  <a:cubicBezTo>
                    <a:pt x="304" y="591"/>
                    <a:pt x="303" y="590"/>
                    <a:pt x="302" y="589"/>
                  </a:cubicBezTo>
                  <a:cubicBezTo>
                    <a:pt x="281" y="549"/>
                    <a:pt x="0" y="0"/>
                    <a:pt x="654" y="16"/>
                  </a:cubicBezTo>
                  <a:cubicBezTo>
                    <a:pt x="1332" y="32"/>
                    <a:pt x="1586" y="575"/>
                    <a:pt x="1586" y="575"/>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921">
              <a:extLst>
                <a:ext uri="{FF2B5EF4-FFF2-40B4-BE49-F238E27FC236}">
                  <a16:creationId xmlns:a16="http://schemas.microsoft.com/office/drawing/2014/main" xmlns="" id="{25859ADB-CC61-4BC7-9CD7-B7198D6D0AF8}"/>
                </a:ext>
              </a:extLst>
            </p:cNvPr>
            <p:cNvSpPr>
              <a:spLocks/>
            </p:cNvSpPr>
            <p:nvPr/>
          </p:nvSpPr>
          <p:spPr bwMode="auto">
            <a:xfrm>
              <a:off x="3727450" y="3100388"/>
              <a:ext cx="147638" cy="125413"/>
            </a:xfrm>
            <a:custGeom>
              <a:avLst/>
              <a:gdLst>
                <a:gd name="T0" fmla="*/ 67 w 723"/>
                <a:gd name="T1" fmla="*/ 28 h 613"/>
                <a:gd name="T2" fmla="*/ 317 w 723"/>
                <a:gd name="T3" fmla="*/ 411 h 613"/>
                <a:gd name="T4" fmla="*/ 723 w 723"/>
                <a:gd name="T5" fmla="*/ 519 h 613"/>
                <a:gd name="T6" fmla="*/ 714 w 723"/>
                <a:gd name="T7" fmla="*/ 613 h 613"/>
                <a:gd name="T8" fmla="*/ 343 w 723"/>
                <a:gd name="T9" fmla="*/ 478 h 613"/>
                <a:gd name="T10" fmla="*/ 0 w 723"/>
                <a:gd name="T11" fmla="*/ 0 h 613"/>
                <a:gd name="T12" fmla="*/ 67 w 723"/>
                <a:gd name="T13" fmla="*/ 28 h 613"/>
              </a:gdLst>
              <a:ahLst/>
              <a:cxnLst>
                <a:cxn ang="0">
                  <a:pos x="T0" y="T1"/>
                </a:cxn>
                <a:cxn ang="0">
                  <a:pos x="T2" y="T3"/>
                </a:cxn>
                <a:cxn ang="0">
                  <a:pos x="T4" y="T5"/>
                </a:cxn>
                <a:cxn ang="0">
                  <a:pos x="T6" y="T7"/>
                </a:cxn>
                <a:cxn ang="0">
                  <a:pos x="T8" y="T9"/>
                </a:cxn>
                <a:cxn ang="0">
                  <a:pos x="T10" y="T11"/>
                </a:cxn>
                <a:cxn ang="0">
                  <a:pos x="T12" y="T13"/>
                </a:cxn>
              </a:cxnLst>
              <a:rect l="0" t="0" r="r" b="b"/>
              <a:pathLst>
                <a:path w="723" h="613">
                  <a:moveTo>
                    <a:pt x="67" y="28"/>
                  </a:moveTo>
                  <a:cubicBezTo>
                    <a:pt x="74" y="69"/>
                    <a:pt x="132" y="273"/>
                    <a:pt x="317" y="411"/>
                  </a:cubicBezTo>
                  <a:cubicBezTo>
                    <a:pt x="503" y="551"/>
                    <a:pt x="682" y="524"/>
                    <a:pt x="723" y="519"/>
                  </a:cubicBezTo>
                  <a:cubicBezTo>
                    <a:pt x="720" y="550"/>
                    <a:pt x="717" y="582"/>
                    <a:pt x="714" y="613"/>
                  </a:cubicBezTo>
                  <a:cubicBezTo>
                    <a:pt x="632" y="604"/>
                    <a:pt x="489" y="576"/>
                    <a:pt x="343" y="478"/>
                  </a:cubicBezTo>
                  <a:cubicBezTo>
                    <a:pt x="101" y="316"/>
                    <a:pt x="21" y="74"/>
                    <a:pt x="0" y="0"/>
                  </a:cubicBezTo>
                  <a:cubicBezTo>
                    <a:pt x="22" y="9"/>
                    <a:pt x="45" y="19"/>
                    <a:pt x="67" y="28"/>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922">
              <a:extLst>
                <a:ext uri="{FF2B5EF4-FFF2-40B4-BE49-F238E27FC236}">
                  <a16:creationId xmlns:a16="http://schemas.microsoft.com/office/drawing/2014/main" xmlns="" id="{19C0740D-5E08-4D19-8C3F-A6E1942A6A6F}"/>
                </a:ext>
              </a:extLst>
            </p:cNvPr>
            <p:cNvSpPr>
              <a:spLocks/>
            </p:cNvSpPr>
            <p:nvPr/>
          </p:nvSpPr>
          <p:spPr bwMode="auto">
            <a:xfrm>
              <a:off x="3976688" y="3035301"/>
              <a:ext cx="95250" cy="85725"/>
            </a:xfrm>
            <a:custGeom>
              <a:avLst/>
              <a:gdLst>
                <a:gd name="T0" fmla="*/ 420 w 464"/>
                <a:gd name="T1" fmla="*/ 400 h 420"/>
                <a:gd name="T2" fmla="*/ 266 w 464"/>
                <a:gd name="T3" fmla="*/ 138 h 420"/>
                <a:gd name="T4" fmla="*/ 0 w 464"/>
                <a:gd name="T5" fmla="*/ 65 h 420"/>
                <a:gd name="T6" fmla="*/ 9 w 464"/>
                <a:gd name="T7" fmla="*/ 0 h 420"/>
                <a:gd name="T8" fmla="*/ 251 w 464"/>
                <a:gd name="T9" fmla="*/ 93 h 420"/>
                <a:gd name="T10" fmla="*/ 464 w 464"/>
                <a:gd name="T11" fmla="*/ 420 h 420"/>
                <a:gd name="T12" fmla="*/ 420 w 464"/>
                <a:gd name="T13" fmla="*/ 400 h 420"/>
              </a:gdLst>
              <a:ahLst/>
              <a:cxnLst>
                <a:cxn ang="0">
                  <a:pos x="T0" y="T1"/>
                </a:cxn>
                <a:cxn ang="0">
                  <a:pos x="T2" y="T3"/>
                </a:cxn>
                <a:cxn ang="0">
                  <a:pos x="T4" y="T5"/>
                </a:cxn>
                <a:cxn ang="0">
                  <a:pos x="T6" y="T7"/>
                </a:cxn>
                <a:cxn ang="0">
                  <a:pos x="T8" y="T9"/>
                </a:cxn>
                <a:cxn ang="0">
                  <a:pos x="T10" y="T11"/>
                </a:cxn>
                <a:cxn ang="0">
                  <a:pos x="T12" y="T13"/>
                </a:cxn>
              </a:cxnLst>
              <a:rect l="0" t="0" r="r" b="b"/>
              <a:pathLst>
                <a:path w="464" h="420">
                  <a:moveTo>
                    <a:pt x="420" y="400"/>
                  </a:moveTo>
                  <a:cubicBezTo>
                    <a:pt x="417" y="372"/>
                    <a:pt x="385" y="233"/>
                    <a:pt x="266" y="138"/>
                  </a:cubicBezTo>
                  <a:cubicBezTo>
                    <a:pt x="147" y="43"/>
                    <a:pt x="27" y="61"/>
                    <a:pt x="0" y="65"/>
                  </a:cubicBezTo>
                  <a:cubicBezTo>
                    <a:pt x="3" y="43"/>
                    <a:pt x="6" y="22"/>
                    <a:pt x="9" y="0"/>
                  </a:cubicBezTo>
                  <a:cubicBezTo>
                    <a:pt x="63" y="7"/>
                    <a:pt x="157" y="26"/>
                    <a:pt x="251" y="93"/>
                  </a:cubicBezTo>
                  <a:cubicBezTo>
                    <a:pt x="407" y="204"/>
                    <a:pt x="452" y="369"/>
                    <a:pt x="464" y="420"/>
                  </a:cubicBezTo>
                  <a:cubicBezTo>
                    <a:pt x="449" y="413"/>
                    <a:pt x="435" y="407"/>
                    <a:pt x="420" y="400"/>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923">
              <a:extLst>
                <a:ext uri="{FF2B5EF4-FFF2-40B4-BE49-F238E27FC236}">
                  <a16:creationId xmlns:a16="http://schemas.microsoft.com/office/drawing/2014/main" xmlns="" id="{836D01FE-F3BD-4D12-91D2-D716F0653376}"/>
                </a:ext>
              </a:extLst>
            </p:cNvPr>
            <p:cNvSpPr>
              <a:spLocks/>
            </p:cNvSpPr>
            <p:nvPr/>
          </p:nvSpPr>
          <p:spPr bwMode="auto">
            <a:xfrm>
              <a:off x="3622675" y="2884488"/>
              <a:ext cx="180975" cy="246063"/>
            </a:xfrm>
            <a:custGeom>
              <a:avLst/>
              <a:gdLst>
                <a:gd name="T0" fmla="*/ 867 w 881"/>
                <a:gd name="T1" fmla="*/ 903 h 1194"/>
                <a:gd name="T2" fmla="*/ 699 w 881"/>
                <a:gd name="T3" fmla="*/ 1159 h 1194"/>
                <a:gd name="T4" fmla="*/ 561 w 881"/>
                <a:gd name="T5" fmla="*/ 1074 h 1194"/>
                <a:gd name="T6" fmla="*/ 560 w 881"/>
                <a:gd name="T7" fmla="*/ 1076 h 1194"/>
                <a:gd name="T8" fmla="*/ 478 w 881"/>
                <a:gd name="T9" fmla="*/ 1148 h 1194"/>
                <a:gd name="T10" fmla="*/ 199 w 881"/>
                <a:gd name="T11" fmla="*/ 1111 h 1194"/>
                <a:gd name="T12" fmla="*/ 222 w 881"/>
                <a:gd name="T13" fmla="*/ 327 h 1194"/>
                <a:gd name="T14" fmla="*/ 381 w 881"/>
                <a:gd name="T15" fmla="*/ 0 h 1194"/>
                <a:gd name="T16" fmla="*/ 395 w 881"/>
                <a:gd name="T17" fmla="*/ 32 h 1194"/>
                <a:gd name="T18" fmla="*/ 547 w 881"/>
                <a:gd name="T19" fmla="*/ 313 h 1194"/>
                <a:gd name="T20" fmla="*/ 867 w 881"/>
                <a:gd name="T21" fmla="*/ 90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1" h="1194">
                  <a:moveTo>
                    <a:pt x="867" y="903"/>
                  </a:moveTo>
                  <a:cubicBezTo>
                    <a:pt x="859" y="1015"/>
                    <a:pt x="789" y="1152"/>
                    <a:pt x="699" y="1159"/>
                  </a:cubicBezTo>
                  <a:cubicBezTo>
                    <a:pt x="636" y="1164"/>
                    <a:pt x="582" y="1102"/>
                    <a:pt x="561" y="1074"/>
                  </a:cubicBezTo>
                  <a:lnTo>
                    <a:pt x="560" y="1076"/>
                  </a:lnTo>
                  <a:cubicBezTo>
                    <a:pt x="545" y="1098"/>
                    <a:pt x="518" y="1128"/>
                    <a:pt x="478" y="1148"/>
                  </a:cubicBezTo>
                  <a:cubicBezTo>
                    <a:pt x="385" y="1194"/>
                    <a:pt x="263" y="1163"/>
                    <a:pt x="199" y="1111"/>
                  </a:cubicBezTo>
                  <a:cubicBezTo>
                    <a:pt x="0" y="946"/>
                    <a:pt x="186" y="428"/>
                    <a:pt x="222" y="327"/>
                  </a:cubicBezTo>
                  <a:cubicBezTo>
                    <a:pt x="274" y="183"/>
                    <a:pt x="335" y="73"/>
                    <a:pt x="381" y="0"/>
                  </a:cubicBezTo>
                  <a:cubicBezTo>
                    <a:pt x="385" y="10"/>
                    <a:pt x="390" y="20"/>
                    <a:pt x="395" y="32"/>
                  </a:cubicBezTo>
                  <a:cubicBezTo>
                    <a:pt x="428" y="102"/>
                    <a:pt x="478" y="201"/>
                    <a:pt x="547" y="313"/>
                  </a:cubicBezTo>
                  <a:cubicBezTo>
                    <a:pt x="742" y="633"/>
                    <a:pt x="881" y="725"/>
                    <a:pt x="867" y="903"/>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924">
              <a:extLst>
                <a:ext uri="{FF2B5EF4-FFF2-40B4-BE49-F238E27FC236}">
                  <a16:creationId xmlns:a16="http://schemas.microsoft.com/office/drawing/2014/main" xmlns="" id="{5EE1E20A-3632-49E7-9B4D-4B1BC3AEFE49}"/>
                </a:ext>
              </a:extLst>
            </p:cNvPr>
            <p:cNvSpPr>
              <a:spLocks/>
            </p:cNvSpPr>
            <p:nvPr/>
          </p:nvSpPr>
          <p:spPr bwMode="auto">
            <a:xfrm>
              <a:off x="3089275" y="2327276"/>
              <a:ext cx="720725" cy="406400"/>
            </a:xfrm>
            <a:custGeom>
              <a:avLst/>
              <a:gdLst>
                <a:gd name="T0" fmla="*/ 88 w 3509"/>
                <a:gd name="T1" fmla="*/ 2 h 1983"/>
                <a:gd name="T2" fmla="*/ 399 w 3509"/>
                <a:gd name="T3" fmla="*/ 1058 h 1983"/>
                <a:gd name="T4" fmla="*/ 1944 w 3509"/>
                <a:gd name="T5" fmla="*/ 1388 h 1983"/>
                <a:gd name="T6" fmla="*/ 2293 w 3509"/>
                <a:gd name="T7" fmla="*/ 1200 h 1983"/>
                <a:gd name="T8" fmla="*/ 3282 w 3509"/>
                <a:gd name="T9" fmla="*/ 1552 h 1983"/>
                <a:gd name="T10" fmla="*/ 3302 w 3509"/>
                <a:gd name="T11" fmla="*/ 1587 h 1983"/>
                <a:gd name="T12" fmla="*/ 3395 w 3509"/>
                <a:gd name="T13" fmla="*/ 1983 h 1983"/>
                <a:gd name="T14" fmla="*/ 3482 w 3509"/>
                <a:gd name="T15" fmla="*/ 1964 h 1983"/>
                <a:gd name="T16" fmla="*/ 3321 w 3509"/>
                <a:gd name="T17" fmla="*/ 1434 h 1983"/>
                <a:gd name="T18" fmla="*/ 2031 w 3509"/>
                <a:gd name="T19" fmla="*/ 1198 h 1983"/>
                <a:gd name="T20" fmla="*/ 1559 w 3509"/>
                <a:gd name="T21" fmla="*/ 1414 h 1983"/>
                <a:gd name="T22" fmla="*/ 1135 w 3509"/>
                <a:gd name="T23" fmla="*/ 1394 h 1983"/>
                <a:gd name="T24" fmla="*/ 436 w 3509"/>
                <a:gd name="T25" fmla="*/ 938 h 1983"/>
                <a:gd name="T26" fmla="*/ 88 w 3509"/>
                <a:gd name="T27" fmla="*/ 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09" h="1983">
                  <a:moveTo>
                    <a:pt x="88" y="2"/>
                  </a:moveTo>
                  <a:cubicBezTo>
                    <a:pt x="79" y="3"/>
                    <a:pt x="0" y="608"/>
                    <a:pt x="399" y="1058"/>
                  </a:cubicBezTo>
                  <a:cubicBezTo>
                    <a:pt x="753" y="1457"/>
                    <a:pt x="1456" y="1657"/>
                    <a:pt x="1944" y="1388"/>
                  </a:cubicBezTo>
                  <a:cubicBezTo>
                    <a:pt x="2063" y="1323"/>
                    <a:pt x="2161" y="1238"/>
                    <a:pt x="2293" y="1200"/>
                  </a:cubicBezTo>
                  <a:cubicBezTo>
                    <a:pt x="2639" y="1100"/>
                    <a:pt x="3085" y="1244"/>
                    <a:pt x="3282" y="1552"/>
                  </a:cubicBezTo>
                  <a:cubicBezTo>
                    <a:pt x="3289" y="1564"/>
                    <a:pt x="3296" y="1575"/>
                    <a:pt x="3302" y="1587"/>
                  </a:cubicBezTo>
                  <a:cubicBezTo>
                    <a:pt x="3386" y="1737"/>
                    <a:pt x="3397" y="1888"/>
                    <a:pt x="3395" y="1983"/>
                  </a:cubicBezTo>
                  <a:cubicBezTo>
                    <a:pt x="3424" y="1976"/>
                    <a:pt x="3453" y="1970"/>
                    <a:pt x="3482" y="1964"/>
                  </a:cubicBezTo>
                  <a:cubicBezTo>
                    <a:pt x="3509" y="1657"/>
                    <a:pt x="3366" y="1499"/>
                    <a:pt x="3321" y="1434"/>
                  </a:cubicBezTo>
                  <a:cubicBezTo>
                    <a:pt x="3050" y="1039"/>
                    <a:pt x="2419" y="945"/>
                    <a:pt x="2031" y="1198"/>
                  </a:cubicBezTo>
                  <a:cubicBezTo>
                    <a:pt x="1877" y="1298"/>
                    <a:pt x="1744" y="1387"/>
                    <a:pt x="1559" y="1414"/>
                  </a:cubicBezTo>
                  <a:cubicBezTo>
                    <a:pt x="1418" y="1435"/>
                    <a:pt x="1274" y="1425"/>
                    <a:pt x="1135" y="1394"/>
                  </a:cubicBezTo>
                  <a:cubicBezTo>
                    <a:pt x="740" y="1304"/>
                    <a:pt x="510" y="1029"/>
                    <a:pt x="436" y="938"/>
                  </a:cubicBezTo>
                  <a:cubicBezTo>
                    <a:pt x="88" y="509"/>
                    <a:pt x="97" y="0"/>
                    <a:pt x="88" y="2"/>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925">
              <a:extLst>
                <a:ext uri="{FF2B5EF4-FFF2-40B4-BE49-F238E27FC236}">
                  <a16:creationId xmlns:a16="http://schemas.microsoft.com/office/drawing/2014/main" xmlns="" id="{9F5335A0-A83C-40B9-B72F-74A2D0208E03}"/>
                </a:ext>
              </a:extLst>
            </p:cNvPr>
            <p:cNvSpPr>
              <a:spLocks/>
            </p:cNvSpPr>
            <p:nvPr/>
          </p:nvSpPr>
          <p:spPr bwMode="auto">
            <a:xfrm>
              <a:off x="3994150" y="3043238"/>
              <a:ext cx="241300" cy="242888"/>
            </a:xfrm>
            <a:custGeom>
              <a:avLst/>
              <a:gdLst>
                <a:gd name="T0" fmla="*/ 1169 w 1169"/>
                <a:gd name="T1" fmla="*/ 1157 h 1181"/>
                <a:gd name="T2" fmla="*/ 1165 w 1169"/>
                <a:gd name="T3" fmla="*/ 1157 h 1181"/>
                <a:gd name="T4" fmla="*/ 438 w 1169"/>
                <a:gd name="T5" fmla="*/ 1034 h 1181"/>
                <a:gd name="T6" fmla="*/ 20 w 1169"/>
                <a:gd name="T7" fmla="*/ 666 h 1181"/>
                <a:gd name="T8" fmla="*/ 159 w 1169"/>
                <a:gd name="T9" fmla="*/ 331 h 1181"/>
                <a:gd name="T10" fmla="*/ 346 w 1169"/>
                <a:gd name="T11" fmla="*/ 337 h 1181"/>
                <a:gd name="T12" fmla="*/ 357 w 1169"/>
                <a:gd name="T13" fmla="*/ 342 h 1181"/>
                <a:gd name="T14" fmla="*/ 324 w 1169"/>
                <a:gd name="T15" fmla="*/ 194 h 1181"/>
                <a:gd name="T16" fmla="*/ 621 w 1169"/>
                <a:gd name="T17" fmla="*/ 4 h 1181"/>
                <a:gd name="T18" fmla="*/ 1169 w 1169"/>
                <a:gd name="T19" fmla="*/ 115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9" h="1181">
                  <a:moveTo>
                    <a:pt x="1169" y="1157"/>
                  </a:moveTo>
                  <a:lnTo>
                    <a:pt x="1165" y="1157"/>
                  </a:lnTo>
                  <a:cubicBezTo>
                    <a:pt x="818" y="1181"/>
                    <a:pt x="569" y="1093"/>
                    <a:pt x="438" y="1034"/>
                  </a:cubicBezTo>
                  <a:cubicBezTo>
                    <a:pt x="274" y="959"/>
                    <a:pt x="55" y="861"/>
                    <a:pt x="20" y="666"/>
                  </a:cubicBezTo>
                  <a:cubicBezTo>
                    <a:pt x="0" y="554"/>
                    <a:pt x="36" y="384"/>
                    <a:pt x="159" y="331"/>
                  </a:cubicBezTo>
                  <a:cubicBezTo>
                    <a:pt x="232" y="300"/>
                    <a:pt x="308" y="322"/>
                    <a:pt x="346" y="337"/>
                  </a:cubicBezTo>
                  <a:cubicBezTo>
                    <a:pt x="350" y="339"/>
                    <a:pt x="354" y="341"/>
                    <a:pt x="357" y="342"/>
                  </a:cubicBezTo>
                  <a:cubicBezTo>
                    <a:pt x="336" y="307"/>
                    <a:pt x="312" y="252"/>
                    <a:pt x="324" y="194"/>
                  </a:cubicBezTo>
                  <a:cubicBezTo>
                    <a:pt x="351" y="70"/>
                    <a:pt x="531" y="0"/>
                    <a:pt x="621" y="4"/>
                  </a:cubicBezTo>
                  <a:cubicBezTo>
                    <a:pt x="939" y="17"/>
                    <a:pt x="1134" y="977"/>
                    <a:pt x="1169" y="1157"/>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926">
              <a:extLst>
                <a:ext uri="{FF2B5EF4-FFF2-40B4-BE49-F238E27FC236}">
                  <a16:creationId xmlns:a16="http://schemas.microsoft.com/office/drawing/2014/main" xmlns="" id="{E9057B53-2BDB-453A-82E6-24C65B193D19}"/>
                </a:ext>
              </a:extLst>
            </p:cNvPr>
            <p:cNvSpPr>
              <a:spLocks/>
            </p:cNvSpPr>
            <p:nvPr/>
          </p:nvSpPr>
          <p:spPr bwMode="auto">
            <a:xfrm>
              <a:off x="3973513" y="2736851"/>
              <a:ext cx="79375" cy="117475"/>
            </a:xfrm>
            <a:custGeom>
              <a:avLst/>
              <a:gdLst>
                <a:gd name="T0" fmla="*/ 336 w 382"/>
                <a:gd name="T1" fmla="*/ 34 h 575"/>
                <a:gd name="T2" fmla="*/ 256 w 382"/>
                <a:gd name="T3" fmla="*/ 353 h 575"/>
                <a:gd name="T4" fmla="*/ 0 w 382"/>
                <a:gd name="T5" fmla="*/ 510 h 575"/>
                <a:gd name="T6" fmla="*/ 29 w 382"/>
                <a:gd name="T7" fmla="*/ 575 h 575"/>
                <a:gd name="T8" fmla="*/ 253 w 382"/>
                <a:gd name="T9" fmla="*/ 405 h 575"/>
                <a:gd name="T10" fmla="*/ 376 w 382"/>
                <a:gd name="T11" fmla="*/ 0 h 575"/>
                <a:gd name="T12" fmla="*/ 336 w 382"/>
                <a:gd name="T13" fmla="*/ 34 h 575"/>
              </a:gdLst>
              <a:ahLst/>
              <a:cxnLst>
                <a:cxn ang="0">
                  <a:pos x="T0" y="T1"/>
                </a:cxn>
                <a:cxn ang="0">
                  <a:pos x="T2" y="T3"/>
                </a:cxn>
                <a:cxn ang="0">
                  <a:pos x="T4" y="T5"/>
                </a:cxn>
                <a:cxn ang="0">
                  <a:pos x="T6" y="T7"/>
                </a:cxn>
                <a:cxn ang="0">
                  <a:pos x="T8" y="T9"/>
                </a:cxn>
                <a:cxn ang="0">
                  <a:pos x="T10" y="T11"/>
                </a:cxn>
                <a:cxn ang="0">
                  <a:pos x="T12" y="T13"/>
                </a:cxn>
              </a:cxnLst>
              <a:rect l="0" t="0" r="r" b="b"/>
              <a:pathLst>
                <a:path w="382" h="575">
                  <a:moveTo>
                    <a:pt x="336" y="34"/>
                  </a:moveTo>
                  <a:cubicBezTo>
                    <a:pt x="342" y="63"/>
                    <a:pt x="351" y="218"/>
                    <a:pt x="256" y="353"/>
                  </a:cubicBezTo>
                  <a:cubicBezTo>
                    <a:pt x="161" y="488"/>
                    <a:pt x="30" y="506"/>
                    <a:pt x="0" y="510"/>
                  </a:cubicBezTo>
                  <a:cubicBezTo>
                    <a:pt x="10" y="532"/>
                    <a:pt x="20" y="553"/>
                    <a:pt x="29" y="575"/>
                  </a:cubicBezTo>
                  <a:cubicBezTo>
                    <a:pt x="84" y="552"/>
                    <a:pt x="176" y="503"/>
                    <a:pt x="253" y="405"/>
                  </a:cubicBezTo>
                  <a:cubicBezTo>
                    <a:pt x="382" y="242"/>
                    <a:pt x="379" y="57"/>
                    <a:pt x="376" y="0"/>
                  </a:cubicBezTo>
                  <a:cubicBezTo>
                    <a:pt x="363" y="11"/>
                    <a:pt x="349" y="22"/>
                    <a:pt x="336" y="34"/>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927">
              <a:extLst>
                <a:ext uri="{FF2B5EF4-FFF2-40B4-BE49-F238E27FC236}">
                  <a16:creationId xmlns:a16="http://schemas.microsoft.com/office/drawing/2014/main" xmlns="" id="{7C3C55A6-8421-4667-B442-0CF238A8C6C7}"/>
                </a:ext>
              </a:extLst>
            </p:cNvPr>
            <p:cNvSpPr>
              <a:spLocks/>
            </p:cNvSpPr>
            <p:nvPr/>
          </p:nvSpPr>
          <p:spPr bwMode="auto">
            <a:xfrm>
              <a:off x="3194050" y="2693988"/>
              <a:ext cx="39688" cy="107950"/>
            </a:xfrm>
            <a:custGeom>
              <a:avLst/>
              <a:gdLst>
                <a:gd name="T0" fmla="*/ 143 w 193"/>
                <a:gd name="T1" fmla="*/ 37 h 528"/>
                <a:gd name="T2" fmla="*/ 53 w 193"/>
                <a:gd name="T3" fmla="*/ 295 h 528"/>
                <a:gd name="T4" fmla="*/ 193 w 193"/>
                <a:gd name="T5" fmla="*/ 490 h 528"/>
                <a:gd name="T6" fmla="*/ 136 w 193"/>
                <a:gd name="T7" fmla="*/ 528 h 528"/>
                <a:gd name="T8" fmla="*/ 29 w 193"/>
                <a:gd name="T9" fmla="*/ 333 h 528"/>
                <a:gd name="T10" fmla="*/ 125 w 193"/>
                <a:gd name="T11" fmla="*/ 0 h 528"/>
                <a:gd name="T12" fmla="*/ 143 w 193"/>
                <a:gd name="T13" fmla="*/ 37 h 528"/>
              </a:gdLst>
              <a:ahLst/>
              <a:cxnLst>
                <a:cxn ang="0">
                  <a:pos x="T0" y="T1"/>
                </a:cxn>
                <a:cxn ang="0">
                  <a:pos x="T2" y="T3"/>
                </a:cxn>
                <a:cxn ang="0">
                  <a:pos x="T4" y="T5"/>
                </a:cxn>
                <a:cxn ang="0">
                  <a:pos x="T6" y="T7"/>
                </a:cxn>
                <a:cxn ang="0">
                  <a:pos x="T8" y="T9"/>
                </a:cxn>
                <a:cxn ang="0">
                  <a:pos x="T10" y="T11"/>
                </a:cxn>
                <a:cxn ang="0">
                  <a:pos x="T12" y="T13"/>
                </a:cxn>
              </a:cxnLst>
              <a:rect l="0" t="0" r="r" b="b"/>
              <a:pathLst>
                <a:path w="193" h="528">
                  <a:moveTo>
                    <a:pt x="143" y="37"/>
                  </a:moveTo>
                  <a:cubicBezTo>
                    <a:pt x="123" y="57"/>
                    <a:pt x="39" y="167"/>
                    <a:pt x="53" y="295"/>
                  </a:cubicBezTo>
                  <a:cubicBezTo>
                    <a:pt x="67" y="423"/>
                    <a:pt x="170" y="477"/>
                    <a:pt x="193" y="490"/>
                  </a:cubicBezTo>
                  <a:cubicBezTo>
                    <a:pt x="174" y="502"/>
                    <a:pt x="155" y="515"/>
                    <a:pt x="136" y="528"/>
                  </a:cubicBezTo>
                  <a:cubicBezTo>
                    <a:pt x="101" y="494"/>
                    <a:pt x="47" y="429"/>
                    <a:pt x="29" y="333"/>
                  </a:cubicBezTo>
                  <a:cubicBezTo>
                    <a:pt x="0" y="174"/>
                    <a:pt x="95" y="40"/>
                    <a:pt x="125" y="0"/>
                  </a:cubicBezTo>
                  <a:cubicBezTo>
                    <a:pt x="131" y="12"/>
                    <a:pt x="137" y="24"/>
                    <a:pt x="143" y="37"/>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928">
              <a:extLst>
                <a:ext uri="{FF2B5EF4-FFF2-40B4-BE49-F238E27FC236}">
                  <a16:creationId xmlns:a16="http://schemas.microsoft.com/office/drawing/2014/main" xmlns="" id="{CB495061-135B-467B-9AF5-A2950273070E}"/>
                </a:ext>
              </a:extLst>
            </p:cNvPr>
            <p:cNvSpPr>
              <a:spLocks/>
            </p:cNvSpPr>
            <p:nvPr/>
          </p:nvSpPr>
          <p:spPr bwMode="auto">
            <a:xfrm>
              <a:off x="3952875" y="2520951"/>
              <a:ext cx="234950" cy="287338"/>
            </a:xfrm>
            <a:custGeom>
              <a:avLst/>
              <a:gdLst>
                <a:gd name="T0" fmla="*/ 850 w 1142"/>
                <a:gd name="T1" fmla="*/ 1366 h 1397"/>
                <a:gd name="T2" fmla="*/ 482 w 1142"/>
                <a:gd name="T3" fmla="*/ 1258 h 1397"/>
                <a:gd name="T4" fmla="*/ 471 w 1142"/>
                <a:gd name="T5" fmla="*/ 1099 h 1397"/>
                <a:gd name="T6" fmla="*/ 472 w 1142"/>
                <a:gd name="T7" fmla="*/ 1094 h 1397"/>
                <a:gd name="T8" fmla="*/ 269 w 1142"/>
                <a:gd name="T9" fmla="*/ 1165 h 1397"/>
                <a:gd name="T10" fmla="*/ 23 w 1142"/>
                <a:gd name="T11" fmla="*/ 858 h 1397"/>
                <a:gd name="T12" fmla="*/ 347 w 1142"/>
                <a:gd name="T13" fmla="*/ 349 h 1397"/>
                <a:gd name="T14" fmla="*/ 1071 w 1142"/>
                <a:gd name="T15" fmla="*/ 0 h 1397"/>
                <a:gd name="T16" fmla="*/ 1078 w 1142"/>
                <a:gd name="T17" fmla="*/ 87 h 1397"/>
                <a:gd name="T18" fmla="*/ 850 w 1142"/>
                <a:gd name="T19" fmla="*/ 136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2" h="1397">
                  <a:moveTo>
                    <a:pt x="850" y="1366"/>
                  </a:moveTo>
                  <a:cubicBezTo>
                    <a:pt x="757" y="1397"/>
                    <a:pt x="548" y="1379"/>
                    <a:pt x="482" y="1258"/>
                  </a:cubicBezTo>
                  <a:cubicBezTo>
                    <a:pt x="453" y="1203"/>
                    <a:pt x="460" y="1141"/>
                    <a:pt x="471" y="1099"/>
                  </a:cubicBezTo>
                  <a:cubicBezTo>
                    <a:pt x="471" y="1097"/>
                    <a:pt x="471" y="1095"/>
                    <a:pt x="472" y="1094"/>
                  </a:cubicBezTo>
                  <a:cubicBezTo>
                    <a:pt x="444" y="1117"/>
                    <a:pt x="365" y="1177"/>
                    <a:pt x="269" y="1165"/>
                  </a:cubicBezTo>
                  <a:cubicBezTo>
                    <a:pt x="125" y="1147"/>
                    <a:pt x="36" y="981"/>
                    <a:pt x="23" y="858"/>
                  </a:cubicBezTo>
                  <a:cubicBezTo>
                    <a:pt x="0" y="645"/>
                    <a:pt x="198" y="476"/>
                    <a:pt x="347" y="349"/>
                  </a:cubicBezTo>
                  <a:cubicBezTo>
                    <a:pt x="466" y="247"/>
                    <a:pt x="699" y="80"/>
                    <a:pt x="1071" y="0"/>
                  </a:cubicBezTo>
                  <a:cubicBezTo>
                    <a:pt x="1072" y="20"/>
                    <a:pt x="1075" y="50"/>
                    <a:pt x="1078" y="87"/>
                  </a:cubicBezTo>
                  <a:cubicBezTo>
                    <a:pt x="1102" y="407"/>
                    <a:pt x="1142" y="1267"/>
                    <a:pt x="850" y="1366"/>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929">
              <a:extLst>
                <a:ext uri="{FF2B5EF4-FFF2-40B4-BE49-F238E27FC236}">
                  <a16:creationId xmlns:a16="http://schemas.microsoft.com/office/drawing/2014/main" xmlns="" id="{7F1A69CB-F9B0-4808-BBBB-E0F49032B8C1}"/>
                </a:ext>
              </a:extLst>
            </p:cNvPr>
            <p:cNvSpPr>
              <a:spLocks/>
            </p:cNvSpPr>
            <p:nvPr/>
          </p:nvSpPr>
          <p:spPr bwMode="auto">
            <a:xfrm>
              <a:off x="3416300" y="2525713"/>
              <a:ext cx="49213" cy="93663"/>
            </a:xfrm>
            <a:custGeom>
              <a:avLst/>
              <a:gdLst>
                <a:gd name="T0" fmla="*/ 60 w 239"/>
                <a:gd name="T1" fmla="*/ 29 h 457"/>
                <a:gd name="T2" fmla="*/ 77 w 239"/>
                <a:gd name="T3" fmla="*/ 269 h 457"/>
                <a:gd name="T4" fmla="*/ 239 w 239"/>
                <a:gd name="T5" fmla="*/ 415 h 457"/>
                <a:gd name="T6" fmla="*/ 210 w 239"/>
                <a:gd name="T7" fmla="*/ 457 h 457"/>
                <a:gd name="T8" fmla="*/ 71 w 239"/>
                <a:gd name="T9" fmla="*/ 306 h 457"/>
                <a:gd name="T10" fmla="*/ 36 w 239"/>
                <a:gd name="T11" fmla="*/ 0 h 457"/>
                <a:gd name="T12" fmla="*/ 60 w 239"/>
                <a:gd name="T13" fmla="*/ 29 h 457"/>
              </a:gdLst>
              <a:ahLst/>
              <a:cxnLst>
                <a:cxn ang="0">
                  <a:pos x="T0" y="T1"/>
                </a:cxn>
                <a:cxn ang="0">
                  <a:pos x="T2" y="T3"/>
                </a:cxn>
                <a:cxn ang="0">
                  <a:pos x="T4" y="T5"/>
                </a:cxn>
                <a:cxn ang="0">
                  <a:pos x="T6" y="T7"/>
                </a:cxn>
                <a:cxn ang="0">
                  <a:pos x="T8" y="T9"/>
                </a:cxn>
                <a:cxn ang="0">
                  <a:pos x="T10" y="T11"/>
                </a:cxn>
                <a:cxn ang="0">
                  <a:pos x="T12" y="T13"/>
                </a:cxn>
              </a:cxnLst>
              <a:rect l="0" t="0" r="r" b="b"/>
              <a:pathLst>
                <a:path w="239" h="457">
                  <a:moveTo>
                    <a:pt x="60" y="29"/>
                  </a:moveTo>
                  <a:cubicBezTo>
                    <a:pt x="52" y="50"/>
                    <a:pt x="26" y="160"/>
                    <a:pt x="77" y="269"/>
                  </a:cubicBezTo>
                  <a:cubicBezTo>
                    <a:pt x="127" y="378"/>
                    <a:pt x="219" y="408"/>
                    <a:pt x="239" y="415"/>
                  </a:cubicBezTo>
                  <a:cubicBezTo>
                    <a:pt x="230" y="429"/>
                    <a:pt x="220" y="443"/>
                    <a:pt x="210" y="457"/>
                  </a:cubicBezTo>
                  <a:cubicBezTo>
                    <a:pt x="174" y="434"/>
                    <a:pt x="114" y="387"/>
                    <a:pt x="71" y="306"/>
                  </a:cubicBezTo>
                  <a:cubicBezTo>
                    <a:pt x="0" y="173"/>
                    <a:pt x="26" y="40"/>
                    <a:pt x="36" y="0"/>
                  </a:cubicBezTo>
                  <a:cubicBezTo>
                    <a:pt x="44" y="10"/>
                    <a:pt x="52" y="19"/>
                    <a:pt x="60" y="29"/>
                  </a:cubicBezTo>
                  <a:close/>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930">
              <a:extLst>
                <a:ext uri="{FF2B5EF4-FFF2-40B4-BE49-F238E27FC236}">
                  <a16:creationId xmlns:a16="http://schemas.microsoft.com/office/drawing/2014/main" xmlns="" id="{104C2063-8AE2-41A6-8DD9-D36D12308EEC}"/>
                </a:ext>
              </a:extLst>
            </p:cNvPr>
            <p:cNvSpPr>
              <a:spLocks/>
            </p:cNvSpPr>
            <p:nvPr/>
          </p:nvSpPr>
          <p:spPr bwMode="auto">
            <a:xfrm>
              <a:off x="3316288" y="2355851"/>
              <a:ext cx="188913" cy="217488"/>
            </a:xfrm>
            <a:custGeom>
              <a:avLst/>
              <a:gdLst>
                <a:gd name="T0" fmla="*/ 871 w 915"/>
                <a:gd name="T1" fmla="*/ 752 h 1058"/>
                <a:gd name="T2" fmla="*/ 655 w 915"/>
                <a:gd name="T3" fmla="*/ 940 h 1058"/>
                <a:gd name="T4" fmla="*/ 526 w 915"/>
                <a:gd name="T5" fmla="*/ 872 h 1058"/>
                <a:gd name="T6" fmla="*/ 518 w 915"/>
                <a:gd name="T7" fmla="*/ 863 h 1058"/>
                <a:gd name="T8" fmla="*/ 489 w 915"/>
                <a:gd name="T9" fmla="*/ 979 h 1058"/>
                <a:gd name="T10" fmla="*/ 212 w 915"/>
                <a:gd name="T11" fmla="*/ 1009 h 1058"/>
                <a:gd name="T12" fmla="*/ 225 w 915"/>
                <a:gd name="T13" fmla="*/ 18 h 1058"/>
                <a:gd name="T14" fmla="*/ 230 w 915"/>
                <a:gd name="T15" fmla="*/ 0 h 1058"/>
                <a:gd name="T16" fmla="*/ 704 w 915"/>
                <a:gd name="T17" fmla="*/ 345 h 1058"/>
                <a:gd name="T18" fmla="*/ 871 w 915"/>
                <a:gd name="T19" fmla="*/ 7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5" h="1058">
                  <a:moveTo>
                    <a:pt x="871" y="752"/>
                  </a:moveTo>
                  <a:cubicBezTo>
                    <a:pt x="846" y="838"/>
                    <a:pt x="760" y="946"/>
                    <a:pt x="655" y="940"/>
                  </a:cubicBezTo>
                  <a:cubicBezTo>
                    <a:pt x="593" y="937"/>
                    <a:pt x="548" y="895"/>
                    <a:pt x="526" y="872"/>
                  </a:cubicBezTo>
                  <a:cubicBezTo>
                    <a:pt x="523" y="868"/>
                    <a:pt x="520" y="865"/>
                    <a:pt x="518" y="863"/>
                  </a:cubicBezTo>
                  <a:cubicBezTo>
                    <a:pt x="521" y="895"/>
                    <a:pt x="519" y="942"/>
                    <a:pt x="489" y="979"/>
                  </a:cubicBezTo>
                  <a:cubicBezTo>
                    <a:pt x="427" y="1058"/>
                    <a:pt x="275" y="1044"/>
                    <a:pt x="212" y="1009"/>
                  </a:cubicBezTo>
                  <a:cubicBezTo>
                    <a:pt x="0" y="893"/>
                    <a:pt x="177" y="195"/>
                    <a:pt x="225" y="18"/>
                  </a:cubicBezTo>
                  <a:cubicBezTo>
                    <a:pt x="227" y="11"/>
                    <a:pt x="229" y="5"/>
                    <a:pt x="230" y="0"/>
                  </a:cubicBezTo>
                  <a:cubicBezTo>
                    <a:pt x="486" y="106"/>
                    <a:pt x="632" y="256"/>
                    <a:pt x="704" y="345"/>
                  </a:cubicBezTo>
                  <a:cubicBezTo>
                    <a:pt x="794" y="455"/>
                    <a:pt x="915" y="602"/>
                    <a:pt x="871" y="752"/>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931">
              <a:extLst>
                <a:ext uri="{FF2B5EF4-FFF2-40B4-BE49-F238E27FC236}">
                  <a16:creationId xmlns:a16="http://schemas.microsoft.com/office/drawing/2014/main" xmlns="" id="{647A7E95-EB4D-426E-A0DD-0860BA6925A8}"/>
                </a:ext>
              </a:extLst>
            </p:cNvPr>
            <p:cNvSpPr>
              <a:spLocks/>
            </p:cNvSpPr>
            <p:nvPr/>
          </p:nvSpPr>
          <p:spPr bwMode="auto">
            <a:xfrm>
              <a:off x="3046413" y="2332038"/>
              <a:ext cx="71438" cy="73025"/>
            </a:xfrm>
            <a:custGeom>
              <a:avLst/>
              <a:gdLst>
                <a:gd name="T0" fmla="*/ 17 w 349"/>
                <a:gd name="T1" fmla="*/ 34 h 353"/>
                <a:gd name="T2" fmla="*/ 230 w 349"/>
                <a:gd name="T3" fmla="*/ 145 h 353"/>
                <a:gd name="T4" fmla="*/ 298 w 349"/>
                <a:gd name="T5" fmla="*/ 353 h 353"/>
                <a:gd name="T6" fmla="*/ 349 w 349"/>
                <a:gd name="T7" fmla="*/ 343 h 353"/>
                <a:gd name="T8" fmla="*/ 266 w 349"/>
                <a:gd name="T9" fmla="*/ 155 h 353"/>
                <a:gd name="T10" fmla="*/ 0 w 349"/>
                <a:gd name="T11" fmla="*/ 0 h 353"/>
                <a:gd name="T12" fmla="*/ 17 w 349"/>
                <a:gd name="T13" fmla="*/ 34 h 353"/>
              </a:gdLst>
              <a:ahLst/>
              <a:cxnLst>
                <a:cxn ang="0">
                  <a:pos x="T0" y="T1"/>
                </a:cxn>
                <a:cxn ang="0">
                  <a:pos x="T2" y="T3"/>
                </a:cxn>
                <a:cxn ang="0">
                  <a:pos x="T4" y="T5"/>
                </a:cxn>
                <a:cxn ang="0">
                  <a:pos x="T6" y="T7"/>
                </a:cxn>
                <a:cxn ang="0">
                  <a:pos x="T8" y="T9"/>
                </a:cxn>
                <a:cxn ang="0">
                  <a:pos x="T10" y="T11"/>
                </a:cxn>
                <a:cxn ang="0">
                  <a:pos x="T12" y="T13"/>
                </a:cxn>
              </a:cxnLst>
              <a:rect l="0" t="0" r="r" b="b"/>
              <a:pathLst>
                <a:path w="349" h="353">
                  <a:moveTo>
                    <a:pt x="17" y="34"/>
                  </a:moveTo>
                  <a:cubicBezTo>
                    <a:pt x="39" y="35"/>
                    <a:pt x="150" y="55"/>
                    <a:pt x="230" y="145"/>
                  </a:cubicBezTo>
                  <a:cubicBezTo>
                    <a:pt x="309" y="235"/>
                    <a:pt x="300" y="331"/>
                    <a:pt x="298" y="353"/>
                  </a:cubicBezTo>
                  <a:cubicBezTo>
                    <a:pt x="315" y="349"/>
                    <a:pt x="332" y="346"/>
                    <a:pt x="349" y="343"/>
                  </a:cubicBezTo>
                  <a:cubicBezTo>
                    <a:pt x="341" y="301"/>
                    <a:pt x="322" y="227"/>
                    <a:pt x="266" y="155"/>
                  </a:cubicBezTo>
                  <a:cubicBezTo>
                    <a:pt x="172" y="37"/>
                    <a:pt x="40" y="8"/>
                    <a:pt x="0" y="0"/>
                  </a:cubicBezTo>
                  <a:cubicBezTo>
                    <a:pt x="5" y="12"/>
                    <a:pt x="11" y="23"/>
                    <a:pt x="17" y="34"/>
                  </a:cubicBezTo>
                </a:path>
              </a:pathLst>
            </a:custGeom>
            <a:solidFill>
              <a:srgbClr val="848C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932">
              <a:extLst>
                <a:ext uri="{FF2B5EF4-FFF2-40B4-BE49-F238E27FC236}">
                  <a16:creationId xmlns:a16="http://schemas.microsoft.com/office/drawing/2014/main" xmlns="" id="{3A86D141-67D2-4A40-907A-C6776C734564}"/>
                </a:ext>
              </a:extLst>
            </p:cNvPr>
            <p:cNvSpPr>
              <a:spLocks/>
            </p:cNvSpPr>
            <p:nvPr/>
          </p:nvSpPr>
          <p:spPr bwMode="auto">
            <a:xfrm>
              <a:off x="2913063" y="2209801"/>
              <a:ext cx="193675" cy="184150"/>
            </a:xfrm>
            <a:custGeom>
              <a:avLst/>
              <a:gdLst>
                <a:gd name="T0" fmla="*/ 799 w 944"/>
                <a:gd name="T1" fmla="*/ 630 h 900"/>
                <a:gd name="T2" fmla="*/ 681 w 944"/>
                <a:gd name="T3" fmla="*/ 610 h 900"/>
                <a:gd name="T4" fmla="*/ 686 w 944"/>
                <a:gd name="T5" fmla="*/ 621 h 900"/>
                <a:gd name="T6" fmla="*/ 697 w 944"/>
                <a:gd name="T7" fmla="*/ 766 h 900"/>
                <a:gd name="T8" fmla="*/ 438 w 944"/>
                <a:gd name="T9" fmla="*/ 889 h 900"/>
                <a:gd name="T10" fmla="*/ 132 w 944"/>
                <a:gd name="T11" fmla="*/ 573 h 900"/>
                <a:gd name="T12" fmla="*/ 6 w 944"/>
                <a:gd name="T13" fmla="*/ 0 h 900"/>
                <a:gd name="T14" fmla="*/ 45 w 944"/>
                <a:gd name="T15" fmla="*/ 6 h 900"/>
                <a:gd name="T16" fmla="*/ 938 w 944"/>
                <a:gd name="T17" fmla="*/ 388 h 900"/>
                <a:gd name="T18" fmla="*/ 799 w 944"/>
                <a:gd name="T19" fmla="*/ 63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4" h="900">
                  <a:moveTo>
                    <a:pt x="799" y="630"/>
                  </a:moveTo>
                  <a:cubicBezTo>
                    <a:pt x="753" y="642"/>
                    <a:pt x="709" y="625"/>
                    <a:pt x="681" y="610"/>
                  </a:cubicBezTo>
                  <a:cubicBezTo>
                    <a:pt x="683" y="613"/>
                    <a:pt x="685" y="617"/>
                    <a:pt x="686" y="621"/>
                  </a:cubicBezTo>
                  <a:cubicBezTo>
                    <a:pt x="700" y="651"/>
                    <a:pt x="719" y="708"/>
                    <a:pt x="697" y="766"/>
                  </a:cubicBezTo>
                  <a:cubicBezTo>
                    <a:pt x="660" y="865"/>
                    <a:pt x="527" y="900"/>
                    <a:pt x="438" y="889"/>
                  </a:cubicBezTo>
                  <a:cubicBezTo>
                    <a:pt x="283" y="869"/>
                    <a:pt x="197" y="700"/>
                    <a:pt x="132" y="573"/>
                  </a:cubicBezTo>
                  <a:cubicBezTo>
                    <a:pt x="79" y="471"/>
                    <a:pt x="0" y="277"/>
                    <a:pt x="6" y="0"/>
                  </a:cubicBezTo>
                  <a:cubicBezTo>
                    <a:pt x="16" y="2"/>
                    <a:pt x="29" y="4"/>
                    <a:pt x="45" y="6"/>
                  </a:cubicBezTo>
                  <a:cubicBezTo>
                    <a:pt x="255" y="38"/>
                    <a:pt x="916" y="155"/>
                    <a:pt x="938" y="388"/>
                  </a:cubicBezTo>
                  <a:cubicBezTo>
                    <a:pt x="944" y="459"/>
                    <a:pt x="896" y="604"/>
                    <a:pt x="799" y="630"/>
                  </a:cubicBezTo>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933">
              <a:extLst>
                <a:ext uri="{FF2B5EF4-FFF2-40B4-BE49-F238E27FC236}">
                  <a16:creationId xmlns:a16="http://schemas.microsoft.com/office/drawing/2014/main" xmlns="" id="{FEA65D8A-D2E6-42B9-ACA9-32C453C63A82}"/>
                </a:ext>
              </a:extLst>
            </p:cNvPr>
            <p:cNvSpPr>
              <a:spLocks/>
            </p:cNvSpPr>
            <p:nvPr/>
          </p:nvSpPr>
          <p:spPr bwMode="auto">
            <a:xfrm>
              <a:off x="3633788" y="2390776"/>
              <a:ext cx="314325" cy="292100"/>
            </a:xfrm>
            <a:custGeom>
              <a:avLst/>
              <a:gdLst>
                <a:gd name="T0" fmla="*/ 1524 w 1525"/>
                <a:gd name="T1" fmla="*/ 1219 h 1419"/>
                <a:gd name="T2" fmla="*/ 1524 w 1525"/>
                <a:gd name="T3" fmla="*/ 1224 h 1419"/>
                <a:gd name="T4" fmla="*/ 657 w 1525"/>
                <a:gd name="T5" fmla="*/ 1250 h 1419"/>
                <a:gd name="T6" fmla="*/ 379 w 1525"/>
                <a:gd name="T7" fmla="*/ 646 h 1419"/>
                <a:gd name="T8" fmla="*/ 380 w 1525"/>
                <a:gd name="T9" fmla="*/ 630 h 1419"/>
                <a:gd name="T10" fmla="*/ 956 w 1525"/>
                <a:gd name="T11" fmla="*/ 298 h 1419"/>
                <a:gd name="T12" fmla="*/ 1524 w 1525"/>
                <a:gd name="T13" fmla="*/ 1219 h 1419"/>
              </a:gdLst>
              <a:ahLst/>
              <a:cxnLst>
                <a:cxn ang="0">
                  <a:pos x="T0" y="T1"/>
                </a:cxn>
                <a:cxn ang="0">
                  <a:pos x="T2" y="T3"/>
                </a:cxn>
                <a:cxn ang="0">
                  <a:pos x="T4" y="T5"/>
                </a:cxn>
                <a:cxn ang="0">
                  <a:pos x="T6" y="T7"/>
                </a:cxn>
                <a:cxn ang="0">
                  <a:pos x="T8" y="T9"/>
                </a:cxn>
                <a:cxn ang="0">
                  <a:pos x="T10" y="T11"/>
                </a:cxn>
                <a:cxn ang="0">
                  <a:pos x="T12" y="T13"/>
                </a:cxn>
              </a:cxnLst>
              <a:rect l="0" t="0" r="r" b="b"/>
              <a:pathLst>
                <a:path w="1525" h="1419">
                  <a:moveTo>
                    <a:pt x="1524" y="1219"/>
                  </a:moveTo>
                  <a:lnTo>
                    <a:pt x="1524" y="1224"/>
                  </a:lnTo>
                  <a:cubicBezTo>
                    <a:pt x="1524" y="1224"/>
                    <a:pt x="1243" y="1082"/>
                    <a:pt x="657" y="1250"/>
                  </a:cubicBezTo>
                  <a:cubicBezTo>
                    <a:pt x="72" y="1419"/>
                    <a:pt x="0" y="740"/>
                    <a:pt x="379" y="646"/>
                  </a:cubicBezTo>
                  <a:cubicBezTo>
                    <a:pt x="379" y="646"/>
                    <a:pt x="379" y="640"/>
                    <a:pt x="380" y="630"/>
                  </a:cubicBezTo>
                  <a:cubicBezTo>
                    <a:pt x="381" y="529"/>
                    <a:pt x="417" y="0"/>
                    <a:pt x="956" y="298"/>
                  </a:cubicBezTo>
                  <a:cubicBezTo>
                    <a:pt x="1518" y="608"/>
                    <a:pt x="1525" y="1160"/>
                    <a:pt x="1524" y="1219"/>
                  </a:cubicBezTo>
                  <a:close/>
                </a:path>
              </a:pathLst>
            </a:custGeom>
            <a:solidFill>
              <a:srgbClr val="83A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934">
              <a:extLst>
                <a:ext uri="{FF2B5EF4-FFF2-40B4-BE49-F238E27FC236}">
                  <a16:creationId xmlns:a16="http://schemas.microsoft.com/office/drawing/2014/main" xmlns="" id="{5BF99236-ACFB-46E6-BDD8-010C387CBCEB}"/>
                </a:ext>
              </a:extLst>
            </p:cNvPr>
            <p:cNvSpPr>
              <a:spLocks/>
            </p:cNvSpPr>
            <p:nvPr/>
          </p:nvSpPr>
          <p:spPr bwMode="auto">
            <a:xfrm>
              <a:off x="3586163" y="2647951"/>
              <a:ext cx="219075" cy="255588"/>
            </a:xfrm>
            <a:custGeom>
              <a:avLst/>
              <a:gdLst>
                <a:gd name="T0" fmla="*/ 1061 w 1063"/>
                <a:gd name="T1" fmla="*/ 580 h 1241"/>
                <a:gd name="T2" fmla="*/ 704 w 1063"/>
                <a:gd name="T3" fmla="*/ 1007 h 1241"/>
                <a:gd name="T4" fmla="*/ 27 w 1063"/>
                <a:gd name="T5" fmla="*/ 1238 h 1241"/>
                <a:gd name="T6" fmla="*/ 0 w 1063"/>
                <a:gd name="T7" fmla="*/ 1241 h 1241"/>
                <a:gd name="T8" fmla="*/ 364 w 1063"/>
                <a:gd name="T9" fmla="*/ 18 h 1241"/>
                <a:gd name="T10" fmla="*/ 687 w 1063"/>
                <a:gd name="T11" fmla="*/ 160 h 1241"/>
                <a:gd name="T12" fmla="*/ 680 w 1063"/>
                <a:gd name="T13" fmla="*/ 305 h 1241"/>
                <a:gd name="T14" fmla="*/ 678 w 1063"/>
                <a:gd name="T15" fmla="*/ 311 h 1241"/>
                <a:gd name="T16" fmla="*/ 872 w 1063"/>
                <a:gd name="T17" fmla="*/ 270 h 1241"/>
                <a:gd name="T18" fmla="*/ 1061 w 1063"/>
                <a:gd name="T19" fmla="*/ 580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3" h="1241">
                  <a:moveTo>
                    <a:pt x="1061" y="580"/>
                  </a:moveTo>
                  <a:cubicBezTo>
                    <a:pt x="1056" y="777"/>
                    <a:pt x="855" y="908"/>
                    <a:pt x="704" y="1007"/>
                  </a:cubicBezTo>
                  <a:cubicBezTo>
                    <a:pt x="586" y="1084"/>
                    <a:pt x="362" y="1205"/>
                    <a:pt x="27" y="1238"/>
                  </a:cubicBezTo>
                  <a:cubicBezTo>
                    <a:pt x="18" y="1239"/>
                    <a:pt x="9" y="1240"/>
                    <a:pt x="0" y="1241"/>
                  </a:cubicBezTo>
                  <a:cubicBezTo>
                    <a:pt x="7" y="1058"/>
                    <a:pt x="53" y="79"/>
                    <a:pt x="364" y="18"/>
                  </a:cubicBezTo>
                  <a:cubicBezTo>
                    <a:pt x="453" y="0"/>
                    <a:pt x="642" y="41"/>
                    <a:pt x="687" y="160"/>
                  </a:cubicBezTo>
                  <a:cubicBezTo>
                    <a:pt x="708" y="213"/>
                    <a:pt x="695" y="268"/>
                    <a:pt x="680" y="305"/>
                  </a:cubicBezTo>
                  <a:cubicBezTo>
                    <a:pt x="679" y="307"/>
                    <a:pt x="679" y="309"/>
                    <a:pt x="678" y="311"/>
                  </a:cubicBezTo>
                  <a:cubicBezTo>
                    <a:pt x="706" y="293"/>
                    <a:pt x="786" y="248"/>
                    <a:pt x="872" y="270"/>
                  </a:cubicBezTo>
                  <a:cubicBezTo>
                    <a:pt x="1001" y="303"/>
                    <a:pt x="1063" y="466"/>
                    <a:pt x="1061" y="580"/>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935">
              <a:extLst>
                <a:ext uri="{FF2B5EF4-FFF2-40B4-BE49-F238E27FC236}">
                  <a16:creationId xmlns:a16="http://schemas.microsoft.com/office/drawing/2014/main" xmlns="" id="{17BF5A50-78C4-40A4-9A18-D95C469B3539}"/>
                </a:ext>
              </a:extLst>
            </p:cNvPr>
            <p:cNvSpPr>
              <a:spLocks/>
            </p:cNvSpPr>
            <p:nvPr/>
          </p:nvSpPr>
          <p:spPr bwMode="auto">
            <a:xfrm>
              <a:off x="3114675" y="2552701"/>
              <a:ext cx="203200" cy="230188"/>
            </a:xfrm>
            <a:custGeom>
              <a:avLst/>
              <a:gdLst>
                <a:gd name="T0" fmla="*/ 779 w 988"/>
                <a:gd name="T1" fmla="*/ 1050 h 1125"/>
                <a:gd name="T2" fmla="*/ 486 w 988"/>
                <a:gd name="T3" fmla="*/ 1050 h 1125"/>
                <a:gd name="T4" fmla="*/ 443 w 988"/>
                <a:gd name="T5" fmla="*/ 933 h 1125"/>
                <a:gd name="T6" fmla="*/ 438 w 988"/>
                <a:gd name="T7" fmla="*/ 941 h 1125"/>
                <a:gd name="T8" fmla="*/ 310 w 988"/>
                <a:gd name="T9" fmla="*/ 1029 h 1125"/>
                <a:gd name="T10" fmla="*/ 62 w 988"/>
                <a:gd name="T11" fmla="*/ 857 h 1125"/>
                <a:gd name="T12" fmla="*/ 190 w 988"/>
                <a:gd name="T13" fmla="*/ 413 h 1125"/>
                <a:gd name="T14" fmla="*/ 645 w 988"/>
                <a:gd name="T15" fmla="*/ 0 h 1125"/>
                <a:gd name="T16" fmla="*/ 651 w 988"/>
                <a:gd name="T17" fmla="*/ 14 h 1125"/>
                <a:gd name="T18" fmla="*/ 779 w 988"/>
                <a:gd name="T19" fmla="*/ 1050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8" h="1125">
                  <a:moveTo>
                    <a:pt x="779" y="1050"/>
                  </a:moveTo>
                  <a:cubicBezTo>
                    <a:pt x="718" y="1093"/>
                    <a:pt x="561" y="1125"/>
                    <a:pt x="486" y="1050"/>
                  </a:cubicBezTo>
                  <a:cubicBezTo>
                    <a:pt x="452" y="1015"/>
                    <a:pt x="444" y="966"/>
                    <a:pt x="443" y="933"/>
                  </a:cubicBezTo>
                  <a:cubicBezTo>
                    <a:pt x="442" y="935"/>
                    <a:pt x="440" y="938"/>
                    <a:pt x="438" y="941"/>
                  </a:cubicBezTo>
                  <a:cubicBezTo>
                    <a:pt x="418" y="967"/>
                    <a:pt x="375" y="1018"/>
                    <a:pt x="310" y="1029"/>
                  </a:cubicBezTo>
                  <a:cubicBezTo>
                    <a:pt x="200" y="1047"/>
                    <a:pt x="99" y="944"/>
                    <a:pt x="62" y="857"/>
                  </a:cubicBezTo>
                  <a:cubicBezTo>
                    <a:pt x="0" y="706"/>
                    <a:pt x="108" y="539"/>
                    <a:pt x="190" y="413"/>
                  </a:cubicBezTo>
                  <a:cubicBezTo>
                    <a:pt x="255" y="313"/>
                    <a:pt x="390" y="139"/>
                    <a:pt x="645" y="0"/>
                  </a:cubicBezTo>
                  <a:cubicBezTo>
                    <a:pt x="647" y="4"/>
                    <a:pt x="649" y="9"/>
                    <a:pt x="651" y="14"/>
                  </a:cubicBezTo>
                  <a:cubicBezTo>
                    <a:pt x="718" y="186"/>
                    <a:pt x="988" y="903"/>
                    <a:pt x="779" y="1050"/>
                  </a:cubicBezTo>
                </a:path>
              </a:pathLst>
            </a:custGeom>
            <a:solidFill>
              <a:srgbClr val="B7C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936">
              <a:extLst>
                <a:ext uri="{FF2B5EF4-FFF2-40B4-BE49-F238E27FC236}">
                  <a16:creationId xmlns:a16="http://schemas.microsoft.com/office/drawing/2014/main" xmlns="" id="{C01EABC7-919E-4AAD-AD3D-E0B3108E32D1}"/>
                </a:ext>
              </a:extLst>
            </p:cNvPr>
            <p:cNvSpPr>
              <a:spLocks/>
            </p:cNvSpPr>
            <p:nvPr/>
          </p:nvSpPr>
          <p:spPr bwMode="auto">
            <a:xfrm>
              <a:off x="4048125" y="2538413"/>
              <a:ext cx="130175" cy="265113"/>
            </a:xfrm>
            <a:custGeom>
              <a:avLst/>
              <a:gdLst>
                <a:gd name="T0" fmla="*/ 291 w 634"/>
                <a:gd name="T1" fmla="*/ 1292 h 1292"/>
                <a:gd name="T2" fmla="*/ 21 w 634"/>
                <a:gd name="T3" fmla="*/ 1171 h 1292"/>
                <a:gd name="T4" fmla="*/ 5 w 634"/>
                <a:gd name="T5" fmla="*/ 1128 h 1292"/>
                <a:gd name="T6" fmla="*/ 0 w 634"/>
                <a:gd name="T7" fmla="*/ 1081 h 1292"/>
                <a:gd name="T8" fmla="*/ 10 w 634"/>
                <a:gd name="T9" fmla="*/ 1012 h 1292"/>
                <a:gd name="T10" fmla="*/ 410 w 634"/>
                <a:gd name="T11" fmla="*/ 561 h 1292"/>
                <a:gd name="T12" fmla="*/ 617 w 634"/>
                <a:gd name="T13" fmla="*/ 0 h 1292"/>
                <a:gd name="T14" fmla="*/ 634 w 634"/>
                <a:gd name="T15" fmla="*/ 418 h 1292"/>
                <a:gd name="T16" fmla="*/ 389 w 634"/>
                <a:gd name="T17" fmla="*/ 1279 h 1292"/>
                <a:gd name="T18" fmla="*/ 291 w 634"/>
                <a:gd name="T19"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4" h="1292">
                  <a:moveTo>
                    <a:pt x="291" y="1292"/>
                  </a:moveTo>
                  <a:cubicBezTo>
                    <a:pt x="192" y="1292"/>
                    <a:pt x="69" y="1259"/>
                    <a:pt x="21" y="1171"/>
                  </a:cubicBezTo>
                  <a:cubicBezTo>
                    <a:pt x="14" y="1157"/>
                    <a:pt x="9" y="1142"/>
                    <a:pt x="5" y="1128"/>
                  </a:cubicBezTo>
                  <a:cubicBezTo>
                    <a:pt x="2" y="1112"/>
                    <a:pt x="0" y="1097"/>
                    <a:pt x="0" y="1081"/>
                  </a:cubicBezTo>
                  <a:cubicBezTo>
                    <a:pt x="0" y="1056"/>
                    <a:pt x="5" y="1032"/>
                    <a:pt x="10" y="1012"/>
                  </a:cubicBezTo>
                  <a:cubicBezTo>
                    <a:pt x="143" y="908"/>
                    <a:pt x="290" y="763"/>
                    <a:pt x="410" y="561"/>
                  </a:cubicBezTo>
                  <a:cubicBezTo>
                    <a:pt x="535" y="353"/>
                    <a:pt x="591" y="152"/>
                    <a:pt x="617" y="0"/>
                  </a:cubicBezTo>
                  <a:cubicBezTo>
                    <a:pt x="624" y="100"/>
                    <a:pt x="634" y="253"/>
                    <a:pt x="634" y="418"/>
                  </a:cubicBezTo>
                  <a:cubicBezTo>
                    <a:pt x="634" y="783"/>
                    <a:pt x="590" y="1211"/>
                    <a:pt x="389" y="1279"/>
                  </a:cubicBezTo>
                  <a:cubicBezTo>
                    <a:pt x="363" y="1287"/>
                    <a:pt x="329" y="1292"/>
                    <a:pt x="291" y="1292"/>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937">
              <a:extLst>
                <a:ext uri="{FF2B5EF4-FFF2-40B4-BE49-F238E27FC236}">
                  <a16:creationId xmlns:a16="http://schemas.microsoft.com/office/drawing/2014/main" xmlns="" id="{D809BF8A-E200-44E6-ABEC-C9EBFA3A7AF2}"/>
                </a:ext>
              </a:extLst>
            </p:cNvPr>
            <p:cNvSpPr>
              <a:spLocks/>
            </p:cNvSpPr>
            <p:nvPr/>
          </p:nvSpPr>
          <p:spPr bwMode="auto">
            <a:xfrm>
              <a:off x="3633788" y="2524126"/>
              <a:ext cx="312738" cy="158750"/>
            </a:xfrm>
            <a:custGeom>
              <a:avLst/>
              <a:gdLst>
                <a:gd name="T0" fmla="*/ 1524 w 1524"/>
                <a:gd name="T1" fmla="*/ 573 h 773"/>
                <a:gd name="T2" fmla="*/ 1524 w 1524"/>
                <a:gd name="T3" fmla="*/ 578 h 773"/>
                <a:gd name="T4" fmla="*/ 657 w 1524"/>
                <a:gd name="T5" fmla="*/ 604 h 773"/>
                <a:gd name="T6" fmla="*/ 379 w 1524"/>
                <a:gd name="T7" fmla="*/ 0 h 773"/>
                <a:gd name="T8" fmla="*/ 869 w 1524"/>
                <a:gd name="T9" fmla="*/ 90 h 773"/>
                <a:gd name="T10" fmla="*/ 1524 w 1524"/>
                <a:gd name="T11" fmla="*/ 573 h 773"/>
              </a:gdLst>
              <a:ahLst/>
              <a:cxnLst>
                <a:cxn ang="0">
                  <a:pos x="T0" y="T1"/>
                </a:cxn>
                <a:cxn ang="0">
                  <a:pos x="T2" y="T3"/>
                </a:cxn>
                <a:cxn ang="0">
                  <a:pos x="T4" y="T5"/>
                </a:cxn>
                <a:cxn ang="0">
                  <a:pos x="T6" y="T7"/>
                </a:cxn>
                <a:cxn ang="0">
                  <a:pos x="T8" y="T9"/>
                </a:cxn>
                <a:cxn ang="0">
                  <a:pos x="T10" y="T11"/>
                </a:cxn>
              </a:cxnLst>
              <a:rect l="0" t="0" r="r" b="b"/>
              <a:pathLst>
                <a:path w="1524" h="773">
                  <a:moveTo>
                    <a:pt x="1524" y="573"/>
                  </a:moveTo>
                  <a:lnTo>
                    <a:pt x="1524" y="578"/>
                  </a:lnTo>
                  <a:cubicBezTo>
                    <a:pt x="1524" y="578"/>
                    <a:pt x="1243" y="436"/>
                    <a:pt x="657" y="604"/>
                  </a:cubicBezTo>
                  <a:cubicBezTo>
                    <a:pt x="72" y="773"/>
                    <a:pt x="0" y="94"/>
                    <a:pt x="379" y="0"/>
                  </a:cubicBezTo>
                  <a:cubicBezTo>
                    <a:pt x="379" y="0"/>
                    <a:pt x="686" y="19"/>
                    <a:pt x="869" y="90"/>
                  </a:cubicBezTo>
                  <a:cubicBezTo>
                    <a:pt x="1201" y="221"/>
                    <a:pt x="1412" y="435"/>
                    <a:pt x="1524" y="573"/>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938">
              <a:extLst>
                <a:ext uri="{FF2B5EF4-FFF2-40B4-BE49-F238E27FC236}">
                  <a16:creationId xmlns:a16="http://schemas.microsoft.com/office/drawing/2014/main" xmlns="" id="{79FD00BE-70EC-47A0-B307-F442383FE500}"/>
                </a:ext>
              </a:extLst>
            </p:cNvPr>
            <p:cNvSpPr>
              <a:spLocks/>
            </p:cNvSpPr>
            <p:nvPr/>
          </p:nvSpPr>
          <p:spPr bwMode="auto">
            <a:xfrm>
              <a:off x="4137025" y="3592513"/>
              <a:ext cx="322263" cy="193675"/>
            </a:xfrm>
            <a:custGeom>
              <a:avLst/>
              <a:gdLst>
                <a:gd name="T0" fmla="*/ 1565 w 1565"/>
                <a:gd name="T1" fmla="*/ 96 h 939"/>
                <a:gd name="T2" fmla="*/ 819 w 1565"/>
                <a:gd name="T3" fmla="*/ 519 h 939"/>
                <a:gd name="T4" fmla="*/ 294 w 1565"/>
                <a:gd name="T5" fmla="*/ 112 h 939"/>
                <a:gd name="T6" fmla="*/ 767 w 1565"/>
                <a:gd name="T7" fmla="*/ 11 h 939"/>
                <a:gd name="T8" fmla="*/ 1565 w 1565"/>
                <a:gd name="T9" fmla="*/ 96 h 939"/>
              </a:gdLst>
              <a:ahLst/>
              <a:cxnLst>
                <a:cxn ang="0">
                  <a:pos x="T0" y="T1"/>
                </a:cxn>
                <a:cxn ang="0">
                  <a:pos x="T2" y="T3"/>
                </a:cxn>
                <a:cxn ang="0">
                  <a:pos x="T4" y="T5"/>
                </a:cxn>
                <a:cxn ang="0">
                  <a:pos x="T6" y="T7"/>
                </a:cxn>
                <a:cxn ang="0">
                  <a:pos x="T8" y="T9"/>
                </a:cxn>
              </a:cxnLst>
              <a:rect l="0" t="0" r="r" b="b"/>
              <a:pathLst>
                <a:path w="1565" h="939">
                  <a:moveTo>
                    <a:pt x="1565" y="96"/>
                  </a:moveTo>
                  <a:cubicBezTo>
                    <a:pt x="1508" y="101"/>
                    <a:pt x="1214" y="144"/>
                    <a:pt x="819" y="519"/>
                  </a:cubicBezTo>
                  <a:cubicBezTo>
                    <a:pt x="378" y="939"/>
                    <a:pt x="0" y="370"/>
                    <a:pt x="294" y="112"/>
                  </a:cubicBezTo>
                  <a:cubicBezTo>
                    <a:pt x="294" y="112"/>
                    <a:pt x="532" y="26"/>
                    <a:pt x="767" y="11"/>
                  </a:cubicBezTo>
                  <a:cubicBezTo>
                    <a:pt x="942" y="0"/>
                    <a:pt x="1222" y="3"/>
                    <a:pt x="1565" y="96"/>
                  </a:cubicBezTo>
                  <a:close/>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939">
              <a:extLst>
                <a:ext uri="{FF2B5EF4-FFF2-40B4-BE49-F238E27FC236}">
                  <a16:creationId xmlns:a16="http://schemas.microsoft.com/office/drawing/2014/main" xmlns="" id="{907CA392-7C63-4522-8814-FA485EDBF4A7}"/>
                </a:ext>
              </a:extLst>
            </p:cNvPr>
            <p:cNvSpPr>
              <a:spLocks/>
            </p:cNvSpPr>
            <p:nvPr/>
          </p:nvSpPr>
          <p:spPr bwMode="auto">
            <a:xfrm>
              <a:off x="3316288" y="2355851"/>
              <a:ext cx="107950" cy="217488"/>
            </a:xfrm>
            <a:custGeom>
              <a:avLst/>
              <a:gdLst>
                <a:gd name="T0" fmla="*/ 518 w 521"/>
                <a:gd name="T1" fmla="*/ 863 h 1058"/>
                <a:gd name="T2" fmla="*/ 489 w 521"/>
                <a:gd name="T3" fmla="*/ 979 h 1058"/>
                <a:gd name="T4" fmla="*/ 212 w 521"/>
                <a:gd name="T5" fmla="*/ 1009 h 1058"/>
                <a:gd name="T6" fmla="*/ 230 w 521"/>
                <a:gd name="T7" fmla="*/ 0 h 1058"/>
                <a:gd name="T8" fmla="*/ 391 w 521"/>
                <a:gd name="T9" fmla="*/ 260 h 1058"/>
                <a:gd name="T10" fmla="*/ 518 w 521"/>
                <a:gd name="T11" fmla="*/ 863 h 1058"/>
              </a:gdLst>
              <a:ahLst/>
              <a:cxnLst>
                <a:cxn ang="0">
                  <a:pos x="T0" y="T1"/>
                </a:cxn>
                <a:cxn ang="0">
                  <a:pos x="T2" y="T3"/>
                </a:cxn>
                <a:cxn ang="0">
                  <a:pos x="T4" y="T5"/>
                </a:cxn>
                <a:cxn ang="0">
                  <a:pos x="T6" y="T7"/>
                </a:cxn>
                <a:cxn ang="0">
                  <a:pos x="T8" y="T9"/>
                </a:cxn>
                <a:cxn ang="0">
                  <a:pos x="T10" y="T11"/>
                </a:cxn>
              </a:cxnLst>
              <a:rect l="0" t="0" r="r" b="b"/>
              <a:pathLst>
                <a:path w="521" h="1058">
                  <a:moveTo>
                    <a:pt x="518" y="863"/>
                  </a:moveTo>
                  <a:cubicBezTo>
                    <a:pt x="521" y="895"/>
                    <a:pt x="519" y="942"/>
                    <a:pt x="489" y="979"/>
                  </a:cubicBezTo>
                  <a:cubicBezTo>
                    <a:pt x="427" y="1058"/>
                    <a:pt x="275" y="1044"/>
                    <a:pt x="212" y="1009"/>
                  </a:cubicBezTo>
                  <a:cubicBezTo>
                    <a:pt x="0" y="893"/>
                    <a:pt x="182" y="177"/>
                    <a:pt x="230" y="0"/>
                  </a:cubicBezTo>
                  <a:cubicBezTo>
                    <a:pt x="287" y="64"/>
                    <a:pt x="340" y="163"/>
                    <a:pt x="391" y="260"/>
                  </a:cubicBezTo>
                  <a:cubicBezTo>
                    <a:pt x="504" y="479"/>
                    <a:pt x="520" y="865"/>
                    <a:pt x="518" y="863"/>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940">
              <a:extLst>
                <a:ext uri="{FF2B5EF4-FFF2-40B4-BE49-F238E27FC236}">
                  <a16:creationId xmlns:a16="http://schemas.microsoft.com/office/drawing/2014/main" xmlns="" id="{26224BDE-BC53-4235-890C-CFA40C6B24C9}"/>
                </a:ext>
              </a:extLst>
            </p:cNvPr>
            <p:cNvSpPr>
              <a:spLocks/>
            </p:cNvSpPr>
            <p:nvPr/>
          </p:nvSpPr>
          <p:spPr bwMode="auto">
            <a:xfrm>
              <a:off x="3994150" y="3105151"/>
              <a:ext cx="239713" cy="180975"/>
            </a:xfrm>
            <a:custGeom>
              <a:avLst/>
              <a:gdLst>
                <a:gd name="T0" fmla="*/ 1165 w 1165"/>
                <a:gd name="T1" fmla="*/ 857 h 881"/>
                <a:gd name="T2" fmla="*/ 438 w 1165"/>
                <a:gd name="T3" fmla="*/ 734 h 881"/>
                <a:gd name="T4" fmla="*/ 20 w 1165"/>
                <a:gd name="T5" fmla="*/ 366 h 881"/>
                <a:gd name="T6" fmla="*/ 159 w 1165"/>
                <a:gd name="T7" fmla="*/ 31 h 881"/>
                <a:gd name="T8" fmla="*/ 346 w 1165"/>
                <a:gd name="T9" fmla="*/ 37 h 881"/>
                <a:gd name="T10" fmla="*/ 749 w 1165"/>
                <a:gd name="T11" fmla="*/ 320 h 881"/>
                <a:gd name="T12" fmla="*/ 1165 w 1165"/>
                <a:gd name="T13" fmla="*/ 857 h 881"/>
              </a:gdLst>
              <a:ahLst/>
              <a:cxnLst>
                <a:cxn ang="0">
                  <a:pos x="T0" y="T1"/>
                </a:cxn>
                <a:cxn ang="0">
                  <a:pos x="T2" y="T3"/>
                </a:cxn>
                <a:cxn ang="0">
                  <a:pos x="T4" y="T5"/>
                </a:cxn>
                <a:cxn ang="0">
                  <a:pos x="T6" y="T7"/>
                </a:cxn>
                <a:cxn ang="0">
                  <a:pos x="T8" y="T9"/>
                </a:cxn>
                <a:cxn ang="0">
                  <a:pos x="T10" y="T11"/>
                </a:cxn>
                <a:cxn ang="0">
                  <a:pos x="T12" y="T13"/>
                </a:cxn>
              </a:cxnLst>
              <a:rect l="0" t="0" r="r" b="b"/>
              <a:pathLst>
                <a:path w="1165" h="881">
                  <a:moveTo>
                    <a:pt x="1165" y="857"/>
                  </a:moveTo>
                  <a:cubicBezTo>
                    <a:pt x="818" y="881"/>
                    <a:pt x="569" y="793"/>
                    <a:pt x="438" y="734"/>
                  </a:cubicBezTo>
                  <a:cubicBezTo>
                    <a:pt x="274" y="659"/>
                    <a:pt x="55" y="561"/>
                    <a:pt x="20" y="366"/>
                  </a:cubicBezTo>
                  <a:cubicBezTo>
                    <a:pt x="0" y="254"/>
                    <a:pt x="36" y="84"/>
                    <a:pt x="159" y="31"/>
                  </a:cubicBezTo>
                  <a:cubicBezTo>
                    <a:pt x="232" y="0"/>
                    <a:pt x="308" y="22"/>
                    <a:pt x="346" y="37"/>
                  </a:cubicBezTo>
                  <a:cubicBezTo>
                    <a:pt x="464" y="100"/>
                    <a:pt x="606" y="190"/>
                    <a:pt x="749" y="320"/>
                  </a:cubicBezTo>
                  <a:cubicBezTo>
                    <a:pt x="956" y="508"/>
                    <a:pt x="1086" y="707"/>
                    <a:pt x="1165" y="857"/>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941">
              <a:extLst>
                <a:ext uri="{FF2B5EF4-FFF2-40B4-BE49-F238E27FC236}">
                  <a16:creationId xmlns:a16="http://schemas.microsoft.com/office/drawing/2014/main" xmlns="" id="{9BB25E28-4783-495E-8C1D-DC45623B5E5F}"/>
                </a:ext>
              </a:extLst>
            </p:cNvPr>
            <p:cNvSpPr>
              <a:spLocks/>
            </p:cNvSpPr>
            <p:nvPr/>
          </p:nvSpPr>
          <p:spPr bwMode="auto">
            <a:xfrm>
              <a:off x="3622675" y="2884488"/>
              <a:ext cx="114300" cy="246063"/>
            </a:xfrm>
            <a:custGeom>
              <a:avLst/>
              <a:gdLst>
                <a:gd name="T0" fmla="*/ 560 w 560"/>
                <a:gd name="T1" fmla="*/ 1076 h 1194"/>
                <a:gd name="T2" fmla="*/ 478 w 560"/>
                <a:gd name="T3" fmla="*/ 1148 h 1194"/>
                <a:gd name="T4" fmla="*/ 199 w 560"/>
                <a:gd name="T5" fmla="*/ 1111 h 1194"/>
                <a:gd name="T6" fmla="*/ 222 w 560"/>
                <a:gd name="T7" fmla="*/ 327 h 1194"/>
                <a:gd name="T8" fmla="*/ 381 w 560"/>
                <a:gd name="T9" fmla="*/ 0 h 1194"/>
                <a:gd name="T10" fmla="*/ 395 w 560"/>
                <a:gd name="T11" fmla="*/ 32 h 1194"/>
                <a:gd name="T12" fmla="*/ 412 w 560"/>
                <a:gd name="T13" fmla="*/ 529 h 1194"/>
                <a:gd name="T14" fmla="*/ 560 w 560"/>
                <a:gd name="T15" fmla="*/ 1076 h 1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0" h="1194">
                  <a:moveTo>
                    <a:pt x="560" y="1076"/>
                  </a:moveTo>
                  <a:cubicBezTo>
                    <a:pt x="545" y="1098"/>
                    <a:pt x="518" y="1128"/>
                    <a:pt x="478" y="1148"/>
                  </a:cubicBezTo>
                  <a:cubicBezTo>
                    <a:pt x="385" y="1194"/>
                    <a:pt x="263" y="1163"/>
                    <a:pt x="199" y="1111"/>
                  </a:cubicBezTo>
                  <a:cubicBezTo>
                    <a:pt x="0" y="946"/>
                    <a:pt x="186" y="428"/>
                    <a:pt x="222" y="327"/>
                  </a:cubicBezTo>
                  <a:cubicBezTo>
                    <a:pt x="274" y="183"/>
                    <a:pt x="335" y="73"/>
                    <a:pt x="381" y="0"/>
                  </a:cubicBezTo>
                  <a:cubicBezTo>
                    <a:pt x="385" y="10"/>
                    <a:pt x="390" y="20"/>
                    <a:pt x="395" y="32"/>
                  </a:cubicBezTo>
                  <a:cubicBezTo>
                    <a:pt x="385" y="169"/>
                    <a:pt x="384" y="338"/>
                    <a:pt x="412" y="529"/>
                  </a:cubicBezTo>
                  <a:cubicBezTo>
                    <a:pt x="444" y="752"/>
                    <a:pt x="503" y="936"/>
                    <a:pt x="560" y="1076"/>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942">
              <a:extLst>
                <a:ext uri="{FF2B5EF4-FFF2-40B4-BE49-F238E27FC236}">
                  <a16:creationId xmlns:a16="http://schemas.microsoft.com/office/drawing/2014/main" xmlns="" id="{F5E50C3A-7560-49C5-90D5-18CB7E4C6864}"/>
                </a:ext>
              </a:extLst>
            </p:cNvPr>
            <p:cNvSpPr>
              <a:spLocks/>
            </p:cNvSpPr>
            <p:nvPr/>
          </p:nvSpPr>
          <p:spPr bwMode="auto">
            <a:xfrm>
              <a:off x="3592513" y="2698751"/>
              <a:ext cx="212725" cy="204788"/>
            </a:xfrm>
            <a:custGeom>
              <a:avLst/>
              <a:gdLst>
                <a:gd name="T0" fmla="*/ 1034 w 1036"/>
                <a:gd name="T1" fmla="*/ 332 h 990"/>
                <a:gd name="T2" fmla="*/ 677 w 1036"/>
                <a:gd name="T3" fmla="*/ 759 h 990"/>
                <a:gd name="T4" fmla="*/ 0 w 1036"/>
                <a:gd name="T5" fmla="*/ 990 h 990"/>
                <a:gd name="T6" fmla="*/ 292 w 1036"/>
                <a:gd name="T7" fmla="*/ 533 h 990"/>
                <a:gd name="T8" fmla="*/ 653 w 1036"/>
                <a:gd name="T9" fmla="*/ 57 h 990"/>
                <a:gd name="T10" fmla="*/ 651 w 1036"/>
                <a:gd name="T11" fmla="*/ 63 h 990"/>
                <a:gd name="T12" fmla="*/ 845 w 1036"/>
                <a:gd name="T13" fmla="*/ 22 h 990"/>
                <a:gd name="T14" fmla="*/ 1034 w 1036"/>
                <a:gd name="T15" fmla="*/ 332 h 9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6" h="990">
                  <a:moveTo>
                    <a:pt x="1034" y="332"/>
                  </a:moveTo>
                  <a:cubicBezTo>
                    <a:pt x="1029" y="529"/>
                    <a:pt x="828" y="660"/>
                    <a:pt x="677" y="759"/>
                  </a:cubicBezTo>
                  <a:cubicBezTo>
                    <a:pt x="559" y="836"/>
                    <a:pt x="335" y="957"/>
                    <a:pt x="0" y="990"/>
                  </a:cubicBezTo>
                  <a:cubicBezTo>
                    <a:pt x="129" y="805"/>
                    <a:pt x="224" y="650"/>
                    <a:pt x="292" y="533"/>
                  </a:cubicBezTo>
                  <a:cubicBezTo>
                    <a:pt x="394" y="357"/>
                    <a:pt x="483" y="185"/>
                    <a:pt x="653" y="57"/>
                  </a:cubicBezTo>
                  <a:cubicBezTo>
                    <a:pt x="652" y="59"/>
                    <a:pt x="652" y="61"/>
                    <a:pt x="651" y="63"/>
                  </a:cubicBezTo>
                  <a:cubicBezTo>
                    <a:pt x="679" y="45"/>
                    <a:pt x="759" y="0"/>
                    <a:pt x="845" y="22"/>
                  </a:cubicBezTo>
                  <a:cubicBezTo>
                    <a:pt x="974" y="55"/>
                    <a:pt x="1036" y="218"/>
                    <a:pt x="1034" y="332"/>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943">
              <a:extLst>
                <a:ext uri="{FF2B5EF4-FFF2-40B4-BE49-F238E27FC236}">
                  <a16:creationId xmlns:a16="http://schemas.microsoft.com/office/drawing/2014/main" xmlns="" id="{5675F8B4-4E95-44C2-8DD3-0DE1A492A112}"/>
                </a:ext>
              </a:extLst>
            </p:cNvPr>
            <p:cNvSpPr>
              <a:spLocks/>
            </p:cNvSpPr>
            <p:nvPr/>
          </p:nvSpPr>
          <p:spPr bwMode="auto">
            <a:xfrm>
              <a:off x="3054350" y="3644901"/>
              <a:ext cx="198438" cy="228600"/>
            </a:xfrm>
            <a:custGeom>
              <a:avLst/>
              <a:gdLst>
                <a:gd name="T0" fmla="*/ 957 w 962"/>
                <a:gd name="T1" fmla="*/ 856 h 1107"/>
                <a:gd name="T2" fmla="*/ 685 w 962"/>
                <a:gd name="T3" fmla="*/ 1081 h 1107"/>
                <a:gd name="T4" fmla="*/ 0 w 962"/>
                <a:gd name="T5" fmla="*/ 5 h 1107"/>
                <a:gd name="T6" fmla="*/ 25 w 962"/>
                <a:gd name="T7" fmla="*/ 0 h 1107"/>
                <a:gd name="T8" fmla="*/ 373 w 962"/>
                <a:gd name="T9" fmla="*/ 190 h 1107"/>
                <a:gd name="T10" fmla="*/ 908 w 962"/>
                <a:gd name="T11" fmla="*/ 714 h 1107"/>
                <a:gd name="T12" fmla="*/ 906 w 962"/>
                <a:gd name="T13" fmla="*/ 713 h 1107"/>
                <a:gd name="T14" fmla="*/ 957 w 962"/>
                <a:gd name="T15" fmla="*/ 856 h 1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2" h="1107">
                  <a:moveTo>
                    <a:pt x="957" y="856"/>
                  </a:moveTo>
                  <a:cubicBezTo>
                    <a:pt x="945" y="983"/>
                    <a:pt x="775" y="1074"/>
                    <a:pt x="685" y="1081"/>
                  </a:cubicBezTo>
                  <a:cubicBezTo>
                    <a:pt x="368" y="1107"/>
                    <a:pt x="56" y="179"/>
                    <a:pt x="0" y="5"/>
                  </a:cubicBezTo>
                  <a:cubicBezTo>
                    <a:pt x="8" y="3"/>
                    <a:pt x="16" y="1"/>
                    <a:pt x="25" y="0"/>
                  </a:cubicBezTo>
                  <a:cubicBezTo>
                    <a:pt x="134" y="33"/>
                    <a:pt x="271" y="122"/>
                    <a:pt x="373" y="190"/>
                  </a:cubicBezTo>
                  <a:cubicBezTo>
                    <a:pt x="616" y="348"/>
                    <a:pt x="787" y="540"/>
                    <a:pt x="908" y="714"/>
                  </a:cubicBezTo>
                  <a:lnTo>
                    <a:pt x="906" y="713"/>
                  </a:lnTo>
                  <a:cubicBezTo>
                    <a:pt x="931" y="745"/>
                    <a:pt x="962" y="797"/>
                    <a:pt x="957" y="856"/>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944">
              <a:extLst>
                <a:ext uri="{FF2B5EF4-FFF2-40B4-BE49-F238E27FC236}">
                  <a16:creationId xmlns:a16="http://schemas.microsoft.com/office/drawing/2014/main" xmlns="" id="{3341AFCE-9C57-4B04-A0A4-F9FF9D0E4F16}"/>
                </a:ext>
              </a:extLst>
            </p:cNvPr>
            <p:cNvSpPr>
              <a:spLocks/>
            </p:cNvSpPr>
            <p:nvPr/>
          </p:nvSpPr>
          <p:spPr bwMode="auto">
            <a:xfrm>
              <a:off x="3114675" y="2552701"/>
              <a:ext cx="133350" cy="214313"/>
            </a:xfrm>
            <a:custGeom>
              <a:avLst/>
              <a:gdLst>
                <a:gd name="T0" fmla="*/ 651 w 651"/>
                <a:gd name="T1" fmla="*/ 14 h 1047"/>
                <a:gd name="T2" fmla="*/ 490 w 651"/>
                <a:gd name="T3" fmla="*/ 499 h 1047"/>
                <a:gd name="T4" fmla="*/ 438 w 651"/>
                <a:gd name="T5" fmla="*/ 941 h 1047"/>
                <a:gd name="T6" fmla="*/ 310 w 651"/>
                <a:gd name="T7" fmla="*/ 1029 h 1047"/>
                <a:gd name="T8" fmla="*/ 62 w 651"/>
                <a:gd name="T9" fmla="*/ 857 h 1047"/>
                <a:gd name="T10" fmla="*/ 190 w 651"/>
                <a:gd name="T11" fmla="*/ 413 h 1047"/>
                <a:gd name="T12" fmla="*/ 645 w 651"/>
                <a:gd name="T13" fmla="*/ 0 h 1047"/>
                <a:gd name="T14" fmla="*/ 651 w 651"/>
                <a:gd name="T15" fmla="*/ 14 h 10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1" h="1047">
                  <a:moveTo>
                    <a:pt x="651" y="14"/>
                  </a:moveTo>
                  <a:cubicBezTo>
                    <a:pt x="591" y="145"/>
                    <a:pt x="531" y="307"/>
                    <a:pt x="490" y="499"/>
                  </a:cubicBezTo>
                  <a:cubicBezTo>
                    <a:pt x="456" y="658"/>
                    <a:pt x="441" y="807"/>
                    <a:pt x="438" y="941"/>
                  </a:cubicBezTo>
                  <a:cubicBezTo>
                    <a:pt x="418" y="967"/>
                    <a:pt x="375" y="1018"/>
                    <a:pt x="310" y="1029"/>
                  </a:cubicBezTo>
                  <a:cubicBezTo>
                    <a:pt x="200" y="1047"/>
                    <a:pt x="99" y="944"/>
                    <a:pt x="62" y="857"/>
                  </a:cubicBezTo>
                  <a:cubicBezTo>
                    <a:pt x="0" y="706"/>
                    <a:pt x="108" y="539"/>
                    <a:pt x="190" y="413"/>
                  </a:cubicBezTo>
                  <a:cubicBezTo>
                    <a:pt x="255" y="313"/>
                    <a:pt x="390" y="139"/>
                    <a:pt x="645" y="0"/>
                  </a:cubicBezTo>
                  <a:cubicBezTo>
                    <a:pt x="647" y="4"/>
                    <a:pt x="649" y="9"/>
                    <a:pt x="651" y="14"/>
                  </a:cubicBezTo>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945">
              <a:extLst>
                <a:ext uri="{FF2B5EF4-FFF2-40B4-BE49-F238E27FC236}">
                  <a16:creationId xmlns:a16="http://schemas.microsoft.com/office/drawing/2014/main" xmlns="" id="{BEE80360-3A9F-42C9-8498-569DEFE0E3A3}"/>
                </a:ext>
              </a:extLst>
            </p:cNvPr>
            <p:cNvSpPr>
              <a:spLocks/>
            </p:cNvSpPr>
            <p:nvPr/>
          </p:nvSpPr>
          <p:spPr bwMode="auto">
            <a:xfrm>
              <a:off x="3284538" y="2878138"/>
              <a:ext cx="211138" cy="268288"/>
            </a:xfrm>
            <a:custGeom>
              <a:avLst/>
              <a:gdLst>
                <a:gd name="T0" fmla="*/ 872 w 1024"/>
                <a:gd name="T1" fmla="*/ 1309 h 1310"/>
                <a:gd name="T2" fmla="*/ 871 w 1024"/>
                <a:gd name="T3" fmla="*/ 1310 h 1310"/>
                <a:gd name="T4" fmla="*/ 329 w 1024"/>
                <a:gd name="T5" fmla="*/ 653 h 1310"/>
                <a:gd name="T6" fmla="*/ 324 w 1024"/>
                <a:gd name="T7" fmla="*/ 34 h 1310"/>
                <a:gd name="T8" fmla="*/ 396 w 1024"/>
                <a:gd name="T9" fmla="*/ 13 h 1310"/>
                <a:gd name="T10" fmla="*/ 630 w 1024"/>
                <a:gd name="T11" fmla="*/ 74 h 1310"/>
                <a:gd name="T12" fmla="*/ 894 w 1024"/>
                <a:gd name="T13" fmla="*/ 449 h 1310"/>
                <a:gd name="T14" fmla="*/ 872 w 1024"/>
                <a:gd name="T15" fmla="*/ 1309 h 1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4" h="1310">
                  <a:moveTo>
                    <a:pt x="872" y="1309"/>
                  </a:moveTo>
                  <a:lnTo>
                    <a:pt x="871" y="1310"/>
                  </a:lnTo>
                  <a:cubicBezTo>
                    <a:pt x="871" y="1310"/>
                    <a:pt x="812" y="1006"/>
                    <a:pt x="329" y="653"/>
                  </a:cubicBezTo>
                  <a:cubicBezTo>
                    <a:pt x="0" y="413"/>
                    <a:pt x="119" y="121"/>
                    <a:pt x="324" y="34"/>
                  </a:cubicBezTo>
                  <a:cubicBezTo>
                    <a:pt x="348" y="27"/>
                    <a:pt x="372" y="20"/>
                    <a:pt x="396" y="13"/>
                  </a:cubicBezTo>
                  <a:cubicBezTo>
                    <a:pt x="474" y="0"/>
                    <a:pt x="558" y="17"/>
                    <a:pt x="630" y="74"/>
                  </a:cubicBezTo>
                  <a:cubicBezTo>
                    <a:pt x="630" y="74"/>
                    <a:pt x="831" y="276"/>
                    <a:pt x="894" y="449"/>
                  </a:cubicBezTo>
                  <a:cubicBezTo>
                    <a:pt x="1024" y="807"/>
                    <a:pt x="939" y="1135"/>
                    <a:pt x="872" y="1309"/>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946">
              <a:extLst>
                <a:ext uri="{FF2B5EF4-FFF2-40B4-BE49-F238E27FC236}">
                  <a16:creationId xmlns:a16="http://schemas.microsoft.com/office/drawing/2014/main" xmlns="" id="{F3D23A4F-D2F5-4402-BB6B-5D0A2D397C3B}"/>
                </a:ext>
              </a:extLst>
            </p:cNvPr>
            <p:cNvSpPr>
              <a:spLocks/>
            </p:cNvSpPr>
            <p:nvPr/>
          </p:nvSpPr>
          <p:spPr bwMode="auto">
            <a:xfrm>
              <a:off x="2933700" y="2544763"/>
              <a:ext cx="74613" cy="163513"/>
            </a:xfrm>
            <a:custGeom>
              <a:avLst/>
              <a:gdLst>
                <a:gd name="T0" fmla="*/ 321 w 361"/>
                <a:gd name="T1" fmla="*/ 796 h 798"/>
                <a:gd name="T2" fmla="*/ 319 w 361"/>
                <a:gd name="T3" fmla="*/ 798 h 798"/>
                <a:gd name="T4" fmla="*/ 12 w 361"/>
                <a:gd name="T5" fmla="*/ 337 h 798"/>
                <a:gd name="T6" fmla="*/ 241 w 361"/>
                <a:gd name="T7" fmla="*/ 10 h 798"/>
                <a:gd name="T8" fmla="*/ 359 w 361"/>
                <a:gd name="T9" fmla="*/ 111 h 798"/>
                <a:gd name="T10" fmla="*/ 293 w 361"/>
                <a:gd name="T11" fmla="*/ 442 h 798"/>
                <a:gd name="T12" fmla="*/ 321 w 361"/>
                <a:gd name="T13" fmla="*/ 796 h 798"/>
              </a:gdLst>
              <a:ahLst/>
              <a:cxnLst>
                <a:cxn ang="0">
                  <a:pos x="T0" y="T1"/>
                </a:cxn>
                <a:cxn ang="0">
                  <a:pos x="T2" y="T3"/>
                </a:cxn>
                <a:cxn ang="0">
                  <a:pos x="T4" y="T5"/>
                </a:cxn>
                <a:cxn ang="0">
                  <a:pos x="T6" y="T7"/>
                </a:cxn>
                <a:cxn ang="0">
                  <a:pos x="T8" y="T9"/>
                </a:cxn>
                <a:cxn ang="0">
                  <a:pos x="T10" y="T11"/>
                </a:cxn>
                <a:cxn ang="0">
                  <a:pos x="T12" y="T13"/>
                </a:cxn>
              </a:cxnLst>
              <a:rect l="0" t="0" r="r" b="b"/>
              <a:pathLst>
                <a:path w="361" h="798">
                  <a:moveTo>
                    <a:pt x="321" y="796"/>
                  </a:moveTo>
                  <a:lnTo>
                    <a:pt x="319" y="798"/>
                  </a:lnTo>
                  <a:cubicBezTo>
                    <a:pt x="124" y="689"/>
                    <a:pt x="0" y="513"/>
                    <a:pt x="12" y="337"/>
                  </a:cubicBezTo>
                  <a:cubicBezTo>
                    <a:pt x="22" y="185"/>
                    <a:pt x="135" y="0"/>
                    <a:pt x="241" y="10"/>
                  </a:cubicBezTo>
                  <a:cubicBezTo>
                    <a:pt x="262" y="12"/>
                    <a:pt x="309" y="23"/>
                    <a:pt x="359" y="111"/>
                  </a:cubicBezTo>
                  <a:cubicBezTo>
                    <a:pt x="361" y="109"/>
                    <a:pt x="305" y="300"/>
                    <a:pt x="293" y="442"/>
                  </a:cubicBezTo>
                  <a:cubicBezTo>
                    <a:pt x="280" y="583"/>
                    <a:pt x="298" y="705"/>
                    <a:pt x="321" y="796"/>
                  </a:cubicBezTo>
                  <a:close/>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947">
              <a:extLst>
                <a:ext uri="{FF2B5EF4-FFF2-40B4-BE49-F238E27FC236}">
                  <a16:creationId xmlns:a16="http://schemas.microsoft.com/office/drawing/2014/main" xmlns="" id="{5CF0D9DB-FCDC-4582-8FC6-8E3C39184279}"/>
                </a:ext>
              </a:extLst>
            </p:cNvPr>
            <p:cNvSpPr>
              <a:spLocks/>
            </p:cNvSpPr>
            <p:nvPr/>
          </p:nvSpPr>
          <p:spPr bwMode="auto">
            <a:xfrm>
              <a:off x="2913063" y="2209801"/>
              <a:ext cx="144463" cy="182563"/>
            </a:xfrm>
            <a:custGeom>
              <a:avLst/>
              <a:gdLst>
                <a:gd name="T0" fmla="*/ 467 w 702"/>
                <a:gd name="T1" fmla="*/ 891 h 891"/>
                <a:gd name="T2" fmla="*/ 433 w 702"/>
                <a:gd name="T3" fmla="*/ 889 h 891"/>
                <a:gd name="T4" fmla="*/ 127 w 702"/>
                <a:gd name="T5" fmla="*/ 573 h 891"/>
                <a:gd name="T6" fmla="*/ 0 w 702"/>
                <a:gd name="T7" fmla="*/ 29 h 891"/>
                <a:gd name="T8" fmla="*/ 1 w 702"/>
                <a:gd name="T9" fmla="*/ 0 h 891"/>
                <a:gd name="T10" fmla="*/ 40 w 702"/>
                <a:gd name="T11" fmla="*/ 6 h 891"/>
                <a:gd name="T12" fmla="*/ 159 w 702"/>
                <a:gd name="T13" fmla="*/ 200 h 891"/>
                <a:gd name="T14" fmla="*/ 681 w 702"/>
                <a:gd name="T15" fmla="*/ 621 h 891"/>
                <a:gd name="T16" fmla="*/ 702 w 702"/>
                <a:gd name="T17" fmla="*/ 711 h 891"/>
                <a:gd name="T18" fmla="*/ 692 w 702"/>
                <a:gd name="T19" fmla="*/ 766 h 891"/>
                <a:gd name="T20" fmla="*/ 467 w 702"/>
                <a:gd name="T21"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2" h="891">
                  <a:moveTo>
                    <a:pt x="467" y="891"/>
                  </a:moveTo>
                  <a:cubicBezTo>
                    <a:pt x="455" y="891"/>
                    <a:pt x="444" y="890"/>
                    <a:pt x="433" y="889"/>
                  </a:cubicBezTo>
                  <a:cubicBezTo>
                    <a:pt x="278" y="869"/>
                    <a:pt x="192" y="700"/>
                    <a:pt x="127" y="573"/>
                  </a:cubicBezTo>
                  <a:cubicBezTo>
                    <a:pt x="76" y="475"/>
                    <a:pt x="1" y="291"/>
                    <a:pt x="0" y="29"/>
                  </a:cubicBezTo>
                  <a:cubicBezTo>
                    <a:pt x="0" y="20"/>
                    <a:pt x="1" y="10"/>
                    <a:pt x="1" y="0"/>
                  </a:cubicBezTo>
                  <a:cubicBezTo>
                    <a:pt x="11" y="2"/>
                    <a:pt x="24" y="4"/>
                    <a:pt x="40" y="6"/>
                  </a:cubicBezTo>
                  <a:cubicBezTo>
                    <a:pt x="72" y="69"/>
                    <a:pt x="111" y="134"/>
                    <a:pt x="159" y="200"/>
                  </a:cubicBezTo>
                  <a:cubicBezTo>
                    <a:pt x="313" y="408"/>
                    <a:pt x="507" y="539"/>
                    <a:pt x="681" y="621"/>
                  </a:cubicBezTo>
                  <a:cubicBezTo>
                    <a:pt x="690" y="641"/>
                    <a:pt x="702" y="674"/>
                    <a:pt x="702" y="711"/>
                  </a:cubicBezTo>
                  <a:cubicBezTo>
                    <a:pt x="702" y="729"/>
                    <a:pt x="699" y="747"/>
                    <a:pt x="692" y="766"/>
                  </a:cubicBezTo>
                  <a:cubicBezTo>
                    <a:pt x="660" y="853"/>
                    <a:pt x="553" y="891"/>
                    <a:pt x="467" y="891"/>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949">
              <a:extLst>
                <a:ext uri="{FF2B5EF4-FFF2-40B4-BE49-F238E27FC236}">
                  <a16:creationId xmlns:a16="http://schemas.microsoft.com/office/drawing/2014/main" xmlns="" id="{A4EFD619-B9E3-42E6-AF93-4B98D1FBA09E}"/>
                </a:ext>
              </a:extLst>
            </p:cNvPr>
            <p:cNvSpPr>
              <a:spLocks/>
            </p:cNvSpPr>
            <p:nvPr/>
          </p:nvSpPr>
          <p:spPr bwMode="auto">
            <a:xfrm>
              <a:off x="2798763" y="3602038"/>
              <a:ext cx="87313" cy="231775"/>
            </a:xfrm>
            <a:custGeom>
              <a:avLst/>
              <a:gdLst>
                <a:gd name="T0" fmla="*/ 365 w 424"/>
                <a:gd name="T1" fmla="*/ 1056 h 1134"/>
                <a:gd name="T2" fmla="*/ 360 w 424"/>
                <a:gd name="T3" fmla="*/ 1052 h 1134"/>
                <a:gd name="T4" fmla="*/ 189 w 424"/>
                <a:gd name="T5" fmla="*/ 1121 h 1134"/>
                <a:gd name="T6" fmla="*/ 15 w 424"/>
                <a:gd name="T7" fmla="*/ 854 h 1134"/>
                <a:gd name="T8" fmla="*/ 213 w 424"/>
                <a:gd name="T9" fmla="*/ 375 h 1134"/>
                <a:gd name="T10" fmla="*/ 348 w 424"/>
                <a:gd name="T11" fmla="*/ 0 h 1134"/>
                <a:gd name="T12" fmla="*/ 413 w 424"/>
                <a:gd name="T13" fmla="*/ 449 h 1134"/>
                <a:gd name="T14" fmla="*/ 365 w 424"/>
                <a:gd name="T15" fmla="*/ 1056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1134">
                  <a:moveTo>
                    <a:pt x="365" y="1056"/>
                  </a:moveTo>
                  <a:cubicBezTo>
                    <a:pt x="363" y="1054"/>
                    <a:pt x="361" y="1053"/>
                    <a:pt x="360" y="1052"/>
                  </a:cubicBezTo>
                  <a:cubicBezTo>
                    <a:pt x="338" y="1072"/>
                    <a:pt x="268" y="1134"/>
                    <a:pt x="189" y="1121"/>
                  </a:cubicBezTo>
                  <a:cubicBezTo>
                    <a:pt x="82" y="1103"/>
                    <a:pt x="24" y="956"/>
                    <a:pt x="15" y="854"/>
                  </a:cubicBezTo>
                  <a:cubicBezTo>
                    <a:pt x="0" y="696"/>
                    <a:pt x="97" y="617"/>
                    <a:pt x="213" y="375"/>
                  </a:cubicBezTo>
                  <a:cubicBezTo>
                    <a:pt x="278" y="239"/>
                    <a:pt x="320" y="111"/>
                    <a:pt x="348" y="0"/>
                  </a:cubicBezTo>
                  <a:cubicBezTo>
                    <a:pt x="379" y="128"/>
                    <a:pt x="404" y="279"/>
                    <a:pt x="413" y="449"/>
                  </a:cubicBezTo>
                  <a:cubicBezTo>
                    <a:pt x="424" y="683"/>
                    <a:pt x="400" y="889"/>
                    <a:pt x="365" y="1056"/>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950">
              <a:extLst>
                <a:ext uri="{FF2B5EF4-FFF2-40B4-BE49-F238E27FC236}">
                  <a16:creationId xmlns:a16="http://schemas.microsoft.com/office/drawing/2014/main" xmlns="" id="{BCF38D52-F561-453B-BDE1-96E2C357ACEE}"/>
                </a:ext>
              </a:extLst>
            </p:cNvPr>
            <p:cNvSpPr>
              <a:spLocks/>
            </p:cNvSpPr>
            <p:nvPr/>
          </p:nvSpPr>
          <p:spPr bwMode="auto">
            <a:xfrm>
              <a:off x="3463925" y="3641726"/>
              <a:ext cx="168275" cy="196850"/>
            </a:xfrm>
            <a:custGeom>
              <a:avLst/>
              <a:gdLst>
                <a:gd name="T0" fmla="*/ 821 w 821"/>
                <a:gd name="T1" fmla="*/ 960 h 960"/>
                <a:gd name="T2" fmla="*/ 560 w 821"/>
                <a:gd name="T3" fmla="*/ 749 h 960"/>
                <a:gd name="T4" fmla="*/ 35 w 821"/>
                <a:gd name="T5" fmla="*/ 330 h 960"/>
                <a:gd name="T6" fmla="*/ 91 w 821"/>
                <a:gd name="T7" fmla="*/ 28 h 960"/>
                <a:gd name="T8" fmla="*/ 251 w 821"/>
                <a:gd name="T9" fmla="*/ 53 h 960"/>
                <a:gd name="T10" fmla="*/ 251 w 821"/>
                <a:gd name="T11" fmla="*/ 51 h 960"/>
                <a:gd name="T12" fmla="*/ 365 w 821"/>
                <a:gd name="T13" fmla="*/ 122 h 960"/>
                <a:gd name="T14" fmla="*/ 821 w 821"/>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1" h="960">
                  <a:moveTo>
                    <a:pt x="821" y="960"/>
                  </a:moveTo>
                  <a:cubicBezTo>
                    <a:pt x="763" y="907"/>
                    <a:pt x="675" y="831"/>
                    <a:pt x="560" y="749"/>
                  </a:cubicBezTo>
                  <a:cubicBezTo>
                    <a:pt x="256" y="529"/>
                    <a:pt x="92" y="499"/>
                    <a:pt x="35" y="330"/>
                  </a:cubicBezTo>
                  <a:cubicBezTo>
                    <a:pt x="0" y="223"/>
                    <a:pt x="11" y="69"/>
                    <a:pt x="91" y="28"/>
                  </a:cubicBezTo>
                  <a:cubicBezTo>
                    <a:pt x="147" y="0"/>
                    <a:pt x="220" y="36"/>
                    <a:pt x="251" y="53"/>
                  </a:cubicBezTo>
                  <a:lnTo>
                    <a:pt x="251" y="51"/>
                  </a:lnTo>
                  <a:cubicBezTo>
                    <a:pt x="294" y="73"/>
                    <a:pt x="333" y="98"/>
                    <a:pt x="365" y="122"/>
                  </a:cubicBezTo>
                  <a:cubicBezTo>
                    <a:pt x="658" y="344"/>
                    <a:pt x="772" y="705"/>
                    <a:pt x="821" y="960"/>
                  </a:cubicBezTo>
                </a:path>
              </a:pathLst>
            </a:custGeom>
            <a:solidFill>
              <a:srgbClr val="5D8E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951">
              <a:extLst>
                <a:ext uri="{FF2B5EF4-FFF2-40B4-BE49-F238E27FC236}">
                  <a16:creationId xmlns:a16="http://schemas.microsoft.com/office/drawing/2014/main" xmlns="" id="{ED532729-227E-4110-A72D-3300AA672543}"/>
                </a:ext>
              </a:extLst>
            </p:cNvPr>
            <p:cNvSpPr>
              <a:spLocks/>
            </p:cNvSpPr>
            <p:nvPr/>
          </p:nvSpPr>
          <p:spPr bwMode="auto">
            <a:xfrm>
              <a:off x="2863850" y="2835276"/>
              <a:ext cx="139700" cy="260350"/>
            </a:xfrm>
            <a:custGeom>
              <a:avLst/>
              <a:gdLst>
                <a:gd name="T0" fmla="*/ 433 w 679"/>
                <a:gd name="T1" fmla="*/ 1266 h 1266"/>
                <a:gd name="T2" fmla="*/ 277 w 679"/>
                <a:gd name="T3" fmla="*/ 1234 h 1266"/>
                <a:gd name="T4" fmla="*/ 22 w 679"/>
                <a:gd name="T5" fmla="*/ 739 h 1266"/>
                <a:gd name="T6" fmla="*/ 0 w 679"/>
                <a:gd name="T7" fmla="*/ 490 h 1266"/>
                <a:gd name="T8" fmla="*/ 80 w 679"/>
                <a:gd name="T9" fmla="*/ 0 h 1266"/>
                <a:gd name="T10" fmla="*/ 96 w 679"/>
                <a:gd name="T11" fmla="*/ 8 h 1266"/>
                <a:gd name="T12" fmla="*/ 244 w 679"/>
                <a:gd name="T13" fmla="*/ 369 h 1266"/>
                <a:gd name="T14" fmla="*/ 676 w 679"/>
                <a:gd name="T15" fmla="*/ 1002 h 1266"/>
                <a:gd name="T16" fmla="*/ 679 w 679"/>
                <a:gd name="T17" fmla="*/ 1041 h 1266"/>
                <a:gd name="T18" fmla="*/ 636 w 679"/>
                <a:gd name="T19" fmla="*/ 1181 h 1266"/>
                <a:gd name="T20" fmla="*/ 433 w 679"/>
                <a:gd name="T21"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9" h="1266">
                  <a:moveTo>
                    <a:pt x="433" y="1266"/>
                  </a:moveTo>
                  <a:cubicBezTo>
                    <a:pt x="377" y="1266"/>
                    <a:pt x="321" y="1254"/>
                    <a:pt x="277" y="1234"/>
                  </a:cubicBezTo>
                  <a:cubicBezTo>
                    <a:pt x="98" y="1153"/>
                    <a:pt x="55" y="917"/>
                    <a:pt x="22" y="739"/>
                  </a:cubicBezTo>
                  <a:cubicBezTo>
                    <a:pt x="11" y="678"/>
                    <a:pt x="0" y="593"/>
                    <a:pt x="0" y="490"/>
                  </a:cubicBezTo>
                  <a:cubicBezTo>
                    <a:pt x="0" y="355"/>
                    <a:pt x="19" y="189"/>
                    <a:pt x="80" y="0"/>
                  </a:cubicBezTo>
                  <a:cubicBezTo>
                    <a:pt x="85" y="2"/>
                    <a:pt x="90" y="5"/>
                    <a:pt x="96" y="8"/>
                  </a:cubicBezTo>
                  <a:cubicBezTo>
                    <a:pt x="133" y="122"/>
                    <a:pt x="182" y="243"/>
                    <a:pt x="244" y="369"/>
                  </a:cubicBezTo>
                  <a:cubicBezTo>
                    <a:pt x="370" y="625"/>
                    <a:pt x="524" y="834"/>
                    <a:pt x="676" y="1002"/>
                  </a:cubicBezTo>
                  <a:cubicBezTo>
                    <a:pt x="678" y="1013"/>
                    <a:pt x="679" y="1026"/>
                    <a:pt x="679" y="1041"/>
                  </a:cubicBezTo>
                  <a:cubicBezTo>
                    <a:pt x="679" y="1082"/>
                    <a:pt x="671" y="1135"/>
                    <a:pt x="636" y="1181"/>
                  </a:cubicBezTo>
                  <a:cubicBezTo>
                    <a:pt x="589" y="1242"/>
                    <a:pt x="511" y="1266"/>
                    <a:pt x="433" y="1266"/>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952">
              <a:extLst>
                <a:ext uri="{FF2B5EF4-FFF2-40B4-BE49-F238E27FC236}">
                  <a16:creationId xmlns:a16="http://schemas.microsoft.com/office/drawing/2014/main" xmlns="" id="{9E746CD5-5B46-4380-9D51-8991018E2C96}"/>
                </a:ext>
              </a:extLst>
            </p:cNvPr>
            <p:cNvSpPr>
              <a:spLocks/>
            </p:cNvSpPr>
            <p:nvPr/>
          </p:nvSpPr>
          <p:spPr bwMode="auto">
            <a:xfrm>
              <a:off x="2974975" y="3232151"/>
              <a:ext cx="238125" cy="325438"/>
            </a:xfrm>
            <a:custGeom>
              <a:avLst/>
              <a:gdLst>
                <a:gd name="T0" fmla="*/ 745 w 1163"/>
                <a:gd name="T1" fmla="*/ 1588 h 1588"/>
                <a:gd name="T2" fmla="*/ 337 w 1163"/>
                <a:gd name="T3" fmla="*/ 1336 h 1588"/>
                <a:gd name="T4" fmla="*/ 0 w 1163"/>
                <a:gd name="T5" fmla="*/ 450 h 1588"/>
                <a:gd name="T6" fmla="*/ 78 w 1163"/>
                <a:gd name="T7" fmla="*/ 0 h 1588"/>
                <a:gd name="T8" fmla="*/ 123 w 1163"/>
                <a:gd name="T9" fmla="*/ 39 h 1588"/>
                <a:gd name="T10" fmla="*/ 402 w 1163"/>
                <a:gd name="T11" fmla="*/ 598 h 1588"/>
                <a:gd name="T12" fmla="*/ 1163 w 1163"/>
                <a:gd name="T13" fmla="*/ 1191 h 1588"/>
                <a:gd name="T14" fmla="*/ 1157 w 1163"/>
                <a:gd name="T15" fmla="*/ 1206 h 1588"/>
                <a:gd name="T16" fmla="*/ 745 w 1163"/>
                <a:gd name="T17" fmla="*/ 1588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3" h="1588">
                  <a:moveTo>
                    <a:pt x="745" y="1588"/>
                  </a:moveTo>
                  <a:cubicBezTo>
                    <a:pt x="632" y="1588"/>
                    <a:pt x="495" y="1522"/>
                    <a:pt x="337" y="1336"/>
                  </a:cubicBezTo>
                  <a:cubicBezTo>
                    <a:pt x="69" y="1023"/>
                    <a:pt x="0" y="700"/>
                    <a:pt x="0" y="450"/>
                  </a:cubicBezTo>
                  <a:cubicBezTo>
                    <a:pt x="0" y="183"/>
                    <a:pt x="78" y="0"/>
                    <a:pt x="78" y="0"/>
                  </a:cubicBezTo>
                  <a:cubicBezTo>
                    <a:pt x="78" y="0"/>
                    <a:pt x="92" y="15"/>
                    <a:pt x="123" y="39"/>
                  </a:cubicBezTo>
                  <a:cubicBezTo>
                    <a:pt x="172" y="202"/>
                    <a:pt x="256" y="401"/>
                    <a:pt x="402" y="598"/>
                  </a:cubicBezTo>
                  <a:cubicBezTo>
                    <a:pt x="630" y="904"/>
                    <a:pt x="916" y="1084"/>
                    <a:pt x="1163" y="1191"/>
                  </a:cubicBezTo>
                  <a:cubicBezTo>
                    <a:pt x="1161" y="1195"/>
                    <a:pt x="1159" y="1200"/>
                    <a:pt x="1157" y="1206"/>
                  </a:cubicBezTo>
                  <a:cubicBezTo>
                    <a:pt x="1121" y="1294"/>
                    <a:pt x="983" y="1588"/>
                    <a:pt x="745" y="1588"/>
                  </a:cubicBezTo>
                </a:path>
              </a:pathLst>
            </a:custGeom>
            <a:solidFill>
              <a:srgbClr val="719E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953">
              <a:extLst>
                <a:ext uri="{FF2B5EF4-FFF2-40B4-BE49-F238E27FC236}">
                  <a16:creationId xmlns:a16="http://schemas.microsoft.com/office/drawing/2014/main" xmlns="" id="{DE55318F-7CA2-4DBE-B911-447D8E5A1576}"/>
                </a:ext>
              </a:extLst>
            </p:cNvPr>
            <p:cNvSpPr>
              <a:spLocks/>
            </p:cNvSpPr>
            <p:nvPr/>
          </p:nvSpPr>
          <p:spPr bwMode="auto">
            <a:xfrm>
              <a:off x="3121025" y="4013201"/>
              <a:ext cx="277813" cy="139700"/>
            </a:xfrm>
            <a:custGeom>
              <a:avLst/>
              <a:gdLst>
                <a:gd name="T0" fmla="*/ 1349 w 1349"/>
                <a:gd name="T1" fmla="*/ 535 h 678"/>
                <a:gd name="T2" fmla="*/ 948 w 1349"/>
                <a:gd name="T3" fmla="*/ 611 h 678"/>
                <a:gd name="T4" fmla="*/ 41 w 1349"/>
                <a:gd name="T5" fmla="*/ 399 h 678"/>
                <a:gd name="T6" fmla="*/ 83 w 1349"/>
                <a:gd name="T7" fmla="*/ 68 h 678"/>
                <a:gd name="T8" fmla="*/ 178 w 1349"/>
                <a:gd name="T9" fmla="*/ 0 h 678"/>
                <a:gd name="T10" fmla="*/ 566 w 1349"/>
                <a:gd name="T11" fmla="*/ 108 h 678"/>
                <a:gd name="T12" fmla="*/ 1349 w 1349"/>
                <a:gd name="T13" fmla="*/ 535 h 678"/>
              </a:gdLst>
              <a:ahLst/>
              <a:cxnLst>
                <a:cxn ang="0">
                  <a:pos x="T0" y="T1"/>
                </a:cxn>
                <a:cxn ang="0">
                  <a:pos x="T2" y="T3"/>
                </a:cxn>
                <a:cxn ang="0">
                  <a:pos x="T4" y="T5"/>
                </a:cxn>
                <a:cxn ang="0">
                  <a:pos x="T6" y="T7"/>
                </a:cxn>
                <a:cxn ang="0">
                  <a:pos x="T8" y="T9"/>
                </a:cxn>
                <a:cxn ang="0">
                  <a:pos x="T10" y="T11"/>
                </a:cxn>
                <a:cxn ang="0">
                  <a:pos x="T12" y="T13"/>
                </a:cxn>
              </a:cxnLst>
              <a:rect l="0" t="0" r="r" b="b"/>
              <a:pathLst>
                <a:path w="1349" h="678">
                  <a:moveTo>
                    <a:pt x="1349" y="535"/>
                  </a:moveTo>
                  <a:cubicBezTo>
                    <a:pt x="1252" y="563"/>
                    <a:pt x="1115" y="596"/>
                    <a:pt x="948" y="611"/>
                  </a:cubicBezTo>
                  <a:cubicBezTo>
                    <a:pt x="821" y="622"/>
                    <a:pt x="169" y="678"/>
                    <a:pt x="41" y="399"/>
                  </a:cubicBezTo>
                  <a:cubicBezTo>
                    <a:pt x="0" y="309"/>
                    <a:pt x="2" y="161"/>
                    <a:pt x="83" y="68"/>
                  </a:cubicBezTo>
                  <a:cubicBezTo>
                    <a:pt x="113" y="33"/>
                    <a:pt x="149" y="12"/>
                    <a:pt x="178" y="0"/>
                  </a:cubicBezTo>
                  <a:cubicBezTo>
                    <a:pt x="285" y="8"/>
                    <a:pt x="415" y="54"/>
                    <a:pt x="566" y="108"/>
                  </a:cubicBezTo>
                  <a:cubicBezTo>
                    <a:pt x="766" y="180"/>
                    <a:pt x="1044" y="306"/>
                    <a:pt x="1349" y="535"/>
                  </a:cubicBezTo>
                  <a:close/>
                </a:path>
              </a:pathLst>
            </a:custGeom>
            <a:solidFill>
              <a:srgbClr val="8CB9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87" name="Group 86">
            <a:extLst>
              <a:ext uri="{FF2B5EF4-FFF2-40B4-BE49-F238E27FC236}">
                <a16:creationId xmlns:a16="http://schemas.microsoft.com/office/drawing/2014/main" xmlns="" id="{A255CF7C-EBC3-4F9A-AD79-506F0E585ED0}"/>
              </a:ext>
            </a:extLst>
          </p:cNvPr>
          <p:cNvGrpSpPr/>
          <p:nvPr/>
        </p:nvGrpSpPr>
        <p:grpSpPr>
          <a:xfrm>
            <a:off x="10484616" y="12080"/>
            <a:ext cx="1649413" cy="1420813"/>
            <a:chOff x="9939338" y="1062038"/>
            <a:chExt cx="1649413" cy="1420813"/>
          </a:xfrm>
        </p:grpSpPr>
        <p:sp>
          <p:nvSpPr>
            <p:cNvPr id="88" name="Freeform 6">
              <a:extLst>
                <a:ext uri="{FF2B5EF4-FFF2-40B4-BE49-F238E27FC236}">
                  <a16:creationId xmlns:a16="http://schemas.microsoft.com/office/drawing/2014/main" xmlns="" id="{31FF7755-69AE-48E1-B07E-615AAAB06172}"/>
                </a:ext>
              </a:extLst>
            </p:cNvPr>
            <p:cNvSpPr>
              <a:spLocks/>
            </p:cNvSpPr>
            <p:nvPr/>
          </p:nvSpPr>
          <p:spPr bwMode="auto">
            <a:xfrm>
              <a:off x="10445750" y="1870076"/>
              <a:ext cx="709613" cy="584200"/>
            </a:xfrm>
            <a:custGeom>
              <a:avLst/>
              <a:gdLst>
                <a:gd name="T0" fmla="*/ 2674 w 3882"/>
                <a:gd name="T1" fmla="*/ 3051 h 3198"/>
                <a:gd name="T2" fmla="*/ 1842 w 3882"/>
                <a:gd name="T3" fmla="*/ 3198 h 3198"/>
                <a:gd name="T4" fmla="*/ 1010 w 3882"/>
                <a:gd name="T5" fmla="*/ 3051 h 3198"/>
                <a:gd name="T6" fmla="*/ 364 w 3882"/>
                <a:gd name="T7" fmla="*/ 2322 h 3198"/>
                <a:gd name="T8" fmla="*/ 0 w 3882"/>
                <a:gd name="T9" fmla="*/ 1194 h 3198"/>
                <a:gd name="T10" fmla="*/ 28 w 3882"/>
                <a:gd name="T11" fmla="*/ 883 h 3198"/>
                <a:gd name="T12" fmla="*/ 544 w 3882"/>
                <a:gd name="T13" fmla="*/ 231 h 3198"/>
                <a:gd name="T14" fmla="*/ 639 w 3882"/>
                <a:gd name="T15" fmla="*/ 178 h 3198"/>
                <a:gd name="T16" fmla="*/ 1870 w 3882"/>
                <a:gd name="T17" fmla="*/ 0 h 3198"/>
                <a:gd name="T18" fmla="*/ 2935 w 3882"/>
                <a:gd name="T19" fmla="*/ 129 h 3198"/>
                <a:gd name="T20" fmla="*/ 3044 w 3882"/>
                <a:gd name="T21" fmla="*/ 178 h 3198"/>
                <a:gd name="T22" fmla="*/ 3655 w 3882"/>
                <a:gd name="T23" fmla="*/ 883 h 3198"/>
                <a:gd name="T24" fmla="*/ 2674 w 3882"/>
                <a:gd name="T25" fmla="*/ 3051 h 3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82" h="3198">
                  <a:moveTo>
                    <a:pt x="2674" y="3051"/>
                  </a:moveTo>
                  <a:cubicBezTo>
                    <a:pt x="2674" y="3051"/>
                    <a:pt x="2451" y="3198"/>
                    <a:pt x="1842" y="3198"/>
                  </a:cubicBezTo>
                  <a:cubicBezTo>
                    <a:pt x="1248" y="3198"/>
                    <a:pt x="1010" y="3051"/>
                    <a:pt x="1010" y="3051"/>
                  </a:cubicBezTo>
                  <a:cubicBezTo>
                    <a:pt x="1010" y="3051"/>
                    <a:pt x="653" y="2773"/>
                    <a:pt x="364" y="2322"/>
                  </a:cubicBezTo>
                  <a:cubicBezTo>
                    <a:pt x="166" y="2015"/>
                    <a:pt x="0" y="1628"/>
                    <a:pt x="0" y="1194"/>
                  </a:cubicBezTo>
                  <a:cubicBezTo>
                    <a:pt x="0" y="1093"/>
                    <a:pt x="8" y="989"/>
                    <a:pt x="28" y="883"/>
                  </a:cubicBezTo>
                  <a:cubicBezTo>
                    <a:pt x="102" y="485"/>
                    <a:pt x="276" y="381"/>
                    <a:pt x="544" y="231"/>
                  </a:cubicBezTo>
                  <a:cubicBezTo>
                    <a:pt x="574" y="214"/>
                    <a:pt x="606" y="197"/>
                    <a:pt x="639" y="178"/>
                  </a:cubicBezTo>
                  <a:cubicBezTo>
                    <a:pt x="907" y="26"/>
                    <a:pt x="1559" y="0"/>
                    <a:pt x="1870" y="0"/>
                  </a:cubicBezTo>
                  <a:cubicBezTo>
                    <a:pt x="2132" y="0"/>
                    <a:pt x="2635" y="20"/>
                    <a:pt x="2935" y="129"/>
                  </a:cubicBezTo>
                  <a:cubicBezTo>
                    <a:pt x="2975" y="143"/>
                    <a:pt x="3012" y="160"/>
                    <a:pt x="3044" y="178"/>
                  </a:cubicBezTo>
                  <a:cubicBezTo>
                    <a:pt x="3366" y="361"/>
                    <a:pt x="3573" y="440"/>
                    <a:pt x="3655" y="883"/>
                  </a:cubicBezTo>
                  <a:cubicBezTo>
                    <a:pt x="3882" y="2110"/>
                    <a:pt x="2674" y="3051"/>
                    <a:pt x="2674" y="3051"/>
                  </a:cubicBezTo>
                </a:path>
              </a:pathLst>
            </a:custGeom>
            <a:solidFill>
              <a:srgbClr val="8D8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7">
              <a:extLst>
                <a:ext uri="{FF2B5EF4-FFF2-40B4-BE49-F238E27FC236}">
                  <a16:creationId xmlns:a16="http://schemas.microsoft.com/office/drawing/2014/main" xmlns="" id="{A5888EA8-96A5-4985-9928-C822E599C625}"/>
                </a:ext>
              </a:extLst>
            </p:cNvPr>
            <p:cNvSpPr>
              <a:spLocks/>
            </p:cNvSpPr>
            <p:nvPr/>
          </p:nvSpPr>
          <p:spPr bwMode="auto">
            <a:xfrm>
              <a:off x="10445750" y="1870076"/>
              <a:ext cx="608013" cy="500063"/>
            </a:xfrm>
            <a:custGeom>
              <a:avLst/>
              <a:gdLst>
                <a:gd name="T0" fmla="*/ 3037 w 3329"/>
                <a:gd name="T1" fmla="*/ 2086 h 2741"/>
                <a:gd name="T2" fmla="*/ 1373 w 3329"/>
                <a:gd name="T3" fmla="*/ 2737 h 2741"/>
                <a:gd name="T4" fmla="*/ 1140 w 3329"/>
                <a:gd name="T5" fmla="*/ 2725 h 2741"/>
                <a:gd name="T6" fmla="*/ 364 w 3329"/>
                <a:gd name="T7" fmla="*/ 2322 h 2741"/>
                <a:gd name="T8" fmla="*/ 0 w 3329"/>
                <a:gd name="T9" fmla="*/ 1194 h 2741"/>
                <a:gd name="T10" fmla="*/ 544 w 3329"/>
                <a:gd name="T11" fmla="*/ 232 h 2741"/>
                <a:gd name="T12" fmla="*/ 639 w 3329"/>
                <a:gd name="T13" fmla="*/ 178 h 2741"/>
                <a:gd name="T14" fmla="*/ 1870 w 3329"/>
                <a:gd name="T15" fmla="*/ 0 h 2741"/>
                <a:gd name="T16" fmla="*/ 2934 w 3329"/>
                <a:gd name="T17" fmla="*/ 129 h 2741"/>
                <a:gd name="T18" fmla="*/ 3116 w 3329"/>
                <a:gd name="T19" fmla="*/ 439 h 2741"/>
                <a:gd name="T20" fmla="*/ 3284 w 3329"/>
                <a:gd name="T21" fmla="*/ 841 h 2741"/>
                <a:gd name="T22" fmla="*/ 3037 w 3329"/>
                <a:gd name="T23" fmla="*/ 2086 h 2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29" h="2741">
                  <a:moveTo>
                    <a:pt x="3037" y="2086"/>
                  </a:moveTo>
                  <a:cubicBezTo>
                    <a:pt x="2752" y="2411"/>
                    <a:pt x="1914" y="2715"/>
                    <a:pt x="1373" y="2737"/>
                  </a:cubicBezTo>
                  <a:cubicBezTo>
                    <a:pt x="1286" y="2741"/>
                    <a:pt x="1208" y="2737"/>
                    <a:pt x="1140" y="2725"/>
                  </a:cubicBezTo>
                  <a:cubicBezTo>
                    <a:pt x="934" y="2690"/>
                    <a:pt x="624" y="2526"/>
                    <a:pt x="364" y="2322"/>
                  </a:cubicBezTo>
                  <a:cubicBezTo>
                    <a:pt x="166" y="2015"/>
                    <a:pt x="0" y="1628"/>
                    <a:pt x="0" y="1194"/>
                  </a:cubicBezTo>
                  <a:cubicBezTo>
                    <a:pt x="128" y="882"/>
                    <a:pt x="345" y="526"/>
                    <a:pt x="544" y="232"/>
                  </a:cubicBezTo>
                  <a:cubicBezTo>
                    <a:pt x="574" y="214"/>
                    <a:pt x="606" y="197"/>
                    <a:pt x="639" y="178"/>
                  </a:cubicBezTo>
                  <a:cubicBezTo>
                    <a:pt x="907" y="26"/>
                    <a:pt x="1559" y="0"/>
                    <a:pt x="1870" y="0"/>
                  </a:cubicBezTo>
                  <a:cubicBezTo>
                    <a:pt x="2131" y="0"/>
                    <a:pt x="2635" y="20"/>
                    <a:pt x="2934" y="129"/>
                  </a:cubicBezTo>
                  <a:cubicBezTo>
                    <a:pt x="2991" y="219"/>
                    <a:pt x="3056" y="330"/>
                    <a:pt x="3116" y="439"/>
                  </a:cubicBezTo>
                  <a:cubicBezTo>
                    <a:pt x="3199" y="593"/>
                    <a:pt x="3270" y="745"/>
                    <a:pt x="3284" y="841"/>
                  </a:cubicBezTo>
                  <a:cubicBezTo>
                    <a:pt x="3329" y="1155"/>
                    <a:pt x="3247" y="1848"/>
                    <a:pt x="3037" y="2086"/>
                  </a:cubicBezTo>
                  <a:close/>
                </a:path>
              </a:pathLst>
            </a:custGeom>
            <a:solidFill>
              <a:srgbClr val="A09D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
              <a:extLst>
                <a:ext uri="{FF2B5EF4-FFF2-40B4-BE49-F238E27FC236}">
                  <a16:creationId xmlns:a16="http://schemas.microsoft.com/office/drawing/2014/main" xmlns="" id="{F441F55F-EC19-4498-95CE-169DD7D72868}"/>
                </a:ext>
              </a:extLst>
            </p:cNvPr>
            <p:cNvSpPr>
              <a:spLocks/>
            </p:cNvSpPr>
            <p:nvPr/>
          </p:nvSpPr>
          <p:spPr bwMode="auto">
            <a:xfrm>
              <a:off x="10514013" y="1851026"/>
              <a:ext cx="476250" cy="414338"/>
            </a:xfrm>
            <a:custGeom>
              <a:avLst/>
              <a:gdLst>
                <a:gd name="T0" fmla="*/ 107 w 2606"/>
                <a:gd name="T1" fmla="*/ 1118 h 2267"/>
                <a:gd name="T2" fmla="*/ 1067 w 2606"/>
                <a:gd name="T3" fmla="*/ 2212 h 2267"/>
                <a:gd name="T4" fmla="*/ 2367 w 2606"/>
                <a:gd name="T5" fmla="*/ 522 h 2267"/>
                <a:gd name="T6" fmla="*/ 107 w 2606"/>
                <a:gd name="T7" fmla="*/ 1118 h 2267"/>
              </a:gdLst>
              <a:ahLst/>
              <a:cxnLst>
                <a:cxn ang="0">
                  <a:pos x="T0" y="T1"/>
                </a:cxn>
                <a:cxn ang="0">
                  <a:pos x="T2" y="T3"/>
                </a:cxn>
                <a:cxn ang="0">
                  <a:pos x="T4" y="T5"/>
                </a:cxn>
                <a:cxn ang="0">
                  <a:pos x="T6" y="T7"/>
                </a:cxn>
              </a:cxnLst>
              <a:rect l="0" t="0" r="r" b="b"/>
              <a:pathLst>
                <a:path w="2606" h="2267">
                  <a:moveTo>
                    <a:pt x="107" y="1118"/>
                  </a:moveTo>
                  <a:cubicBezTo>
                    <a:pt x="0" y="1466"/>
                    <a:pt x="707" y="2267"/>
                    <a:pt x="1067" y="2212"/>
                  </a:cubicBezTo>
                  <a:cubicBezTo>
                    <a:pt x="1594" y="2131"/>
                    <a:pt x="2606" y="998"/>
                    <a:pt x="2367" y="522"/>
                  </a:cubicBezTo>
                  <a:cubicBezTo>
                    <a:pt x="2104" y="0"/>
                    <a:pt x="277" y="559"/>
                    <a:pt x="107" y="1118"/>
                  </a:cubicBezTo>
                </a:path>
              </a:pathLst>
            </a:custGeom>
            <a:solidFill>
              <a:srgbClr val="BFB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9">
              <a:extLst>
                <a:ext uri="{FF2B5EF4-FFF2-40B4-BE49-F238E27FC236}">
                  <a16:creationId xmlns:a16="http://schemas.microsoft.com/office/drawing/2014/main" xmlns="" id="{94AF97E2-55E7-4855-AFA1-0BF8C79CDCA2}"/>
                </a:ext>
              </a:extLst>
            </p:cNvPr>
            <p:cNvSpPr>
              <a:spLocks/>
            </p:cNvSpPr>
            <p:nvPr/>
          </p:nvSpPr>
          <p:spPr bwMode="auto">
            <a:xfrm>
              <a:off x="10590213" y="2036763"/>
              <a:ext cx="122238" cy="104775"/>
            </a:xfrm>
            <a:custGeom>
              <a:avLst/>
              <a:gdLst>
                <a:gd name="T0" fmla="*/ 114 w 667"/>
                <a:gd name="T1" fmla="*/ 94 h 568"/>
                <a:gd name="T2" fmla="*/ 64 w 667"/>
                <a:gd name="T3" fmla="*/ 450 h 568"/>
                <a:gd name="T4" fmla="*/ 597 w 667"/>
                <a:gd name="T5" fmla="*/ 476 h 568"/>
                <a:gd name="T6" fmla="*/ 597 w 667"/>
                <a:gd name="T7" fmla="*/ 94 h 568"/>
                <a:gd name="T8" fmla="*/ 114 w 667"/>
                <a:gd name="T9" fmla="*/ 94 h 568"/>
              </a:gdLst>
              <a:ahLst/>
              <a:cxnLst>
                <a:cxn ang="0">
                  <a:pos x="T0" y="T1"/>
                </a:cxn>
                <a:cxn ang="0">
                  <a:pos x="T2" y="T3"/>
                </a:cxn>
                <a:cxn ang="0">
                  <a:pos x="T4" y="T5"/>
                </a:cxn>
                <a:cxn ang="0">
                  <a:pos x="T6" y="T7"/>
                </a:cxn>
                <a:cxn ang="0">
                  <a:pos x="T8" y="T9"/>
                </a:cxn>
              </a:cxnLst>
              <a:rect l="0" t="0" r="r" b="b"/>
              <a:pathLst>
                <a:path w="667" h="568">
                  <a:moveTo>
                    <a:pt x="114" y="94"/>
                  </a:moveTo>
                  <a:cubicBezTo>
                    <a:pt x="46" y="153"/>
                    <a:pt x="0" y="387"/>
                    <a:pt x="64" y="450"/>
                  </a:cubicBezTo>
                  <a:cubicBezTo>
                    <a:pt x="160" y="544"/>
                    <a:pt x="501" y="568"/>
                    <a:pt x="597" y="476"/>
                  </a:cubicBezTo>
                  <a:cubicBezTo>
                    <a:pt x="667" y="410"/>
                    <a:pt x="658" y="168"/>
                    <a:pt x="597" y="94"/>
                  </a:cubicBezTo>
                  <a:cubicBezTo>
                    <a:pt x="521" y="0"/>
                    <a:pt x="205" y="14"/>
                    <a:pt x="114" y="94"/>
                  </a:cubicBezTo>
                </a:path>
              </a:pathLst>
            </a:custGeom>
            <a:solidFill>
              <a:srgbClr val="EF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10">
              <a:extLst>
                <a:ext uri="{FF2B5EF4-FFF2-40B4-BE49-F238E27FC236}">
                  <a16:creationId xmlns:a16="http://schemas.microsoft.com/office/drawing/2014/main" xmlns="" id="{450C4464-D94B-4B7D-83FA-B88E4ACDC773}"/>
                </a:ext>
              </a:extLst>
            </p:cNvPr>
            <p:cNvSpPr>
              <a:spLocks/>
            </p:cNvSpPr>
            <p:nvPr/>
          </p:nvSpPr>
          <p:spPr bwMode="auto">
            <a:xfrm>
              <a:off x="10696575" y="1949451"/>
              <a:ext cx="430213" cy="468313"/>
            </a:xfrm>
            <a:custGeom>
              <a:avLst/>
              <a:gdLst>
                <a:gd name="T0" fmla="*/ 1846 w 2358"/>
                <a:gd name="T1" fmla="*/ 2031 h 2563"/>
                <a:gd name="T2" fmla="*/ 566 w 2358"/>
                <a:gd name="T3" fmla="*/ 2447 h 2563"/>
                <a:gd name="T4" fmla="*/ 0 w 2358"/>
                <a:gd name="T5" fmla="*/ 2298 h 2563"/>
                <a:gd name="T6" fmla="*/ 1664 w 2358"/>
                <a:gd name="T7" fmla="*/ 1647 h 2563"/>
                <a:gd name="T8" fmla="*/ 1911 w 2358"/>
                <a:gd name="T9" fmla="*/ 402 h 2563"/>
                <a:gd name="T10" fmla="*/ 1743 w 2358"/>
                <a:gd name="T11" fmla="*/ 0 h 2563"/>
                <a:gd name="T12" fmla="*/ 2036 w 2358"/>
                <a:gd name="T13" fmla="*/ 93 h 2563"/>
                <a:gd name="T14" fmla="*/ 1846 w 2358"/>
                <a:gd name="T15" fmla="*/ 2031 h 2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8" h="2563">
                  <a:moveTo>
                    <a:pt x="1846" y="2031"/>
                  </a:moveTo>
                  <a:cubicBezTo>
                    <a:pt x="1635" y="2293"/>
                    <a:pt x="1281" y="2563"/>
                    <a:pt x="566" y="2447"/>
                  </a:cubicBezTo>
                  <a:cubicBezTo>
                    <a:pt x="348" y="2411"/>
                    <a:pt x="153" y="2354"/>
                    <a:pt x="0" y="2298"/>
                  </a:cubicBezTo>
                  <a:cubicBezTo>
                    <a:pt x="541" y="2276"/>
                    <a:pt x="1380" y="1972"/>
                    <a:pt x="1664" y="1647"/>
                  </a:cubicBezTo>
                  <a:cubicBezTo>
                    <a:pt x="1874" y="1409"/>
                    <a:pt x="1956" y="716"/>
                    <a:pt x="1911" y="402"/>
                  </a:cubicBezTo>
                  <a:cubicBezTo>
                    <a:pt x="1897" y="306"/>
                    <a:pt x="1826" y="154"/>
                    <a:pt x="1743" y="0"/>
                  </a:cubicBezTo>
                  <a:cubicBezTo>
                    <a:pt x="1864" y="15"/>
                    <a:pt x="1992" y="43"/>
                    <a:pt x="2036" y="93"/>
                  </a:cubicBezTo>
                  <a:cubicBezTo>
                    <a:pt x="2358" y="459"/>
                    <a:pt x="2151" y="1651"/>
                    <a:pt x="1846" y="2031"/>
                  </a:cubicBezTo>
                </a:path>
              </a:pathLst>
            </a:custGeom>
            <a:solidFill>
              <a:srgbClr val="6C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11">
              <a:extLst>
                <a:ext uri="{FF2B5EF4-FFF2-40B4-BE49-F238E27FC236}">
                  <a16:creationId xmlns:a16="http://schemas.microsoft.com/office/drawing/2014/main" xmlns="" id="{F872E591-AD1C-43EC-ACC2-EC10502CC728}"/>
                </a:ext>
              </a:extLst>
            </p:cNvPr>
            <p:cNvSpPr>
              <a:spLocks/>
            </p:cNvSpPr>
            <p:nvPr/>
          </p:nvSpPr>
          <p:spPr bwMode="auto">
            <a:xfrm>
              <a:off x="10587038" y="1889126"/>
              <a:ext cx="388938" cy="77788"/>
            </a:xfrm>
            <a:custGeom>
              <a:avLst/>
              <a:gdLst>
                <a:gd name="T0" fmla="*/ 2131 w 2131"/>
                <a:gd name="T1" fmla="*/ 213 h 425"/>
                <a:gd name="T2" fmla="*/ 1682 w 2131"/>
                <a:gd name="T3" fmla="*/ 386 h 425"/>
                <a:gd name="T4" fmla="*/ 1615 w 2131"/>
                <a:gd name="T5" fmla="*/ 395 h 425"/>
                <a:gd name="T6" fmla="*/ 1066 w 2131"/>
                <a:gd name="T7" fmla="*/ 425 h 425"/>
                <a:gd name="T8" fmla="*/ 0 w 2131"/>
                <a:gd name="T9" fmla="*/ 213 h 425"/>
                <a:gd name="T10" fmla="*/ 1066 w 2131"/>
                <a:gd name="T11" fmla="*/ 0 h 425"/>
                <a:gd name="T12" fmla="*/ 1804 w 2131"/>
                <a:gd name="T13" fmla="*/ 59 h 425"/>
                <a:gd name="T14" fmla="*/ 1860 w 2131"/>
                <a:gd name="T15" fmla="*/ 71 h 425"/>
                <a:gd name="T16" fmla="*/ 2131 w 2131"/>
                <a:gd name="T17" fmla="*/ 213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1" h="425">
                  <a:moveTo>
                    <a:pt x="2131" y="213"/>
                  </a:moveTo>
                  <a:cubicBezTo>
                    <a:pt x="2131" y="284"/>
                    <a:pt x="1954" y="347"/>
                    <a:pt x="1682" y="386"/>
                  </a:cubicBezTo>
                  <a:cubicBezTo>
                    <a:pt x="1661" y="389"/>
                    <a:pt x="1638" y="392"/>
                    <a:pt x="1615" y="395"/>
                  </a:cubicBezTo>
                  <a:cubicBezTo>
                    <a:pt x="1455" y="414"/>
                    <a:pt x="1267" y="425"/>
                    <a:pt x="1066" y="425"/>
                  </a:cubicBezTo>
                  <a:cubicBezTo>
                    <a:pt x="477" y="425"/>
                    <a:pt x="0" y="330"/>
                    <a:pt x="0" y="213"/>
                  </a:cubicBezTo>
                  <a:cubicBezTo>
                    <a:pt x="0" y="95"/>
                    <a:pt x="477" y="0"/>
                    <a:pt x="1066" y="0"/>
                  </a:cubicBezTo>
                  <a:cubicBezTo>
                    <a:pt x="1352" y="0"/>
                    <a:pt x="1612" y="22"/>
                    <a:pt x="1804" y="59"/>
                  </a:cubicBezTo>
                  <a:cubicBezTo>
                    <a:pt x="1824" y="63"/>
                    <a:pt x="1842" y="67"/>
                    <a:pt x="1860" y="71"/>
                  </a:cubicBezTo>
                  <a:cubicBezTo>
                    <a:pt x="2029" y="108"/>
                    <a:pt x="2131" y="158"/>
                    <a:pt x="2131" y="213"/>
                  </a:cubicBezTo>
                </a:path>
              </a:pathLst>
            </a:custGeom>
            <a:solidFill>
              <a:srgbClr val="4F4F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12">
              <a:extLst>
                <a:ext uri="{FF2B5EF4-FFF2-40B4-BE49-F238E27FC236}">
                  <a16:creationId xmlns:a16="http://schemas.microsoft.com/office/drawing/2014/main" xmlns="" id="{37FA6E5A-93DC-4EF3-99A5-7431787E9FFE}"/>
                </a:ext>
              </a:extLst>
            </p:cNvPr>
            <p:cNvSpPr>
              <a:spLocks/>
            </p:cNvSpPr>
            <p:nvPr/>
          </p:nvSpPr>
          <p:spPr bwMode="auto">
            <a:xfrm>
              <a:off x="10396538" y="1328738"/>
              <a:ext cx="366713" cy="460375"/>
            </a:xfrm>
            <a:custGeom>
              <a:avLst/>
              <a:gdLst>
                <a:gd name="T0" fmla="*/ 2001 w 2004"/>
                <a:gd name="T1" fmla="*/ 2453 h 2518"/>
                <a:gd name="T2" fmla="*/ 1937 w 2004"/>
                <a:gd name="T3" fmla="*/ 2470 h 2518"/>
                <a:gd name="T4" fmla="*/ 1938 w 2004"/>
                <a:gd name="T5" fmla="*/ 1989 h 2518"/>
                <a:gd name="T6" fmla="*/ 1871 w 2004"/>
                <a:gd name="T7" fmla="*/ 1484 h 2518"/>
                <a:gd name="T8" fmla="*/ 1539 w 2004"/>
                <a:gd name="T9" fmla="*/ 753 h 2518"/>
                <a:gd name="T10" fmla="*/ 748 w 2004"/>
                <a:gd name="T11" fmla="*/ 144 h 2518"/>
                <a:gd name="T12" fmla="*/ 80 w 2004"/>
                <a:gd name="T13" fmla="*/ 387 h 2518"/>
                <a:gd name="T14" fmla="*/ 20 w 2004"/>
                <a:gd name="T15" fmla="*/ 387 h 2518"/>
                <a:gd name="T16" fmla="*/ 267 w 2004"/>
                <a:gd name="T17" fmla="*/ 89 h 2518"/>
                <a:gd name="T18" fmla="*/ 645 w 2004"/>
                <a:gd name="T19" fmla="*/ 31 h 2518"/>
                <a:gd name="T20" fmla="*/ 753 w 2004"/>
                <a:gd name="T21" fmla="*/ 65 h 2518"/>
                <a:gd name="T22" fmla="*/ 1060 w 2004"/>
                <a:gd name="T23" fmla="*/ 230 h 2518"/>
                <a:gd name="T24" fmla="*/ 1452 w 2004"/>
                <a:gd name="T25" fmla="*/ 523 h 2518"/>
                <a:gd name="T26" fmla="*/ 1898 w 2004"/>
                <a:gd name="T27" fmla="*/ 1326 h 2518"/>
                <a:gd name="T28" fmla="*/ 1999 w 2004"/>
                <a:gd name="T29" fmla="*/ 2012 h 2518"/>
                <a:gd name="T30" fmla="*/ 2001 w 2004"/>
                <a:gd name="T31" fmla="*/ 2453 h 2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4" h="2518">
                  <a:moveTo>
                    <a:pt x="2001" y="2453"/>
                  </a:moveTo>
                  <a:cubicBezTo>
                    <a:pt x="2001" y="2487"/>
                    <a:pt x="1936" y="2518"/>
                    <a:pt x="1937" y="2470"/>
                  </a:cubicBezTo>
                  <a:cubicBezTo>
                    <a:pt x="1937" y="2310"/>
                    <a:pt x="1943" y="2149"/>
                    <a:pt x="1938" y="1989"/>
                  </a:cubicBezTo>
                  <a:cubicBezTo>
                    <a:pt x="1933" y="1818"/>
                    <a:pt x="1917" y="1649"/>
                    <a:pt x="1871" y="1484"/>
                  </a:cubicBezTo>
                  <a:cubicBezTo>
                    <a:pt x="1799" y="1227"/>
                    <a:pt x="1696" y="970"/>
                    <a:pt x="1539" y="753"/>
                  </a:cubicBezTo>
                  <a:cubicBezTo>
                    <a:pt x="1396" y="553"/>
                    <a:pt x="1066" y="262"/>
                    <a:pt x="748" y="144"/>
                  </a:cubicBezTo>
                  <a:cubicBezTo>
                    <a:pt x="475" y="43"/>
                    <a:pt x="211" y="69"/>
                    <a:pt x="80" y="387"/>
                  </a:cubicBezTo>
                  <a:cubicBezTo>
                    <a:pt x="66" y="421"/>
                    <a:pt x="0" y="434"/>
                    <a:pt x="20" y="387"/>
                  </a:cubicBezTo>
                  <a:cubicBezTo>
                    <a:pt x="76" y="250"/>
                    <a:pt x="125" y="155"/>
                    <a:pt x="267" y="89"/>
                  </a:cubicBezTo>
                  <a:cubicBezTo>
                    <a:pt x="386" y="34"/>
                    <a:pt x="515" y="0"/>
                    <a:pt x="645" y="31"/>
                  </a:cubicBezTo>
                  <a:cubicBezTo>
                    <a:pt x="682" y="40"/>
                    <a:pt x="718" y="52"/>
                    <a:pt x="753" y="65"/>
                  </a:cubicBezTo>
                  <a:cubicBezTo>
                    <a:pt x="861" y="107"/>
                    <a:pt x="960" y="168"/>
                    <a:pt x="1060" y="230"/>
                  </a:cubicBezTo>
                  <a:cubicBezTo>
                    <a:pt x="1201" y="317"/>
                    <a:pt x="1339" y="399"/>
                    <a:pt x="1452" y="523"/>
                  </a:cubicBezTo>
                  <a:cubicBezTo>
                    <a:pt x="1659" y="752"/>
                    <a:pt x="1806" y="1031"/>
                    <a:pt x="1898" y="1326"/>
                  </a:cubicBezTo>
                  <a:cubicBezTo>
                    <a:pt x="1969" y="1554"/>
                    <a:pt x="1992" y="1781"/>
                    <a:pt x="1999" y="2012"/>
                  </a:cubicBezTo>
                  <a:cubicBezTo>
                    <a:pt x="2004" y="2157"/>
                    <a:pt x="2002" y="2304"/>
                    <a:pt x="2001" y="2453"/>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13">
              <a:extLst>
                <a:ext uri="{FF2B5EF4-FFF2-40B4-BE49-F238E27FC236}">
                  <a16:creationId xmlns:a16="http://schemas.microsoft.com/office/drawing/2014/main" xmlns="" id="{FEB83D3D-76BA-486D-AEA1-55B266B5D55F}"/>
                </a:ext>
              </a:extLst>
            </p:cNvPr>
            <p:cNvSpPr>
              <a:spLocks/>
            </p:cNvSpPr>
            <p:nvPr/>
          </p:nvSpPr>
          <p:spPr bwMode="auto">
            <a:xfrm>
              <a:off x="10699750" y="1201738"/>
              <a:ext cx="204788" cy="595313"/>
            </a:xfrm>
            <a:custGeom>
              <a:avLst/>
              <a:gdLst>
                <a:gd name="T0" fmla="*/ 1049 w 1122"/>
                <a:gd name="T1" fmla="*/ 137 h 3256"/>
                <a:gd name="T2" fmla="*/ 721 w 1122"/>
                <a:gd name="T3" fmla="*/ 300 h 3256"/>
                <a:gd name="T4" fmla="*/ 544 w 1122"/>
                <a:gd name="T5" fmla="*/ 670 h 3256"/>
                <a:gd name="T6" fmla="*/ 164 w 1122"/>
                <a:gd name="T7" fmla="*/ 1552 h 3256"/>
                <a:gd name="T8" fmla="*/ 66 w 1122"/>
                <a:gd name="T9" fmla="*/ 2329 h 3256"/>
                <a:gd name="T10" fmla="*/ 67 w 1122"/>
                <a:gd name="T11" fmla="*/ 2466 h 3256"/>
                <a:gd name="T12" fmla="*/ 74 w 1122"/>
                <a:gd name="T13" fmla="*/ 2979 h 3256"/>
                <a:gd name="T14" fmla="*/ 96 w 1122"/>
                <a:gd name="T15" fmla="*/ 3207 h 3256"/>
                <a:gd name="T16" fmla="*/ 36 w 1122"/>
                <a:gd name="T17" fmla="*/ 3207 h 3256"/>
                <a:gd name="T18" fmla="*/ 4 w 1122"/>
                <a:gd name="T19" fmla="*/ 2956 h 3256"/>
                <a:gd name="T20" fmla="*/ 1 w 1122"/>
                <a:gd name="T21" fmla="*/ 2718 h 3256"/>
                <a:gd name="T22" fmla="*/ 0 w 1122"/>
                <a:gd name="T23" fmla="*/ 2221 h 3256"/>
                <a:gd name="T24" fmla="*/ 1 w 1122"/>
                <a:gd name="T25" fmla="*/ 2121 h 3256"/>
                <a:gd name="T26" fmla="*/ 245 w 1122"/>
                <a:gd name="T27" fmla="*/ 1181 h 3256"/>
                <a:gd name="T28" fmla="*/ 465 w 1122"/>
                <a:gd name="T29" fmla="*/ 702 h 3256"/>
                <a:gd name="T30" fmla="*/ 682 w 1122"/>
                <a:gd name="T31" fmla="*/ 260 h 3256"/>
                <a:gd name="T32" fmla="*/ 1086 w 1122"/>
                <a:gd name="T33" fmla="*/ 71 h 3256"/>
                <a:gd name="T34" fmla="*/ 1049 w 1122"/>
                <a:gd name="T35" fmla="*/ 137 h 3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2" h="3256">
                  <a:moveTo>
                    <a:pt x="1049" y="137"/>
                  </a:moveTo>
                  <a:cubicBezTo>
                    <a:pt x="942" y="83"/>
                    <a:pt x="770" y="203"/>
                    <a:pt x="721" y="300"/>
                  </a:cubicBezTo>
                  <a:cubicBezTo>
                    <a:pt x="658" y="422"/>
                    <a:pt x="608" y="549"/>
                    <a:pt x="544" y="670"/>
                  </a:cubicBezTo>
                  <a:cubicBezTo>
                    <a:pt x="396" y="955"/>
                    <a:pt x="269" y="1248"/>
                    <a:pt x="164" y="1552"/>
                  </a:cubicBezTo>
                  <a:cubicBezTo>
                    <a:pt x="75" y="1811"/>
                    <a:pt x="66" y="2064"/>
                    <a:pt x="66" y="2329"/>
                  </a:cubicBezTo>
                  <a:cubicBezTo>
                    <a:pt x="66" y="2374"/>
                    <a:pt x="66" y="2420"/>
                    <a:pt x="67" y="2466"/>
                  </a:cubicBezTo>
                  <a:cubicBezTo>
                    <a:pt x="68" y="2632"/>
                    <a:pt x="42" y="2816"/>
                    <a:pt x="74" y="2979"/>
                  </a:cubicBezTo>
                  <a:cubicBezTo>
                    <a:pt x="89" y="3057"/>
                    <a:pt x="120" y="3130"/>
                    <a:pt x="96" y="3207"/>
                  </a:cubicBezTo>
                  <a:cubicBezTo>
                    <a:pt x="86" y="3244"/>
                    <a:pt x="21" y="3256"/>
                    <a:pt x="36" y="3207"/>
                  </a:cubicBezTo>
                  <a:cubicBezTo>
                    <a:pt x="59" y="3132"/>
                    <a:pt x="9" y="3033"/>
                    <a:pt x="4" y="2956"/>
                  </a:cubicBezTo>
                  <a:cubicBezTo>
                    <a:pt x="0" y="2877"/>
                    <a:pt x="0" y="2798"/>
                    <a:pt x="1" y="2718"/>
                  </a:cubicBezTo>
                  <a:cubicBezTo>
                    <a:pt x="4" y="2553"/>
                    <a:pt x="0" y="2387"/>
                    <a:pt x="0" y="2221"/>
                  </a:cubicBezTo>
                  <a:cubicBezTo>
                    <a:pt x="0" y="2188"/>
                    <a:pt x="1" y="2155"/>
                    <a:pt x="1" y="2121"/>
                  </a:cubicBezTo>
                  <a:cubicBezTo>
                    <a:pt x="7" y="1784"/>
                    <a:pt x="123" y="1491"/>
                    <a:pt x="245" y="1181"/>
                  </a:cubicBezTo>
                  <a:cubicBezTo>
                    <a:pt x="309" y="1016"/>
                    <a:pt x="383" y="859"/>
                    <a:pt x="465" y="702"/>
                  </a:cubicBezTo>
                  <a:cubicBezTo>
                    <a:pt x="540" y="560"/>
                    <a:pt x="593" y="392"/>
                    <a:pt x="682" y="260"/>
                  </a:cubicBezTo>
                  <a:cubicBezTo>
                    <a:pt x="758" y="149"/>
                    <a:pt x="946" y="0"/>
                    <a:pt x="1086" y="71"/>
                  </a:cubicBezTo>
                  <a:cubicBezTo>
                    <a:pt x="1122" y="89"/>
                    <a:pt x="1080" y="153"/>
                    <a:pt x="1049" y="13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14">
              <a:extLst>
                <a:ext uri="{FF2B5EF4-FFF2-40B4-BE49-F238E27FC236}">
                  <a16:creationId xmlns:a16="http://schemas.microsoft.com/office/drawing/2014/main" xmlns="" id="{7D6029B7-64C9-4F8F-A4D2-BAF023139DF7}"/>
                </a:ext>
              </a:extLst>
            </p:cNvPr>
            <p:cNvSpPr>
              <a:spLocks/>
            </p:cNvSpPr>
            <p:nvPr/>
          </p:nvSpPr>
          <p:spPr bwMode="auto">
            <a:xfrm>
              <a:off x="10731500" y="1062038"/>
              <a:ext cx="382588" cy="476250"/>
            </a:xfrm>
            <a:custGeom>
              <a:avLst/>
              <a:gdLst>
                <a:gd name="T0" fmla="*/ 2098 w 2098"/>
                <a:gd name="T1" fmla="*/ 899 h 2602"/>
                <a:gd name="T2" fmla="*/ 2092 w 2098"/>
                <a:gd name="T3" fmla="*/ 1116 h 2602"/>
                <a:gd name="T4" fmla="*/ 2092 w 2098"/>
                <a:gd name="T5" fmla="*/ 1116 h 2602"/>
                <a:gd name="T6" fmla="*/ 1778 w 2098"/>
                <a:gd name="T7" fmla="*/ 1497 h 2602"/>
                <a:gd name="T8" fmla="*/ 1587 w 2098"/>
                <a:gd name="T9" fmla="*/ 1735 h 2602"/>
                <a:gd name="T10" fmla="*/ 1748 w 2098"/>
                <a:gd name="T11" fmla="*/ 1625 h 2602"/>
                <a:gd name="T12" fmla="*/ 2058 w 2098"/>
                <a:gd name="T13" fmla="*/ 1413 h 2602"/>
                <a:gd name="T14" fmla="*/ 1903 w 2098"/>
                <a:gd name="T15" fmla="*/ 1963 h 2602"/>
                <a:gd name="T16" fmla="*/ 1903 w 2098"/>
                <a:gd name="T17" fmla="*/ 1964 h 2602"/>
                <a:gd name="T18" fmla="*/ 1587 w 2098"/>
                <a:gd name="T19" fmla="*/ 2158 h 2602"/>
                <a:gd name="T20" fmla="*/ 1822 w 2098"/>
                <a:gd name="T21" fmla="*/ 2142 h 2602"/>
                <a:gd name="T22" fmla="*/ 1706 w 2098"/>
                <a:gd name="T23" fmla="*/ 2346 h 2602"/>
                <a:gd name="T24" fmla="*/ 1509 w 2098"/>
                <a:gd name="T25" fmla="*/ 2602 h 2602"/>
                <a:gd name="T26" fmla="*/ 1134 w 2098"/>
                <a:gd name="T27" fmla="*/ 2489 h 2602"/>
                <a:gd name="T28" fmla="*/ 1215 w 2098"/>
                <a:gd name="T29" fmla="*/ 2308 h 2602"/>
                <a:gd name="T30" fmla="*/ 1054 w 2098"/>
                <a:gd name="T31" fmla="*/ 2455 h 2602"/>
                <a:gd name="T32" fmla="*/ 652 w 2098"/>
                <a:gd name="T33" fmla="*/ 2224 h 2602"/>
                <a:gd name="T34" fmla="*/ 968 w 2098"/>
                <a:gd name="T35" fmla="*/ 2024 h 2602"/>
                <a:gd name="T36" fmla="*/ 1022 w 2098"/>
                <a:gd name="T37" fmla="*/ 1990 h 2602"/>
                <a:gd name="T38" fmla="*/ 1084 w 2098"/>
                <a:gd name="T39" fmla="*/ 1952 h 2602"/>
                <a:gd name="T40" fmla="*/ 1003 w 2098"/>
                <a:gd name="T41" fmla="*/ 1974 h 2602"/>
                <a:gd name="T42" fmla="*/ 930 w 2098"/>
                <a:gd name="T43" fmla="*/ 1995 h 2602"/>
                <a:gd name="T44" fmla="*/ 510 w 2098"/>
                <a:gd name="T45" fmla="*/ 2113 h 2602"/>
                <a:gd name="T46" fmla="*/ 240 w 2098"/>
                <a:gd name="T47" fmla="*/ 1828 h 2602"/>
                <a:gd name="T48" fmla="*/ 175 w 2098"/>
                <a:gd name="T49" fmla="*/ 1723 h 2602"/>
                <a:gd name="T50" fmla="*/ 530 w 2098"/>
                <a:gd name="T51" fmla="*/ 1601 h 2602"/>
                <a:gd name="T52" fmla="*/ 633 w 2098"/>
                <a:gd name="T53" fmla="*/ 1565 h 2602"/>
                <a:gd name="T54" fmla="*/ 813 w 2098"/>
                <a:gd name="T55" fmla="*/ 1503 h 2602"/>
                <a:gd name="T56" fmla="*/ 89 w 2098"/>
                <a:gd name="T57" fmla="*/ 1503 h 2602"/>
                <a:gd name="T58" fmla="*/ 9 w 2098"/>
                <a:gd name="T59" fmla="*/ 873 h 2602"/>
                <a:gd name="T60" fmla="*/ 314 w 2098"/>
                <a:gd name="T61" fmla="*/ 944 h 2602"/>
                <a:gd name="T62" fmla="*/ 343 w 2098"/>
                <a:gd name="T63" fmla="*/ 951 h 2602"/>
                <a:gd name="T64" fmla="*/ 720 w 2098"/>
                <a:gd name="T65" fmla="*/ 1039 h 2602"/>
                <a:gd name="T66" fmla="*/ 331 w 2098"/>
                <a:gd name="T67" fmla="*/ 844 h 2602"/>
                <a:gd name="T68" fmla="*/ 313 w 2098"/>
                <a:gd name="T69" fmla="*/ 835 h 2602"/>
                <a:gd name="T70" fmla="*/ 27 w 2098"/>
                <a:gd name="T71" fmla="*/ 692 h 2602"/>
                <a:gd name="T72" fmla="*/ 240 w 2098"/>
                <a:gd name="T73" fmla="*/ 342 h 2602"/>
                <a:gd name="T74" fmla="*/ 256 w 2098"/>
                <a:gd name="T75" fmla="*/ 337 h 2602"/>
                <a:gd name="T76" fmla="*/ 766 w 2098"/>
                <a:gd name="T77" fmla="*/ 590 h 2602"/>
                <a:gd name="T78" fmla="*/ 767 w 2098"/>
                <a:gd name="T79" fmla="*/ 589 h 2602"/>
                <a:gd name="T80" fmla="*/ 1184 w 2098"/>
                <a:gd name="T81" fmla="*/ 2 h 2602"/>
                <a:gd name="T82" fmla="*/ 1246 w 2098"/>
                <a:gd name="T83" fmla="*/ 2 h 2602"/>
                <a:gd name="T84" fmla="*/ 1312 w 2098"/>
                <a:gd name="T85" fmla="*/ 450 h 2602"/>
                <a:gd name="T86" fmla="*/ 1370 w 2098"/>
                <a:gd name="T87" fmla="*/ 837 h 2602"/>
                <a:gd name="T88" fmla="*/ 1404 w 2098"/>
                <a:gd name="T89" fmla="*/ 489 h 2602"/>
                <a:gd name="T90" fmla="*/ 1445 w 2098"/>
                <a:gd name="T91" fmla="*/ 75 h 2602"/>
                <a:gd name="T92" fmla="*/ 1883 w 2098"/>
                <a:gd name="T93" fmla="*/ 460 h 2602"/>
                <a:gd name="T94" fmla="*/ 1726 w 2098"/>
                <a:gd name="T95" fmla="*/ 833 h 2602"/>
                <a:gd name="T96" fmla="*/ 1587 w 2098"/>
                <a:gd name="T97" fmla="*/ 1162 h 2602"/>
                <a:gd name="T98" fmla="*/ 1769 w 2098"/>
                <a:gd name="T99" fmla="*/ 936 h 2602"/>
                <a:gd name="T100" fmla="*/ 2008 w 2098"/>
                <a:gd name="T101" fmla="*/ 639 h 2602"/>
                <a:gd name="T102" fmla="*/ 2098 w 2098"/>
                <a:gd name="T103" fmla="*/ 899 h 2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98" h="2602">
                  <a:moveTo>
                    <a:pt x="2098" y="899"/>
                  </a:moveTo>
                  <a:cubicBezTo>
                    <a:pt x="2098" y="974"/>
                    <a:pt x="2097" y="1046"/>
                    <a:pt x="2092" y="1116"/>
                  </a:cubicBezTo>
                  <a:lnTo>
                    <a:pt x="2092" y="1116"/>
                  </a:lnTo>
                  <a:cubicBezTo>
                    <a:pt x="2000" y="1225"/>
                    <a:pt x="1878" y="1373"/>
                    <a:pt x="1778" y="1497"/>
                  </a:cubicBezTo>
                  <a:cubicBezTo>
                    <a:pt x="1670" y="1630"/>
                    <a:pt x="1587" y="1735"/>
                    <a:pt x="1587" y="1735"/>
                  </a:cubicBezTo>
                  <a:lnTo>
                    <a:pt x="1748" y="1625"/>
                  </a:lnTo>
                  <a:lnTo>
                    <a:pt x="2058" y="1413"/>
                  </a:lnTo>
                  <a:cubicBezTo>
                    <a:pt x="2023" y="1624"/>
                    <a:pt x="1966" y="1807"/>
                    <a:pt x="1903" y="1963"/>
                  </a:cubicBezTo>
                  <a:lnTo>
                    <a:pt x="1903" y="1964"/>
                  </a:lnTo>
                  <a:lnTo>
                    <a:pt x="1587" y="2158"/>
                  </a:lnTo>
                  <a:lnTo>
                    <a:pt x="1822" y="2142"/>
                  </a:lnTo>
                  <a:cubicBezTo>
                    <a:pt x="1782" y="2220"/>
                    <a:pt x="1743" y="2287"/>
                    <a:pt x="1706" y="2346"/>
                  </a:cubicBezTo>
                  <a:cubicBezTo>
                    <a:pt x="1598" y="2515"/>
                    <a:pt x="1509" y="2602"/>
                    <a:pt x="1509" y="2602"/>
                  </a:cubicBezTo>
                  <a:cubicBezTo>
                    <a:pt x="1509" y="2602"/>
                    <a:pt x="1352" y="2576"/>
                    <a:pt x="1134" y="2489"/>
                  </a:cubicBezTo>
                  <a:lnTo>
                    <a:pt x="1215" y="2308"/>
                  </a:lnTo>
                  <a:lnTo>
                    <a:pt x="1054" y="2455"/>
                  </a:lnTo>
                  <a:cubicBezTo>
                    <a:pt x="930" y="2399"/>
                    <a:pt x="790" y="2324"/>
                    <a:pt x="652" y="2224"/>
                  </a:cubicBezTo>
                  <a:lnTo>
                    <a:pt x="968" y="2024"/>
                  </a:lnTo>
                  <a:lnTo>
                    <a:pt x="1022" y="1990"/>
                  </a:lnTo>
                  <a:lnTo>
                    <a:pt x="1084" y="1952"/>
                  </a:lnTo>
                  <a:lnTo>
                    <a:pt x="1003" y="1974"/>
                  </a:lnTo>
                  <a:lnTo>
                    <a:pt x="930" y="1995"/>
                  </a:lnTo>
                  <a:lnTo>
                    <a:pt x="510" y="2113"/>
                  </a:lnTo>
                  <a:cubicBezTo>
                    <a:pt x="415" y="2032"/>
                    <a:pt x="324" y="1937"/>
                    <a:pt x="240" y="1828"/>
                  </a:cubicBezTo>
                  <a:cubicBezTo>
                    <a:pt x="217" y="1798"/>
                    <a:pt x="195" y="1762"/>
                    <a:pt x="175" y="1723"/>
                  </a:cubicBezTo>
                  <a:lnTo>
                    <a:pt x="530" y="1601"/>
                  </a:lnTo>
                  <a:lnTo>
                    <a:pt x="633" y="1565"/>
                  </a:lnTo>
                  <a:lnTo>
                    <a:pt x="813" y="1503"/>
                  </a:lnTo>
                  <a:lnTo>
                    <a:pt x="89" y="1503"/>
                  </a:lnTo>
                  <a:cubicBezTo>
                    <a:pt x="30" y="1308"/>
                    <a:pt x="0" y="1078"/>
                    <a:pt x="9" y="873"/>
                  </a:cubicBezTo>
                  <a:lnTo>
                    <a:pt x="314" y="944"/>
                  </a:lnTo>
                  <a:lnTo>
                    <a:pt x="343" y="951"/>
                  </a:lnTo>
                  <a:lnTo>
                    <a:pt x="720" y="1039"/>
                  </a:lnTo>
                  <a:lnTo>
                    <a:pt x="331" y="844"/>
                  </a:lnTo>
                  <a:lnTo>
                    <a:pt x="313" y="835"/>
                  </a:lnTo>
                  <a:lnTo>
                    <a:pt x="27" y="692"/>
                  </a:lnTo>
                  <a:cubicBezTo>
                    <a:pt x="59" y="518"/>
                    <a:pt x="127" y="383"/>
                    <a:pt x="240" y="342"/>
                  </a:cubicBezTo>
                  <a:cubicBezTo>
                    <a:pt x="246" y="340"/>
                    <a:pt x="251" y="338"/>
                    <a:pt x="256" y="337"/>
                  </a:cubicBezTo>
                  <a:cubicBezTo>
                    <a:pt x="586" y="230"/>
                    <a:pt x="766" y="590"/>
                    <a:pt x="766" y="590"/>
                  </a:cubicBezTo>
                  <a:lnTo>
                    <a:pt x="767" y="589"/>
                  </a:lnTo>
                  <a:cubicBezTo>
                    <a:pt x="774" y="572"/>
                    <a:pt x="1008" y="22"/>
                    <a:pt x="1184" y="2"/>
                  </a:cubicBezTo>
                  <a:cubicBezTo>
                    <a:pt x="1204" y="0"/>
                    <a:pt x="1224" y="0"/>
                    <a:pt x="1246" y="2"/>
                  </a:cubicBezTo>
                  <a:lnTo>
                    <a:pt x="1312" y="450"/>
                  </a:lnTo>
                  <a:lnTo>
                    <a:pt x="1370" y="837"/>
                  </a:lnTo>
                  <a:lnTo>
                    <a:pt x="1404" y="489"/>
                  </a:lnTo>
                  <a:lnTo>
                    <a:pt x="1445" y="75"/>
                  </a:lnTo>
                  <a:cubicBezTo>
                    <a:pt x="1596" y="159"/>
                    <a:pt x="1759" y="305"/>
                    <a:pt x="1883" y="460"/>
                  </a:cubicBezTo>
                  <a:lnTo>
                    <a:pt x="1726" y="833"/>
                  </a:lnTo>
                  <a:lnTo>
                    <a:pt x="1587" y="1162"/>
                  </a:lnTo>
                  <a:lnTo>
                    <a:pt x="1769" y="936"/>
                  </a:lnTo>
                  <a:lnTo>
                    <a:pt x="2008" y="639"/>
                  </a:lnTo>
                  <a:cubicBezTo>
                    <a:pt x="2063" y="735"/>
                    <a:pt x="2097" y="825"/>
                    <a:pt x="2098" y="899"/>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15">
              <a:extLst>
                <a:ext uri="{FF2B5EF4-FFF2-40B4-BE49-F238E27FC236}">
                  <a16:creationId xmlns:a16="http://schemas.microsoft.com/office/drawing/2014/main" xmlns="" id="{8AA48F50-A841-41C7-A257-EC7BD449AF01}"/>
                </a:ext>
              </a:extLst>
            </p:cNvPr>
            <p:cNvSpPr>
              <a:spLocks/>
            </p:cNvSpPr>
            <p:nvPr/>
          </p:nvSpPr>
          <p:spPr bwMode="auto">
            <a:xfrm>
              <a:off x="10248900" y="1285876"/>
              <a:ext cx="276225" cy="328613"/>
            </a:xfrm>
            <a:custGeom>
              <a:avLst/>
              <a:gdLst>
                <a:gd name="T0" fmla="*/ 1191 w 1514"/>
                <a:gd name="T1" fmla="*/ 736 h 1801"/>
                <a:gd name="T2" fmla="*/ 901 w 1514"/>
                <a:gd name="T3" fmla="*/ 906 h 1801"/>
                <a:gd name="T4" fmla="*/ 1363 w 1514"/>
                <a:gd name="T5" fmla="*/ 906 h 1801"/>
                <a:gd name="T6" fmla="*/ 1175 w 1514"/>
                <a:gd name="T7" fmla="*/ 1251 h 1801"/>
                <a:gd name="T8" fmla="*/ 312 w 1514"/>
                <a:gd name="T9" fmla="*/ 1801 h 1801"/>
                <a:gd name="T10" fmla="*/ 3 w 1514"/>
                <a:gd name="T11" fmla="*/ 1099 h 1801"/>
                <a:gd name="T12" fmla="*/ 2 w 1514"/>
                <a:gd name="T13" fmla="*/ 976 h 1801"/>
                <a:gd name="T14" fmla="*/ 274 w 1514"/>
                <a:gd name="T15" fmla="*/ 1033 h 1801"/>
                <a:gd name="T16" fmla="*/ 514 w 1514"/>
                <a:gd name="T17" fmla="*/ 1084 h 1801"/>
                <a:gd name="T18" fmla="*/ 267 w 1514"/>
                <a:gd name="T19" fmla="*/ 960 h 1801"/>
                <a:gd name="T20" fmla="*/ 11 w 1514"/>
                <a:gd name="T21" fmla="*/ 832 h 1801"/>
                <a:gd name="T22" fmla="*/ 160 w 1514"/>
                <a:gd name="T23" fmla="*/ 243 h 1801"/>
                <a:gd name="T24" fmla="*/ 381 w 1514"/>
                <a:gd name="T25" fmla="*/ 407 h 1801"/>
                <a:gd name="T26" fmla="*/ 582 w 1514"/>
                <a:gd name="T27" fmla="*/ 557 h 1801"/>
                <a:gd name="T28" fmla="*/ 426 w 1514"/>
                <a:gd name="T29" fmla="*/ 349 h 1801"/>
                <a:gd name="T30" fmla="*/ 254 w 1514"/>
                <a:gd name="T31" fmla="*/ 115 h 1801"/>
                <a:gd name="T32" fmla="*/ 312 w 1514"/>
                <a:gd name="T33" fmla="*/ 77 h 1801"/>
                <a:gd name="T34" fmla="*/ 1023 w 1514"/>
                <a:gd name="T35" fmla="*/ 417 h 1801"/>
                <a:gd name="T36" fmla="*/ 1024 w 1514"/>
                <a:gd name="T37" fmla="*/ 418 h 1801"/>
                <a:gd name="T38" fmla="*/ 1427 w 1514"/>
                <a:gd name="T39" fmla="*/ 201 h 1801"/>
                <a:gd name="T40" fmla="*/ 1478 w 1514"/>
                <a:gd name="T41" fmla="*/ 569 h 1801"/>
                <a:gd name="T42" fmla="*/ 1191 w 1514"/>
                <a:gd name="T43" fmla="*/ 736 h 1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4" h="1801">
                  <a:moveTo>
                    <a:pt x="1191" y="736"/>
                  </a:moveTo>
                  <a:lnTo>
                    <a:pt x="901" y="906"/>
                  </a:lnTo>
                  <a:lnTo>
                    <a:pt x="1363" y="906"/>
                  </a:lnTo>
                  <a:cubicBezTo>
                    <a:pt x="1301" y="1048"/>
                    <a:pt x="1229" y="1175"/>
                    <a:pt x="1175" y="1251"/>
                  </a:cubicBezTo>
                  <a:cubicBezTo>
                    <a:pt x="1027" y="1459"/>
                    <a:pt x="312" y="1801"/>
                    <a:pt x="312" y="1801"/>
                  </a:cubicBezTo>
                  <a:cubicBezTo>
                    <a:pt x="312" y="1801"/>
                    <a:pt x="14" y="1291"/>
                    <a:pt x="3" y="1099"/>
                  </a:cubicBezTo>
                  <a:cubicBezTo>
                    <a:pt x="1" y="1064"/>
                    <a:pt x="0" y="1022"/>
                    <a:pt x="2" y="976"/>
                  </a:cubicBezTo>
                  <a:lnTo>
                    <a:pt x="274" y="1033"/>
                  </a:lnTo>
                  <a:lnTo>
                    <a:pt x="514" y="1084"/>
                  </a:lnTo>
                  <a:lnTo>
                    <a:pt x="267" y="960"/>
                  </a:lnTo>
                  <a:lnTo>
                    <a:pt x="11" y="832"/>
                  </a:lnTo>
                  <a:cubicBezTo>
                    <a:pt x="30" y="634"/>
                    <a:pt x="77" y="400"/>
                    <a:pt x="160" y="243"/>
                  </a:cubicBezTo>
                  <a:lnTo>
                    <a:pt x="381" y="407"/>
                  </a:lnTo>
                  <a:lnTo>
                    <a:pt x="582" y="557"/>
                  </a:lnTo>
                  <a:lnTo>
                    <a:pt x="426" y="349"/>
                  </a:lnTo>
                  <a:lnTo>
                    <a:pt x="254" y="115"/>
                  </a:lnTo>
                  <a:cubicBezTo>
                    <a:pt x="272" y="99"/>
                    <a:pt x="291" y="86"/>
                    <a:pt x="312" y="77"/>
                  </a:cubicBezTo>
                  <a:cubicBezTo>
                    <a:pt x="488" y="0"/>
                    <a:pt x="994" y="395"/>
                    <a:pt x="1023" y="417"/>
                  </a:cubicBezTo>
                  <a:lnTo>
                    <a:pt x="1024" y="418"/>
                  </a:lnTo>
                  <a:cubicBezTo>
                    <a:pt x="1024" y="418"/>
                    <a:pt x="1336" y="132"/>
                    <a:pt x="1427" y="201"/>
                  </a:cubicBezTo>
                  <a:cubicBezTo>
                    <a:pt x="1511" y="266"/>
                    <a:pt x="1514" y="408"/>
                    <a:pt x="1478" y="569"/>
                  </a:cubicBezTo>
                  <a:lnTo>
                    <a:pt x="1191" y="736"/>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16">
              <a:extLst>
                <a:ext uri="{FF2B5EF4-FFF2-40B4-BE49-F238E27FC236}">
                  <a16:creationId xmlns:a16="http://schemas.microsoft.com/office/drawing/2014/main" xmlns="" id="{6F8C56C1-11E8-4514-8D13-0DBED72F785F}"/>
                </a:ext>
              </a:extLst>
            </p:cNvPr>
            <p:cNvSpPr>
              <a:spLocks/>
            </p:cNvSpPr>
            <p:nvPr/>
          </p:nvSpPr>
          <p:spPr bwMode="auto">
            <a:xfrm>
              <a:off x="10294938" y="1314451"/>
              <a:ext cx="184150" cy="242888"/>
            </a:xfrm>
            <a:custGeom>
              <a:avLst/>
              <a:gdLst>
                <a:gd name="T0" fmla="*/ 937 w 1012"/>
                <a:gd name="T1" fmla="*/ 583 h 1337"/>
                <a:gd name="T2" fmla="*/ 646 w 1012"/>
                <a:gd name="T3" fmla="*/ 753 h 1337"/>
                <a:gd name="T4" fmla="*/ 870 w 1012"/>
                <a:gd name="T5" fmla="*/ 753 h 1337"/>
                <a:gd name="T6" fmla="*/ 128 w 1012"/>
                <a:gd name="T7" fmla="*/ 1337 h 1337"/>
                <a:gd name="T8" fmla="*/ 20 w 1012"/>
                <a:gd name="T9" fmla="*/ 881 h 1337"/>
                <a:gd name="T10" fmla="*/ 259 w 1012"/>
                <a:gd name="T11" fmla="*/ 931 h 1337"/>
                <a:gd name="T12" fmla="*/ 13 w 1012"/>
                <a:gd name="T13" fmla="*/ 807 h 1337"/>
                <a:gd name="T14" fmla="*/ 126 w 1012"/>
                <a:gd name="T15" fmla="*/ 254 h 1337"/>
                <a:gd name="T16" fmla="*/ 328 w 1012"/>
                <a:gd name="T17" fmla="*/ 404 h 1337"/>
                <a:gd name="T18" fmla="*/ 172 w 1012"/>
                <a:gd name="T19" fmla="*/ 196 h 1337"/>
                <a:gd name="T20" fmla="*/ 769 w 1012"/>
                <a:gd name="T21" fmla="*/ 264 h 1337"/>
                <a:gd name="T22" fmla="*/ 770 w 1012"/>
                <a:gd name="T23" fmla="*/ 265 h 1337"/>
                <a:gd name="T24" fmla="*/ 937 w 1012"/>
                <a:gd name="T25" fmla="*/ 583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2" h="1337">
                  <a:moveTo>
                    <a:pt x="937" y="583"/>
                  </a:moveTo>
                  <a:lnTo>
                    <a:pt x="646" y="753"/>
                  </a:lnTo>
                  <a:lnTo>
                    <a:pt x="870" y="753"/>
                  </a:lnTo>
                  <a:cubicBezTo>
                    <a:pt x="651" y="1170"/>
                    <a:pt x="128" y="1337"/>
                    <a:pt x="128" y="1337"/>
                  </a:cubicBezTo>
                  <a:cubicBezTo>
                    <a:pt x="128" y="1337"/>
                    <a:pt x="49" y="1131"/>
                    <a:pt x="20" y="881"/>
                  </a:cubicBezTo>
                  <a:lnTo>
                    <a:pt x="259" y="931"/>
                  </a:lnTo>
                  <a:lnTo>
                    <a:pt x="13" y="807"/>
                  </a:lnTo>
                  <a:cubicBezTo>
                    <a:pt x="0" y="617"/>
                    <a:pt x="20" y="411"/>
                    <a:pt x="126" y="254"/>
                  </a:cubicBezTo>
                  <a:lnTo>
                    <a:pt x="328" y="404"/>
                  </a:lnTo>
                  <a:lnTo>
                    <a:pt x="172" y="196"/>
                  </a:lnTo>
                  <a:cubicBezTo>
                    <a:pt x="351" y="0"/>
                    <a:pt x="745" y="249"/>
                    <a:pt x="769" y="264"/>
                  </a:cubicBezTo>
                  <a:lnTo>
                    <a:pt x="770" y="265"/>
                  </a:lnTo>
                  <a:cubicBezTo>
                    <a:pt x="770" y="265"/>
                    <a:pt x="1012" y="287"/>
                    <a:pt x="937" y="583"/>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17">
              <a:extLst>
                <a:ext uri="{FF2B5EF4-FFF2-40B4-BE49-F238E27FC236}">
                  <a16:creationId xmlns:a16="http://schemas.microsoft.com/office/drawing/2014/main" xmlns="" id="{46BD5CA4-0C9D-469D-A75F-1B4B0FE9342C}"/>
                </a:ext>
              </a:extLst>
            </p:cNvPr>
            <p:cNvSpPr>
              <a:spLocks/>
            </p:cNvSpPr>
            <p:nvPr/>
          </p:nvSpPr>
          <p:spPr bwMode="auto">
            <a:xfrm>
              <a:off x="10787063" y="1127126"/>
              <a:ext cx="277813" cy="357188"/>
            </a:xfrm>
            <a:custGeom>
              <a:avLst/>
              <a:gdLst>
                <a:gd name="T0" fmla="*/ 1466 w 1513"/>
                <a:gd name="T1" fmla="*/ 1141 h 1957"/>
                <a:gd name="T2" fmla="*/ 1275 w 1513"/>
                <a:gd name="T3" fmla="*/ 1379 h 1957"/>
                <a:gd name="T4" fmla="*/ 1436 w 1513"/>
                <a:gd name="T5" fmla="*/ 1269 h 1957"/>
                <a:gd name="T6" fmla="*/ 1171 w 1513"/>
                <a:gd name="T7" fmla="*/ 1912 h 1957"/>
                <a:gd name="T8" fmla="*/ 1146 w 1513"/>
                <a:gd name="T9" fmla="*/ 1957 h 1957"/>
                <a:gd name="T10" fmla="*/ 656 w 1513"/>
                <a:gd name="T11" fmla="*/ 1668 h 1957"/>
                <a:gd name="T12" fmla="*/ 710 w 1513"/>
                <a:gd name="T13" fmla="*/ 1634 h 1957"/>
                <a:gd name="T14" fmla="*/ 771 w 1513"/>
                <a:gd name="T15" fmla="*/ 1596 h 1957"/>
                <a:gd name="T16" fmla="*/ 691 w 1513"/>
                <a:gd name="T17" fmla="*/ 1618 h 1957"/>
                <a:gd name="T18" fmla="*/ 617 w 1513"/>
                <a:gd name="T19" fmla="*/ 1639 h 1957"/>
                <a:gd name="T20" fmla="*/ 218 w 1513"/>
                <a:gd name="T21" fmla="*/ 1245 h 1957"/>
                <a:gd name="T22" fmla="*/ 321 w 1513"/>
                <a:gd name="T23" fmla="*/ 1209 h 1957"/>
                <a:gd name="T24" fmla="*/ 501 w 1513"/>
                <a:gd name="T25" fmla="*/ 1147 h 1957"/>
                <a:gd name="T26" fmla="*/ 152 w 1513"/>
                <a:gd name="T27" fmla="*/ 1147 h 1957"/>
                <a:gd name="T28" fmla="*/ 0 w 1513"/>
                <a:gd name="T29" fmla="*/ 636 h 1957"/>
                <a:gd name="T30" fmla="*/ 2 w 1513"/>
                <a:gd name="T31" fmla="*/ 588 h 1957"/>
                <a:gd name="T32" fmla="*/ 31 w 1513"/>
                <a:gd name="T33" fmla="*/ 595 h 1957"/>
                <a:gd name="T34" fmla="*/ 408 w 1513"/>
                <a:gd name="T35" fmla="*/ 683 h 1957"/>
                <a:gd name="T36" fmla="*/ 19 w 1513"/>
                <a:gd name="T37" fmla="*/ 488 h 1957"/>
                <a:gd name="T38" fmla="*/ 454 w 1513"/>
                <a:gd name="T39" fmla="*/ 234 h 1957"/>
                <a:gd name="T40" fmla="*/ 455 w 1513"/>
                <a:gd name="T41" fmla="*/ 234 h 1957"/>
                <a:gd name="T42" fmla="*/ 1000 w 1513"/>
                <a:gd name="T43" fmla="*/ 94 h 1957"/>
                <a:gd name="T44" fmla="*/ 1058 w 1513"/>
                <a:gd name="T45" fmla="*/ 481 h 1957"/>
                <a:gd name="T46" fmla="*/ 1092 w 1513"/>
                <a:gd name="T47" fmla="*/ 134 h 1957"/>
                <a:gd name="T48" fmla="*/ 1383 w 1513"/>
                <a:gd name="T49" fmla="*/ 425 h 1957"/>
                <a:gd name="T50" fmla="*/ 1414 w 1513"/>
                <a:gd name="T51" fmla="*/ 477 h 1957"/>
                <a:gd name="T52" fmla="*/ 1275 w 1513"/>
                <a:gd name="T53" fmla="*/ 806 h 1957"/>
                <a:gd name="T54" fmla="*/ 1457 w 1513"/>
                <a:gd name="T55" fmla="*/ 580 h 1957"/>
                <a:gd name="T56" fmla="*/ 1466 w 1513"/>
                <a:gd name="T57" fmla="*/ 1141 h 1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13" h="1957">
                  <a:moveTo>
                    <a:pt x="1466" y="1141"/>
                  </a:moveTo>
                  <a:cubicBezTo>
                    <a:pt x="1358" y="1274"/>
                    <a:pt x="1275" y="1379"/>
                    <a:pt x="1275" y="1379"/>
                  </a:cubicBezTo>
                  <a:lnTo>
                    <a:pt x="1436" y="1269"/>
                  </a:lnTo>
                  <a:cubicBezTo>
                    <a:pt x="1358" y="1558"/>
                    <a:pt x="1226" y="1812"/>
                    <a:pt x="1171" y="1912"/>
                  </a:cubicBezTo>
                  <a:cubicBezTo>
                    <a:pt x="1155" y="1941"/>
                    <a:pt x="1146" y="1957"/>
                    <a:pt x="1146" y="1957"/>
                  </a:cubicBezTo>
                  <a:cubicBezTo>
                    <a:pt x="1146" y="1957"/>
                    <a:pt x="912" y="1855"/>
                    <a:pt x="656" y="1668"/>
                  </a:cubicBezTo>
                  <a:lnTo>
                    <a:pt x="710" y="1634"/>
                  </a:lnTo>
                  <a:lnTo>
                    <a:pt x="771" y="1596"/>
                  </a:lnTo>
                  <a:lnTo>
                    <a:pt x="691" y="1618"/>
                  </a:lnTo>
                  <a:lnTo>
                    <a:pt x="617" y="1639"/>
                  </a:lnTo>
                  <a:cubicBezTo>
                    <a:pt x="476" y="1532"/>
                    <a:pt x="332" y="1400"/>
                    <a:pt x="218" y="1245"/>
                  </a:cubicBezTo>
                  <a:lnTo>
                    <a:pt x="321" y="1209"/>
                  </a:lnTo>
                  <a:lnTo>
                    <a:pt x="501" y="1147"/>
                  </a:lnTo>
                  <a:lnTo>
                    <a:pt x="152" y="1147"/>
                  </a:lnTo>
                  <a:cubicBezTo>
                    <a:pt x="60" y="995"/>
                    <a:pt x="0" y="824"/>
                    <a:pt x="0" y="636"/>
                  </a:cubicBezTo>
                  <a:cubicBezTo>
                    <a:pt x="0" y="619"/>
                    <a:pt x="1" y="604"/>
                    <a:pt x="2" y="588"/>
                  </a:cubicBezTo>
                  <a:lnTo>
                    <a:pt x="31" y="595"/>
                  </a:lnTo>
                  <a:lnTo>
                    <a:pt x="408" y="683"/>
                  </a:lnTo>
                  <a:lnTo>
                    <a:pt x="19" y="488"/>
                  </a:lnTo>
                  <a:cubicBezTo>
                    <a:pt x="105" y="181"/>
                    <a:pt x="454" y="234"/>
                    <a:pt x="454" y="234"/>
                  </a:cubicBezTo>
                  <a:lnTo>
                    <a:pt x="455" y="234"/>
                  </a:lnTo>
                  <a:cubicBezTo>
                    <a:pt x="466" y="223"/>
                    <a:pt x="709" y="0"/>
                    <a:pt x="1000" y="94"/>
                  </a:cubicBezTo>
                  <a:lnTo>
                    <a:pt x="1058" y="481"/>
                  </a:lnTo>
                  <a:lnTo>
                    <a:pt x="1092" y="134"/>
                  </a:lnTo>
                  <a:cubicBezTo>
                    <a:pt x="1188" y="186"/>
                    <a:pt x="1287" y="277"/>
                    <a:pt x="1383" y="425"/>
                  </a:cubicBezTo>
                  <a:cubicBezTo>
                    <a:pt x="1394" y="442"/>
                    <a:pt x="1404" y="459"/>
                    <a:pt x="1414" y="477"/>
                  </a:cubicBezTo>
                  <a:lnTo>
                    <a:pt x="1275" y="806"/>
                  </a:lnTo>
                  <a:lnTo>
                    <a:pt x="1457" y="580"/>
                  </a:lnTo>
                  <a:cubicBezTo>
                    <a:pt x="1513" y="753"/>
                    <a:pt x="1504" y="951"/>
                    <a:pt x="1466" y="1141"/>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18">
              <a:extLst>
                <a:ext uri="{FF2B5EF4-FFF2-40B4-BE49-F238E27FC236}">
                  <a16:creationId xmlns:a16="http://schemas.microsoft.com/office/drawing/2014/main" xmlns="" id="{D44B64A9-EC12-40AE-9B07-AD081A7CECE7}"/>
                </a:ext>
              </a:extLst>
            </p:cNvPr>
            <p:cNvSpPr>
              <a:spLocks/>
            </p:cNvSpPr>
            <p:nvPr/>
          </p:nvSpPr>
          <p:spPr bwMode="auto">
            <a:xfrm>
              <a:off x="10533063" y="1339851"/>
              <a:ext cx="228600" cy="355600"/>
            </a:xfrm>
            <a:custGeom>
              <a:avLst/>
              <a:gdLst>
                <a:gd name="T0" fmla="*/ 1251 w 1251"/>
                <a:gd name="T1" fmla="*/ 1947 h 1947"/>
                <a:gd name="T2" fmla="*/ 1190 w 1251"/>
                <a:gd name="T3" fmla="*/ 1924 h 1947"/>
                <a:gd name="T4" fmla="*/ 1123 w 1251"/>
                <a:gd name="T5" fmla="*/ 1419 h 1947"/>
                <a:gd name="T6" fmla="*/ 792 w 1251"/>
                <a:gd name="T7" fmla="*/ 688 h 1947"/>
                <a:gd name="T8" fmla="*/ 0 w 1251"/>
                <a:gd name="T9" fmla="*/ 79 h 1947"/>
                <a:gd name="T10" fmla="*/ 5 w 1251"/>
                <a:gd name="T11" fmla="*/ 0 h 1947"/>
                <a:gd name="T12" fmla="*/ 313 w 1251"/>
                <a:gd name="T13" fmla="*/ 165 h 1947"/>
                <a:gd name="T14" fmla="*/ 704 w 1251"/>
                <a:gd name="T15" fmla="*/ 458 h 1947"/>
                <a:gd name="T16" fmla="*/ 1150 w 1251"/>
                <a:gd name="T17" fmla="*/ 1260 h 1947"/>
                <a:gd name="T18" fmla="*/ 1251 w 1251"/>
                <a:gd name="T19" fmla="*/ 1947 h 1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1" h="1947">
                  <a:moveTo>
                    <a:pt x="1251" y="1947"/>
                  </a:moveTo>
                  <a:cubicBezTo>
                    <a:pt x="1231" y="1940"/>
                    <a:pt x="1210" y="1932"/>
                    <a:pt x="1190" y="1924"/>
                  </a:cubicBezTo>
                  <a:cubicBezTo>
                    <a:pt x="1185" y="1753"/>
                    <a:pt x="1169" y="1584"/>
                    <a:pt x="1123" y="1419"/>
                  </a:cubicBezTo>
                  <a:cubicBezTo>
                    <a:pt x="1051" y="1162"/>
                    <a:pt x="948" y="905"/>
                    <a:pt x="792" y="688"/>
                  </a:cubicBezTo>
                  <a:cubicBezTo>
                    <a:pt x="647" y="488"/>
                    <a:pt x="318" y="197"/>
                    <a:pt x="0" y="79"/>
                  </a:cubicBezTo>
                  <a:cubicBezTo>
                    <a:pt x="1" y="52"/>
                    <a:pt x="3" y="26"/>
                    <a:pt x="5" y="0"/>
                  </a:cubicBezTo>
                  <a:cubicBezTo>
                    <a:pt x="114" y="42"/>
                    <a:pt x="212" y="103"/>
                    <a:pt x="313" y="165"/>
                  </a:cubicBezTo>
                  <a:cubicBezTo>
                    <a:pt x="453" y="252"/>
                    <a:pt x="591" y="334"/>
                    <a:pt x="704" y="458"/>
                  </a:cubicBezTo>
                  <a:cubicBezTo>
                    <a:pt x="911" y="687"/>
                    <a:pt x="1058" y="966"/>
                    <a:pt x="1150" y="1260"/>
                  </a:cubicBezTo>
                  <a:cubicBezTo>
                    <a:pt x="1221" y="1489"/>
                    <a:pt x="1244" y="1716"/>
                    <a:pt x="1251" y="1947"/>
                  </a:cubicBezTo>
                  <a:close/>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19">
              <a:extLst>
                <a:ext uri="{FF2B5EF4-FFF2-40B4-BE49-F238E27FC236}">
                  <a16:creationId xmlns:a16="http://schemas.microsoft.com/office/drawing/2014/main" xmlns="" id="{1967254E-FF5C-4665-B787-3DBBC3DF5937}"/>
                </a:ext>
              </a:extLst>
            </p:cNvPr>
            <p:cNvSpPr>
              <a:spLocks/>
            </p:cNvSpPr>
            <p:nvPr/>
          </p:nvSpPr>
          <p:spPr bwMode="auto">
            <a:xfrm>
              <a:off x="11001375" y="1320801"/>
              <a:ext cx="106363" cy="169863"/>
            </a:xfrm>
            <a:custGeom>
              <a:avLst/>
              <a:gdLst>
                <a:gd name="T0" fmla="*/ 223 w 575"/>
                <a:gd name="T1" fmla="*/ 933 h 933"/>
                <a:gd name="T2" fmla="*/ 0 w 575"/>
                <a:gd name="T3" fmla="*/ 855 h 933"/>
                <a:gd name="T4" fmla="*/ 0 w 575"/>
                <a:gd name="T5" fmla="*/ 855 h 933"/>
                <a:gd name="T6" fmla="*/ 0 w 575"/>
                <a:gd name="T7" fmla="*/ 855 h 933"/>
                <a:gd name="T8" fmla="*/ 265 w 575"/>
                <a:gd name="T9" fmla="*/ 212 h 933"/>
                <a:gd name="T10" fmla="*/ 265 w 575"/>
                <a:gd name="T11" fmla="*/ 212 h 933"/>
                <a:gd name="T12" fmla="*/ 575 w 575"/>
                <a:gd name="T13" fmla="*/ 0 h 933"/>
                <a:gd name="T14" fmla="*/ 419 w 575"/>
                <a:gd name="T15" fmla="*/ 550 h 933"/>
                <a:gd name="T16" fmla="*/ 419 w 575"/>
                <a:gd name="T17" fmla="*/ 551 h 933"/>
                <a:gd name="T18" fmla="*/ 104 w 575"/>
                <a:gd name="T19" fmla="*/ 745 h 933"/>
                <a:gd name="T20" fmla="*/ 338 w 575"/>
                <a:gd name="T21" fmla="*/ 729 h 933"/>
                <a:gd name="T22" fmla="*/ 223 w 575"/>
                <a:gd name="T23" fmla="*/ 933 h 933"/>
                <a:gd name="T24" fmla="*/ 223 w 575"/>
                <a:gd name="T25" fmla="*/ 933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5" h="933">
                  <a:moveTo>
                    <a:pt x="223" y="933"/>
                  </a:moveTo>
                  <a:cubicBezTo>
                    <a:pt x="147" y="911"/>
                    <a:pt x="72" y="886"/>
                    <a:pt x="0" y="855"/>
                  </a:cubicBezTo>
                  <a:lnTo>
                    <a:pt x="0" y="855"/>
                  </a:lnTo>
                  <a:lnTo>
                    <a:pt x="0" y="855"/>
                  </a:lnTo>
                  <a:cubicBezTo>
                    <a:pt x="55" y="755"/>
                    <a:pt x="187" y="501"/>
                    <a:pt x="265" y="212"/>
                  </a:cubicBezTo>
                  <a:lnTo>
                    <a:pt x="265" y="212"/>
                  </a:lnTo>
                  <a:lnTo>
                    <a:pt x="575" y="0"/>
                  </a:lnTo>
                  <a:cubicBezTo>
                    <a:pt x="539" y="211"/>
                    <a:pt x="483" y="394"/>
                    <a:pt x="419" y="550"/>
                  </a:cubicBezTo>
                  <a:lnTo>
                    <a:pt x="419" y="551"/>
                  </a:lnTo>
                  <a:lnTo>
                    <a:pt x="104" y="745"/>
                  </a:lnTo>
                  <a:lnTo>
                    <a:pt x="338" y="729"/>
                  </a:lnTo>
                  <a:cubicBezTo>
                    <a:pt x="299" y="807"/>
                    <a:pt x="260" y="875"/>
                    <a:pt x="223" y="933"/>
                  </a:cubicBezTo>
                  <a:lnTo>
                    <a:pt x="223" y="933"/>
                  </a:ln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20">
              <a:extLst>
                <a:ext uri="{FF2B5EF4-FFF2-40B4-BE49-F238E27FC236}">
                  <a16:creationId xmlns:a16="http://schemas.microsoft.com/office/drawing/2014/main" xmlns="" id="{0961BB8B-1D16-4A8B-BF12-6987758EE19A}"/>
                </a:ext>
              </a:extLst>
            </p:cNvPr>
            <p:cNvSpPr>
              <a:spLocks/>
            </p:cNvSpPr>
            <p:nvPr/>
          </p:nvSpPr>
          <p:spPr bwMode="auto">
            <a:xfrm>
              <a:off x="10914063" y="1419226"/>
              <a:ext cx="14288" cy="6350"/>
            </a:xfrm>
            <a:custGeom>
              <a:avLst/>
              <a:gdLst>
                <a:gd name="T0" fmla="*/ 19 w 80"/>
                <a:gd name="T1" fmla="*/ 38 h 38"/>
                <a:gd name="T2" fmla="*/ 0 w 80"/>
                <a:gd name="T3" fmla="*/ 22 h 38"/>
                <a:gd name="T4" fmla="*/ 0 w 80"/>
                <a:gd name="T5" fmla="*/ 22 h 38"/>
                <a:gd name="T6" fmla="*/ 80 w 80"/>
                <a:gd name="T7" fmla="*/ 0 h 38"/>
                <a:gd name="T8" fmla="*/ 19 w 80"/>
                <a:gd name="T9" fmla="*/ 38 h 38"/>
              </a:gdLst>
              <a:ahLst/>
              <a:cxnLst>
                <a:cxn ang="0">
                  <a:pos x="T0" y="T1"/>
                </a:cxn>
                <a:cxn ang="0">
                  <a:pos x="T2" y="T3"/>
                </a:cxn>
                <a:cxn ang="0">
                  <a:pos x="T4" y="T5"/>
                </a:cxn>
                <a:cxn ang="0">
                  <a:pos x="T6" y="T7"/>
                </a:cxn>
                <a:cxn ang="0">
                  <a:pos x="T8" y="T9"/>
                </a:cxn>
              </a:cxnLst>
              <a:rect l="0" t="0" r="r" b="b"/>
              <a:pathLst>
                <a:path w="80" h="38">
                  <a:moveTo>
                    <a:pt x="19" y="38"/>
                  </a:moveTo>
                  <a:cubicBezTo>
                    <a:pt x="13" y="33"/>
                    <a:pt x="6" y="28"/>
                    <a:pt x="0" y="22"/>
                  </a:cubicBezTo>
                  <a:lnTo>
                    <a:pt x="0" y="22"/>
                  </a:lnTo>
                  <a:lnTo>
                    <a:pt x="80" y="0"/>
                  </a:lnTo>
                  <a:lnTo>
                    <a:pt x="19" y="38"/>
                  </a:ln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21">
              <a:extLst>
                <a:ext uri="{FF2B5EF4-FFF2-40B4-BE49-F238E27FC236}">
                  <a16:creationId xmlns:a16="http://schemas.microsoft.com/office/drawing/2014/main" xmlns="" id="{7C061394-E89A-4435-A295-6D68E8172923}"/>
                </a:ext>
              </a:extLst>
            </p:cNvPr>
            <p:cNvSpPr>
              <a:spLocks/>
            </p:cNvSpPr>
            <p:nvPr/>
          </p:nvSpPr>
          <p:spPr bwMode="auto">
            <a:xfrm>
              <a:off x="11053763" y="1179513"/>
              <a:ext cx="60325" cy="155575"/>
            </a:xfrm>
            <a:custGeom>
              <a:avLst/>
              <a:gdLst>
                <a:gd name="T0" fmla="*/ 9 w 329"/>
                <a:gd name="T1" fmla="*/ 858 h 858"/>
                <a:gd name="T2" fmla="*/ 0 w 329"/>
                <a:gd name="T3" fmla="*/ 298 h 858"/>
                <a:gd name="T4" fmla="*/ 239 w 329"/>
                <a:gd name="T5" fmla="*/ 0 h 858"/>
                <a:gd name="T6" fmla="*/ 329 w 329"/>
                <a:gd name="T7" fmla="*/ 260 h 858"/>
                <a:gd name="T8" fmla="*/ 329 w 329"/>
                <a:gd name="T9" fmla="*/ 295 h 858"/>
                <a:gd name="T10" fmla="*/ 323 w 329"/>
                <a:gd name="T11" fmla="*/ 477 h 858"/>
                <a:gd name="T12" fmla="*/ 323 w 329"/>
                <a:gd name="T13" fmla="*/ 477 h 858"/>
                <a:gd name="T14" fmla="*/ 9 w 329"/>
                <a:gd name="T15" fmla="*/ 858 h 8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858">
                  <a:moveTo>
                    <a:pt x="9" y="858"/>
                  </a:moveTo>
                  <a:cubicBezTo>
                    <a:pt x="47" y="668"/>
                    <a:pt x="56" y="470"/>
                    <a:pt x="0" y="298"/>
                  </a:cubicBezTo>
                  <a:lnTo>
                    <a:pt x="239" y="0"/>
                  </a:lnTo>
                  <a:cubicBezTo>
                    <a:pt x="294" y="96"/>
                    <a:pt x="327" y="186"/>
                    <a:pt x="329" y="260"/>
                  </a:cubicBezTo>
                  <a:lnTo>
                    <a:pt x="329" y="295"/>
                  </a:lnTo>
                  <a:cubicBezTo>
                    <a:pt x="329" y="358"/>
                    <a:pt x="327" y="418"/>
                    <a:pt x="323" y="477"/>
                  </a:cubicBezTo>
                  <a:lnTo>
                    <a:pt x="323" y="477"/>
                  </a:lnTo>
                  <a:cubicBezTo>
                    <a:pt x="230" y="586"/>
                    <a:pt x="109" y="734"/>
                    <a:pt x="9" y="858"/>
                  </a:cubicBez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22">
              <a:extLst>
                <a:ext uri="{FF2B5EF4-FFF2-40B4-BE49-F238E27FC236}">
                  <a16:creationId xmlns:a16="http://schemas.microsoft.com/office/drawing/2014/main" xmlns="" id="{E0558C84-97F9-4970-8C0B-AF7AA230E4B9}"/>
                </a:ext>
              </a:extLst>
            </p:cNvPr>
            <p:cNvSpPr>
              <a:spLocks/>
            </p:cNvSpPr>
            <p:nvPr/>
          </p:nvSpPr>
          <p:spPr bwMode="auto">
            <a:xfrm>
              <a:off x="10839450" y="1336676"/>
              <a:ext cx="39688" cy="11113"/>
            </a:xfrm>
            <a:custGeom>
              <a:avLst/>
              <a:gdLst>
                <a:gd name="T0" fmla="*/ 41 w 222"/>
                <a:gd name="T1" fmla="*/ 62 h 62"/>
                <a:gd name="T2" fmla="*/ 0 w 222"/>
                <a:gd name="T3" fmla="*/ 0 h 62"/>
                <a:gd name="T4" fmla="*/ 0 w 222"/>
                <a:gd name="T5" fmla="*/ 0 h 62"/>
                <a:gd name="T6" fmla="*/ 222 w 222"/>
                <a:gd name="T7" fmla="*/ 0 h 62"/>
                <a:gd name="T8" fmla="*/ 41 w 222"/>
                <a:gd name="T9" fmla="*/ 62 h 62"/>
              </a:gdLst>
              <a:ahLst/>
              <a:cxnLst>
                <a:cxn ang="0">
                  <a:pos x="T0" y="T1"/>
                </a:cxn>
                <a:cxn ang="0">
                  <a:pos x="T2" y="T3"/>
                </a:cxn>
                <a:cxn ang="0">
                  <a:pos x="T4" y="T5"/>
                </a:cxn>
                <a:cxn ang="0">
                  <a:pos x="T6" y="T7"/>
                </a:cxn>
                <a:cxn ang="0">
                  <a:pos x="T8" y="T9"/>
                </a:cxn>
              </a:cxnLst>
              <a:rect l="0" t="0" r="r" b="b"/>
              <a:pathLst>
                <a:path w="222" h="62">
                  <a:moveTo>
                    <a:pt x="41" y="62"/>
                  </a:moveTo>
                  <a:cubicBezTo>
                    <a:pt x="27" y="42"/>
                    <a:pt x="14" y="21"/>
                    <a:pt x="0" y="0"/>
                  </a:cubicBezTo>
                  <a:lnTo>
                    <a:pt x="0" y="0"/>
                  </a:lnTo>
                  <a:lnTo>
                    <a:pt x="222" y="0"/>
                  </a:lnTo>
                  <a:lnTo>
                    <a:pt x="41" y="62"/>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23">
              <a:extLst>
                <a:ext uri="{FF2B5EF4-FFF2-40B4-BE49-F238E27FC236}">
                  <a16:creationId xmlns:a16="http://schemas.microsoft.com/office/drawing/2014/main" xmlns="" id="{A2A87B0F-9355-4DDB-96BD-E93AF63EE0E9}"/>
                </a:ext>
              </a:extLst>
            </p:cNvPr>
            <p:cNvSpPr>
              <a:spLocks/>
            </p:cNvSpPr>
            <p:nvPr/>
          </p:nvSpPr>
          <p:spPr bwMode="auto">
            <a:xfrm>
              <a:off x="10987088" y="1076326"/>
              <a:ext cx="87313" cy="138113"/>
            </a:xfrm>
            <a:custGeom>
              <a:avLst/>
              <a:gdLst>
                <a:gd name="T0" fmla="*/ 322 w 479"/>
                <a:gd name="T1" fmla="*/ 758 h 758"/>
                <a:gd name="T2" fmla="*/ 291 w 479"/>
                <a:gd name="T3" fmla="*/ 706 h 758"/>
                <a:gd name="T4" fmla="*/ 0 w 479"/>
                <a:gd name="T5" fmla="*/ 415 h 758"/>
                <a:gd name="T6" fmla="*/ 41 w 479"/>
                <a:gd name="T7" fmla="*/ 0 h 758"/>
                <a:gd name="T8" fmla="*/ 479 w 479"/>
                <a:gd name="T9" fmla="*/ 385 h 758"/>
                <a:gd name="T10" fmla="*/ 322 w 479"/>
                <a:gd name="T11" fmla="*/ 758 h 758"/>
              </a:gdLst>
              <a:ahLst/>
              <a:cxnLst>
                <a:cxn ang="0">
                  <a:pos x="T0" y="T1"/>
                </a:cxn>
                <a:cxn ang="0">
                  <a:pos x="T2" y="T3"/>
                </a:cxn>
                <a:cxn ang="0">
                  <a:pos x="T4" y="T5"/>
                </a:cxn>
                <a:cxn ang="0">
                  <a:pos x="T6" y="T7"/>
                </a:cxn>
                <a:cxn ang="0">
                  <a:pos x="T8" y="T9"/>
                </a:cxn>
                <a:cxn ang="0">
                  <a:pos x="T10" y="T11"/>
                </a:cxn>
              </a:cxnLst>
              <a:rect l="0" t="0" r="r" b="b"/>
              <a:pathLst>
                <a:path w="479" h="758">
                  <a:moveTo>
                    <a:pt x="322" y="758"/>
                  </a:moveTo>
                  <a:cubicBezTo>
                    <a:pt x="312" y="741"/>
                    <a:pt x="302" y="723"/>
                    <a:pt x="291" y="706"/>
                  </a:cubicBezTo>
                  <a:cubicBezTo>
                    <a:pt x="196" y="558"/>
                    <a:pt x="96" y="467"/>
                    <a:pt x="0" y="415"/>
                  </a:cubicBezTo>
                  <a:lnTo>
                    <a:pt x="41" y="0"/>
                  </a:lnTo>
                  <a:cubicBezTo>
                    <a:pt x="192" y="84"/>
                    <a:pt x="354" y="230"/>
                    <a:pt x="479" y="385"/>
                  </a:cubicBezTo>
                  <a:lnTo>
                    <a:pt x="322" y="758"/>
                  </a:ln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24">
              <a:extLst>
                <a:ext uri="{FF2B5EF4-FFF2-40B4-BE49-F238E27FC236}">
                  <a16:creationId xmlns:a16="http://schemas.microsoft.com/office/drawing/2014/main" xmlns="" id="{79CEA525-18EE-40CC-9370-9F14983472C2}"/>
                </a:ext>
              </a:extLst>
            </p:cNvPr>
            <p:cNvSpPr>
              <a:spLocks noEditPoints="1"/>
            </p:cNvSpPr>
            <p:nvPr/>
          </p:nvSpPr>
          <p:spPr bwMode="auto">
            <a:xfrm>
              <a:off x="10777538" y="1062038"/>
              <a:ext cx="193675" cy="153988"/>
            </a:xfrm>
            <a:custGeom>
              <a:avLst/>
              <a:gdLst>
                <a:gd name="T0" fmla="*/ 75 w 1056"/>
                <a:gd name="T1" fmla="*/ 844 h 844"/>
                <a:gd name="T2" fmla="*/ 75 w 1056"/>
                <a:gd name="T3" fmla="*/ 844 h 844"/>
                <a:gd name="T4" fmla="*/ 57 w 1056"/>
                <a:gd name="T5" fmla="*/ 835 h 844"/>
                <a:gd name="T6" fmla="*/ 0 w 1056"/>
                <a:gd name="T7" fmla="*/ 337 h 844"/>
                <a:gd name="T8" fmla="*/ 120 w 1056"/>
                <a:gd name="T9" fmla="*/ 317 h 844"/>
                <a:gd name="T10" fmla="*/ 510 w 1056"/>
                <a:gd name="T11" fmla="*/ 590 h 844"/>
                <a:gd name="T12" fmla="*/ 452 w 1056"/>
                <a:gd name="T13" fmla="*/ 586 h 844"/>
                <a:gd name="T14" fmla="*/ 75 w 1056"/>
                <a:gd name="T15" fmla="*/ 844 h 844"/>
                <a:gd name="T16" fmla="*/ 511 w 1056"/>
                <a:gd name="T17" fmla="*/ 589 h 844"/>
                <a:gd name="T18" fmla="*/ 928 w 1056"/>
                <a:gd name="T19" fmla="*/ 2 h 844"/>
                <a:gd name="T20" fmla="*/ 955 w 1056"/>
                <a:gd name="T21" fmla="*/ 0 h 844"/>
                <a:gd name="T22" fmla="*/ 990 w 1056"/>
                <a:gd name="T23" fmla="*/ 2 h 844"/>
                <a:gd name="T24" fmla="*/ 1056 w 1056"/>
                <a:gd name="T25" fmla="*/ 450 h 844"/>
                <a:gd name="T26" fmla="*/ 911 w 1056"/>
                <a:gd name="T27" fmla="*/ 427 h 844"/>
                <a:gd name="T28" fmla="*/ 511 w 1056"/>
                <a:gd name="T29" fmla="*/ 589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6" h="844">
                  <a:moveTo>
                    <a:pt x="75" y="844"/>
                  </a:moveTo>
                  <a:lnTo>
                    <a:pt x="75" y="844"/>
                  </a:lnTo>
                  <a:lnTo>
                    <a:pt x="57" y="835"/>
                  </a:lnTo>
                  <a:cubicBezTo>
                    <a:pt x="20" y="676"/>
                    <a:pt x="0" y="509"/>
                    <a:pt x="0" y="337"/>
                  </a:cubicBezTo>
                  <a:cubicBezTo>
                    <a:pt x="42" y="323"/>
                    <a:pt x="83" y="317"/>
                    <a:pt x="120" y="317"/>
                  </a:cubicBezTo>
                  <a:cubicBezTo>
                    <a:pt x="374" y="317"/>
                    <a:pt x="510" y="590"/>
                    <a:pt x="510" y="590"/>
                  </a:cubicBezTo>
                  <a:cubicBezTo>
                    <a:pt x="510" y="590"/>
                    <a:pt x="488" y="586"/>
                    <a:pt x="452" y="586"/>
                  </a:cubicBezTo>
                  <a:cubicBezTo>
                    <a:pt x="348" y="586"/>
                    <a:pt x="139" y="616"/>
                    <a:pt x="75" y="844"/>
                  </a:cubicBezTo>
                  <a:moveTo>
                    <a:pt x="511" y="589"/>
                  </a:moveTo>
                  <a:cubicBezTo>
                    <a:pt x="518" y="572"/>
                    <a:pt x="752" y="22"/>
                    <a:pt x="928" y="2"/>
                  </a:cubicBezTo>
                  <a:cubicBezTo>
                    <a:pt x="937" y="1"/>
                    <a:pt x="946" y="0"/>
                    <a:pt x="955" y="0"/>
                  </a:cubicBezTo>
                  <a:cubicBezTo>
                    <a:pt x="966" y="0"/>
                    <a:pt x="977" y="1"/>
                    <a:pt x="990" y="2"/>
                  </a:cubicBezTo>
                  <a:lnTo>
                    <a:pt x="1056" y="450"/>
                  </a:lnTo>
                  <a:cubicBezTo>
                    <a:pt x="1006" y="433"/>
                    <a:pt x="957" y="427"/>
                    <a:pt x="911" y="427"/>
                  </a:cubicBezTo>
                  <a:cubicBezTo>
                    <a:pt x="688" y="427"/>
                    <a:pt x="520" y="581"/>
                    <a:pt x="511" y="589"/>
                  </a:cubicBez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25">
              <a:extLst>
                <a:ext uri="{FF2B5EF4-FFF2-40B4-BE49-F238E27FC236}">
                  <a16:creationId xmlns:a16="http://schemas.microsoft.com/office/drawing/2014/main" xmlns="" id="{64910BA7-85D2-453D-BA7A-2EB0B7BE23B4}"/>
                </a:ext>
              </a:extLst>
            </p:cNvPr>
            <p:cNvSpPr>
              <a:spLocks/>
            </p:cNvSpPr>
            <p:nvPr/>
          </p:nvSpPr>
          <p:spPr bwMode="auto">
            <a:xfrm>
              <a:off x="10791825" y="1139826"/>
              <a:ext cx="273050" cy="336550"/>
            </a:xfrm>
            <a:custGeom>
              <a:avLst/>
              <a:gdLst>
                <a:gd name="T0" fmla="*/ 1152 w 1494"/>
                <a:gd name="T1" fmla="*/ 1841 h 1841"/>
                <a:gd name="T2" fmla="*/ 691 w 1494"/>
                <a:gd name="T3" fmla="*/ 1563 h 1841"/>
                <a:gd name="T4" fmla="*/ 691 w 1494"/>
                <a:gd name="T5" fmla="*/ 1563 h 1841"/>
                <a:gd name="T6" fmla="*/ 752 w 1494"/>
                <a:gd name="T7" fmla="*/ 1525 h 1841"/>
                <a:gd name="T8" fmla="*/ 672 w 1494"/>
                <a:gd name="T9" fmla="*/ 1547 h 1841"/>
                <a:gd name="T10" fmla="*/ 302 w 1494"/>
                <a:gd name="T11" fmla="*/ 1138 h 1841"/>
                <a:gd name="T12" fmla="*/ 302 w 1494"/>
                <a:gd name="T13" fmla="*/ 1138 h 1841"/>
                <a:gd name="T14" fmla="*/ 482 w 1494"/>
                <a:gd name="T15" fmla="*/ 1076 h 1841"/>
                <a:gd name="T16" fmla="*/ 260 w 1494"/>
                <a:gd name="T17" fmla="*/ 1076 h 1841"/>
                <a:gd name="T18" fmla="*/ 12 w 1494"/>
                <a:gd name="T19" fmla="*/ 524 h 1841"/>
                <a:gd name="T20" fmla="*/ 389 w 1494"/>
                <a:gd name="T21" fmla="*/ 612 h 1841"/>
                <a:gd name="T22" fmla="*/ 279 w 1494"/>
                <a:gd name="T23" fmla="*/ 557 h 1841"/>
                <a:gd name="T24" fmla="*/ 231 w 1494"/>
                <a:gd name="T25" fmla="*/ 532 h 1841"/>
                <a:gd name="T26" fmla="*/ 0 w 1494"/>
                <a:gd name="T27" fmla="*/ 417 h 1841"/>
                <a:gd name="T28" fmla="*/ 0 w 1494"/>
                <a:gd name="T29" fmla="*/ 417 h 1841"/>
                <a:gd name="T30" fmla="*/ 377 w 1494"/>
                <a:gd name="T31" fmla="*/ 159 h 1841"/>
                <a:gd name="T32" fmla="*/ 435 w 1494"/>
                <a:gd name="T33" fmla="*/ 163 h 1841"/>
                <a:gd name="T34" fmla="*/ 435 w 1494"/>
                <a:gd name="T35" fmla="*/ 163 h 1841"/>
                <a:gd name="T36" fmla="*/ 436 w 1494"/>
                <a:gd name="T37" fmla="*/ 163 h 1841"/>
                <a:gd name="T38" fmla="*/ 436 w 1494"/>
                <a:gd name="T39" fmla="*/ 163 h 1841"/>
                <a:gd name="T40" fmla="*/ 836 w 1494"/>
                <a:gd name="T41" fmla="*/ 0 h 1841"/>
                <a:gd name="T42" fmla="*/ 981 w 1494"/>
                <a:gd name="T43" fmla="*/ 23 h 1841"/>
                <a:gd name="T44" fmla="*/ 981 w 1494"/>
                <a:gd name="T45" fmla="*/ 23 h 1841"/>
                <a:gd name="T46" fmla="*/ 1039 w 1494"/>
                <a:gd name="T47" fmla="*/ 410 h 1841"/>
                <a:gd name="T48" fmla="*/ 1073 w 1494"/>
                <a:gd name="T49" fmla="*/ 63 h 1841"/>
                <a:gd name="T50" fmla="*/ 1364 w 1494"/>
                <a:gd name="T51" fmla="*/ 354 h 1841"/>
                <a:gd name="T52" fmla="*/ 1395 w 1494"/>
                <a:gd name="T53" fmla="*/ 406 h 1841"/>
                <a:gd name="T54" fmla="*/ 1395 w 1494"/>
                <a:gd name="T55" fmla="*/ 406 h 1841"/>
                <a:gd name="T56" fmla="*/ 1256 w 1494"/>
                <a:gd name="T57" fmla="*/ 735 h 1841"/>
                <a:gd name="T58" fmla="*/ 1438 w 1494"/>
                <a:gd name="T59" fmla="*/ 509 h 1841"/>
                <a:gd name="T60" fmla="*/ 1447 w 1494"/>
                <a:gd name="T61" fmla="*/ 1070 h 1841"/>
                <a:gd name="T62" fmla="*/ 1447 w 1494"/>
                <a:gd name="T63" fmla="*/ 1070 h 1841"/>
                <a:gd name="T64" fmla="*/ 1256 w 1494"/>
                <a:gd name="T65" fmla="*/ 1308 h 1841"/>
                <a:gd name="T66" fmla="*/ 1256 w 1494"/>
                <a:gd name="T67" fmla="*/ 1308 h 1841"/>
                <a:gd name="T68" fmla="*/ 1256 w 1494"/>
                <a:gd name="T69" fmla="*/ 1308 h 1841"/>
                <a:gd name="T70" fmla="*/ 1417 w 1494"/>
                <a:gd name="T71" fmla="*/ 1198 h 1841"/>
                <a:gd name="T72" fmla="*/ 1152 w 1494"/>
                <a:gd name="T73" fmla="*/ 1841 h 1841"/>
                <a:gd name="T74" fmla="*/ 1152 w 1494"/>
                <a:gd name="T75" fmla="*/ 1841 h 1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94" h="1841">
                  <a:moveTo>
                    <a:pt x="1152" y="1841"/>
                  </a:moveTo>
                  <a:cubicBezTo>
                    <a:pt x="986" y="1771"/>
                    <a:pt x="831" y="1677"/>
                    <a:pt x="691" y="1563"/>
                  </a:cubicBezTo>
                  <a:lnTo>
                    <a:pt x="691" y="1563"/>
                  </a:lnTo>
                  <a:lnTo>
                    <a:pt x="752" y="1525"/>
                  </a:lnTo>
                  <a:lnTo>
                    <a:pt x="672" y="1547"/>
                  </a:lnTo>
                  <a:cubicBezTo>
                    <a:pt x="532" y="1430"/>
                    <a:pt x="407" y="1292"/>
                    <a:pt x="302" y="1138"/>
                  </a:cubicBezTo>
                  <a:lnTo>
                    <a:pt x="302" y="1138"/>
                  </a:lnTo>
                  <a:lnTo>
                    <a:pt x="482" y="1076"/>
                  </a:lnTo>
                  <a:lnTo>
                    <a:pt x="260" y="1076"/>
                  </a:lnTo>
                  <a:cubicBezTo>
                    <a:pt x="153" y="908"/>
                    <a:pt x="69" y="722"/>
                    <a:pt x="12" y="524"/>
                  </a:cubicBezTo>
                  <a:lnTo>
                    <a:pt x="389" y="612"/>
                  </a:lnTo>
                  <a:lnTo>
                    <a:pt x="279" y="557"/>
                  </a:lnTo>
                  <a:lnTo>
                    <a:pt x="231" y="532"/>
                  </a:lnTo>
                  <a:lnTo>
                    <a:pt x="0" y="417"/>
                  </a:lnTo>
                  <a:lnTo>
                    <a:pt x="0" y="417"/>
                  </a:lnTo>
                  <a:cubicBezTo>
                    <a:pt x="64" y="189"/>
                    <a:pt x="273" y="159"/>
                    <a:pt x="377" y="159"/>
                  </a:cubicBezTo>
                  <a:cubicBezTo>
                    <a:pt x="413" y="159"/>
                    <a:pt x="435" y="163"/>
                    <a:pt x="435" y="163"/>
                  </a:cubicBezTo>
                  <a:lnTo>
                    <a:pt x="435" y="163"/>
                  </a:lnTo>
                  <a:lnTo>
                    <a:pt x="436" y="163"/>
                  </a:lnTo>
                  <a:lnTo>
                    <a:pt x="436" y="163"/>
                  </a:lnTo>
                  <a:cubicBezTo>
                    <a:pt x="445" y="154"/>
                    <a:pt x="613" y="0"/>
                    <a:pt x="836" y="0"/>
                  </a:cubicBezTo>
                  <a:cubicBezTo>
                    <a:pt x="882" y="0"/>
                    <a:pt x="931" y="6"/>
                    <a:pt x="981" y="23"/>
                  </a:cubicBezTo>
                  <a:lnTo>
                    <a:pt x="981" y="23"/>
                  </a:lnTo>
                  <a:lnTo>
                    <a:pt x="1039" y="410"/>
                  </a:lnTo>
                  <a:lnTo>
                    <a:pt x="1073" y="63"/>
                  </a:lnTo>
                  <a:cubicBezTo>
                    <a:pt x="1169" y="115"/>
                    <a:pt x="1268" y="206"/>
                    <a:pt x="1364" y="354"/>
                  </a:cubicBezTo>
                  <a:cubicBezTo>
                    <a:pt x="1375" y="371"/>
                    <a:pt x="1385" y="388"/>
                    <a:pt x="1395" y="406"/>
                  </a:cubicBezTo>
                  <a:lnTo>
                    <a:pt x="1395" y="406"/>
                  </a:lnTo>
                  <a:lnTo>
                    <a:pt x="1256" y="735"/>
                  </a:lnTo>
                  <a:lnTo>
                    <a:pt x="1438" y="509"/>
                  </a:lnTo>
                  <a:cubicBezTo>
                    <a:pt x="1494" y="682"/>
                    <a:pt x="1485" y="880"/>
                    <a:pt x="1447" y="1070"/>
                  </a:cubicBezTo>
                  <a:lnTo>
                    <a:pt x="1447" y="1070"/>
                  </a:lnTo>
                  <a:cubicBezTo>
                    <a:pt x="1339" y="1203"/>
                    <a:pt x="1256" y="1308"/>
                    <a:pt x="1256" y="1308"/>
                  </a:cubicBezTo>
                  <a:lnTo>
                    <a:pt x="1256" y="1308"/>
                  </a:lnTo>
                  <a:lnTo>
                    <a:pt x="1256" y="1308"/>
                  </a:lnTo>
                  <a:lnTo>
                    <a:pt x="1417" y="1198"/>
                  </a:lnTo>
                  <a:cubicBezTo>
                    <a:pt x="1339" y="1487"/>
                    <a:pt x="1207" y="1741"/>
                    <a:pt x="1152" y="1841"/>
                  </a:cubicBezTo>
                  <a:lnTo>
                    <a:pt x="1152" y="1841"/>
                  </a:lnTo>
                </a:path>
              </a:pathLst>
            </a:custGeom>
            <a:solidFill>
              <a:srgbClr val="74A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26">
              <a:extLst>
                <a:ext uri="{FF2B5EF4-FFF2-40B4-BE49-F238E27FC236}">
                  <a16:creationId xmlns:a16="http://schemas.microsoft.com/office/drawing/2014/main" xmlns="" id="{C553F177-7D58-4C5F-9089-EA3701482C0F}"/>
                </a:ext>
              </a:extLst>
            </p:cNvPr>
            <p:cNvSpPr>
              <a:spLocks/>
            </p:cNvSpPr>
            <p:nvPr/>
          </p:nvSpPr>
          <p:spPr bwMode="auto">
            <a:xfrm>
              <a:off x="10699750" y="1608138"/>
              <a:ext cx="20638" cy="188913"/>
            </a:xfrm>
            <a:custGeom>
              <a:avLst/>
              <a:gdLst>
                <a:gd name="T0" fmla="*/ 96 w 120"/>
                <a:gd name="T1" fmla="*/ 985 h 1034"/>
                <a:gd name="T2" fmla="*/ 36 w 120"/>
                <a:gd name="T3" fmla="*/ 985 h 1034"/>
                <a:gd name="T4" fmla="*/ 4 w 120"/>
                <a:gd name="T5" fmla="*/ 734 h 1034"/>
                <a:gd name="T6" fmla="*/ 1 w 120"/>
                <a:gd name="T7" fmla="*/ 496 h 1034"/>
                <a:gd name="T8" fmla="*/ 1 w 120"/>
                <a:gd name="T9" fmla="*/ 0 h 1034"/>
                <a:gd name="T10" fmla="*/ 66 w 120"/>
                <a:gd name="T11" fmla="*/ 107 h 1034"/>
                <a:gd name="T12" fmla="*/ 67 w 120"/>
                <a:gd name="T13" fmla="*/ 244 h 1034"/>
                <a:gd name="T14" fmla="*/ 74 w 120"/>
                <a:gd name="T15" fmla="*/ 757 h 1034"/>
                <a:gd name="T16" fmla="*/ 96 w 120"/>
                <a:gd name="T17" fmla="*/ 985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034">
                  <a:moveTo>
                    <a:pt x="96" y="985"/>
                  </a:moveTo>
                  <a:cubicBezTo>
                    <a:pt x="85" y="1022"/>
                    <a:pt x="21" y="1034"/>
                    <a:pt x="36" y="985"/>
                  </a:cubicBezTo>
                  <a:cubicBezTo>
                    <a:pt x="58" y="910"/>
                    <a:pt x="9" y="811"/>
                    <a:pt x="4" y="734"/>
                  </a:cubicBezTo>
                  <a:cubicBezTo>
                    <a:pt x="0" y="655"/>
                    <a:pt x="0" y="576"/>
                    <a:pt x="1" y="496"/>
                  </a:cubicBezTo>
                  <a:cubicBezTo>
                    <a:pt x="4" y="331"/>
                    <a:pt x="0" y="165"/>
                    <a:pt x="1" y="0"/>
                  </a:cubicBezTo>
                  <a:lnTo>
                    <a:pt x="66" y="107"/>
                  </a:lnTo>
                  <a:cubicBezTo>
                    <a:pt x="66" y="152"/>
                    <a:pt x="66" y="198"/>
                    <a:pt x="67" y="244"/>
                  </a:cubicBezTo>
                  <a:cubicBezTo>
                    <a:pt x="68" y="410"/>
                    <a:pt x="43" y="594"/>
                    <a:pt x="74" y="757"/>
                  </a:cubicBezTo>
                  <a:cubicBezTo>
                    <a:pt x="89" y="835"/>
                    <a:pt x="120" y="908"/>
                    <a:pt x="96" y="985"/>
                  </a:cubicBezTo>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27">
              <a:extLst>
                <a:ext uri="{FF2B5EF4-FFF2-40B4-BE49-F238E27FC236}">
                  <a16:creationId xmlns:a16="http://schemas.microsoft.com/office/drawing/2014/main" xmlns="" id="{F45DCAAB-5AC8-4029-89C9-5B3129241C55}"/>
                </a:ext>
              </a:extLst>
            </p:cNvPr>
            <p:cNvSpPr>
              <a:spLocks/>
            </p:cNvSpPr>
            <p:nvPr/>
          </p:nvSpPr>
          <p:spPr bwMode="auto">
            <a:xfrm>
              <a:off x="10882313" y="1701801"/>
              <a:ext cx="642938" cy="258763"/>
            </a:xfrm>
            <a:custGeom>
              <a:avLst/>
              <a:gdLst>
                <a:gd name="T0" fmla="*/ 3276 w 3522"/>
                <a:gd name="T1" fmla="*/ 1014 h 1420"/>
                <a:gd name="T2" fmla="*/ 3222 w 3522"/>
                <a:gd name="T3" fmla="*/ 996 h 1420"/>
                <a:gd name="T4" fmla="*/ 2981 w 3522"/>
                <a:gd name="T5" fmla="*/ 450 h 1420"/>
                <a:gd name="T6" fmla="*/ 2132 w 3522"/>
                <a:gd name="T7" fmla="*/ 112 h 1420"/>
                <a:gd name="T8" fmla="*/ 1544 w 3522"/>
                <a:gd name="T9" fmla="*/ 118 h 1420"/>
                <a:gd name="T10" fmla="*/ 1543 w 3522"/>
                <a:gd name="T11" fmla="*/ 118 h 1420"/>
                <a:gd name="T12" fmla="*/ 1069 w 3522"/>
                <a:gd name="T13" fmla="*/ 265 h 1420"/>
                <a:gd name="T14" fmla="*/ 526 w 3522"/>
                <a:gd name="T15" fmla="*/ 680 h 1420"/>
                <a:gd name="T16" fmla="*/ 244 w 3522"/>
                <a:gd name="T17" fmla="*/ 1096 h 1420"/>
                <a:gd name="T18" fmla="*/ 67 w 3522"/>
                <a:gd name="T19" fmla="*/ 1411 h 1420"/>
                <a:gd name="T20" fmla="*/ 0 w 3522"/>
                <a:gd name="T21" fmla="*/ 1420 h 1420"/>
                <a:gd name="T22" fmla="*/ 188 w 3522"/>
                <a:gd name="T23" fmla="*/ 1084 h 1420"/>
                <a:gd name="T24" fmla="*/ 464 w 3522"/>
                <a:gd name="T25" fmla="*/ 677 h 1420"/>
                <a:gd name="T26" fmla="*/ 1333 w 3522"/>
                <a:gd name="T27" fmla="*/ 108 h 1420"/>
                <a:gd name="T28" fmla="*/ 2216 w 3522"/>
                <a:gd name="T29" fmla="*/ 53 h 1420"/>
                <a:gd name="T30" fmla="*/ 3276 w 3522"/>
                <a:gd name="T31" fmla="*/ 1014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2" h="1420">
                  <a:moveTo>
                    <a:pt x="3276" y="1014"/>
                  </a:moveTo>
                  <a:cubicBezTo>
                    <a:pt x="3258" y="1054"/>
                    <a:pt x="3202" y="1043"/>
                    <a:pt x="3222" y="996"/>
                  </a:cubicBezTo>
                  <a:cubicBezTo>
                    <a:pt x="3316" y="785"/>
                    <a:pt x="3139" y="572"/>
                    <a:pt x="2981" y="450"/>
                  </a:cubicBezTo>
                  <a:cubicBezTo>
                    <a:pt x="2739" y="262"/>
                    <a:pt x="2434" y="152"/>
                    <a:pt x="2132" y="112"/>
                  </a:cubicBezTo>
                  <a:cubicBezTo>
                    <a:pt x="1937" y="87"/>
                    <a:pt x="1738" y="87"/>
                    <a:pt x="1544" y="118"/>
                  </a:cubicBezTo>
                  <a:lnTo>
                    <a:pt x="1543" y="118"/>
                  </a:lnTo>
                  <a:cubicBezTo>
                    <a:pt x="1379" y="144"/>
                    <a:pt x="1219" y="192"/>
                    <a:pt x="1069" y="265"/>
                  </a:cubicBezTo>
                  <a:cubicBezTo>
                    <a:pt x="857" y="369"/>
                    <a:pt x="677" y="511"/>
                    <a:pt x="526" y="680"/>
                  </a:cubicBezTo>
                  <a:cubicBezTo>
                    <a:pt x="452" y="762"/>
                    <a:pt x="343" y="929"/>
                    <a:pt x="244" y="1096"/>
                  </a:cubicBezTo>
                  <a:cubicBezTo>
                    <a:pt x="176" y="1210"/>
                    <a:pt x="112" y="1324"/>
                    <a:pt x="67" y="1411"/>
                  </a:cubicBezTo>
                  <a:cubicBezTo>
                    <a:pt x="45" y="1414"/>
                    <a:pt x="22" y="1417"/>
                    <a:pt x="0" y="1420"/>
                  </a:cubicBezTo>
                  <a:cubicBezTo>
                    <a:pt x="45" y="1332"/>
                    <a:pt x="114" y="1208"/>
                    <a:pt x="188" y="1084"/>
                  </a:cubicBezTo>
                  <a:cubicBezTo>
                    <a:pt x="287" y="920"/>
                    <a:pt x="394" y="756"/>
                    <a:pt x="464" y="677"/>
                  </a:cubicBezTo>
                  <a:cubicBezTo>
                    <a:pt x="702" y="409"/>
                    <a:pt x="999" y="212"/>
                    <a:pt x="1333" y="108"/>
                  </a:cubicBezTo>
                  <a:cubicBezTo>
                    <a:pt x="1607" y="23"/>
                    <a:pt x="1905" y="0"/>
                    <a:pt x="2216" y="53"/>
                  </a:cubicBezTo>
                  <a:cubicBezTo>
                    <a:pt x="2599" y="119"/>
                    <a:pt x="3522" y="456"/>
                    <a:pt x="3276" y="1014"/>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28">
              <a:extLst>
                <a:ext uri="{FF2B5EF4-FFF2-40B4-BE49-F238E27FC236}">
                  <a16:creationId xmlns:a16="http://schemas.microsoft.com/office/drawing/2014/main" xmlns="" id="{393A48C2-4640-47DC-8171-91F995FF53A2}"/>
                </a:ext>
              </a:extLst>
            </p:cNvPr>
            <p:cNvSpPr>
              <a:spLocks/>
            </p:cNvSpPr>
            <p:nvPr/>
          </p:nvSpPr>
          <p:spPr bwMode="auto">
            <a:xfrm>
              <a:off x="11068050" y="2019301"/>
              <a:ext cx="244475" cy="457200"/>
            </a:xfrm>
            <a:custGeom>
              <a:avLst/>
              <a:gdLst>
                <a:gd name="T0" fmla="*/ 998 w 1345"/>
                <a:gd name="T1" fmla="*/ 1184 h 2500"/>
                <a:gd name="T2" fmla="*/ 1056 w 1345"/>
                <a:gd name="T3" fmla="*/ 1153 h 2500"/>
                <a:gd name="T4" fmla="*/ 1132 w 1345"/>
                <a:gd name="T5" fmla="*/ 1113 h 2500"/>
                <a:gd name="T6" fmla="*/ 1332 w 1345"/>
                <a:gd name="T7" fmla="*/ 1006 h 2500"/>
                <a:gd name="T8" fmla="*/ 1246 w 1345"/>
                <a:gd name="T9" fmla="*/ 1509 h 2500"/>
                <a:gd name="T10" fmla="*/ 1201 w 1345"/>
                <a:gd name="T11" fmla="*/ 1647 h 2500"/>
                <a:gd name="T12" fmla="*/ 998 w 1345"/>
                <a:gd name="T13" fmla="*/ 1701 h 2500"/>
                <a:gd name="T14" fmla="*/ 1175 w 1345"/>
                <a:gd name="T15" fmla="*/ 1723 h 2500"/>
                <a:gd name="T16" fmla="*/ 874 w 1345"/>
                <a:gd name="T17" fmla="*/ 2500 h 2500"/>
                <a:gd name="T18" fmla="*/ 383 w 1345"/>
                <a:gd name="T19" fmla="*/ 2127 h 2500"/>
                <a:gd name="T20" fmla="*/ 567 w 1345"/>
                <a:gd name="T21" fmla="*/ 1892 h 2500"/>
                <a:gd name="T22" fmla="*/ 673 w 1345"/>
                <a:gd name="T23" fmla="*/ 1757 h 2500"/>
                <a:gd name="T24" fmla="*/ 530 w 1345"/>
                <a:gd name="T25" fmla="*/ 1838 h 2500"/>
                <a:gd name="T26" fmla="*/ 269 w 1345"/>
                <a:gd name="T27" fmla="*/ 1988 h 2500"/>
                <a:gd name="T28" fmla="*/ 70 w 1345"/>
                <a:gd name="T29" fmla="*/ 1572 h 2500"/>
                <a:gd name="T30" fmla="*/ 70 w 1345"/>
                <a:gd name="T31" fmla="*/ 1571 h 2500"/>
                <a:gd name="T32" fmla="*/ 40 w 1345"/>
                <a:gd name="T33" fmla="*/ 1419 h 2500"/>
                <a:gd name="T34" fmla="*/ 286 w 1345"/>
                <a:gd name="T35" fmla="*/ 1351 h 2500"/>
                <a:gd name="T36" fmla="*/ 565 w 1345"/>
                <a:gd name="T37" fmla="*/ 1260 h 2500"/>
                <a:gd name="T38" fmla="*/ 253 w 1345"/>
                <a:gd name="T39" fmla="*/ 1216 h 2500"/>
                <a:gd name="T40" fmla="*/ 13 w 1345"/>
                <a:gd name="T41" fmla="*/ 1182 h 2500"/>
                <a:gd name="T42" fmla="*/ 20 w 1345"/>
                <a:gd name="T43" fmla="*/ 686 h 2500"/>
                <a:gd name="T44" fmla="*/ 241 w 1345"/>
                <a:gd name="T45" fmla="*/ 731 h 2500"/>
                <a:gd name="T46" fmla="*/ 565 w 1345"/>
                <a:gd name="T47" fmla="*/ 797 h 2500"/>
                <a:gd name="T48" fmla="*/ 253 w 1345"/>
                <a:gd name="T49" fmla="*/ 663 h 2500"/>
                <a:gd name="T50" fmla="*/ 38 w 1345"/>
                <a:gd name="T51" fmla="*/ 570 h 2500"/>
                <a:gd name="T52" fmla="*/ 225 w 1345"/>
                <a:gd name="T53" fmla="*/ 223 h 2500"/>
                <a:gd name="T54" fmla="*/ 452 w 1345"/>
                <a:gd name="T55" fmla="*/ 273 h 2500"/>
                <a:gd name="T56" fmla="*/ 658 w 1345"/>
                <a:gd name="T57" fmla="*/ 395 h 2500"/>
                <a:gd name="T58" fmla="*/ 856 w 1345"/>
                <a:gd name="T59" fmla="*/ 156 h 2500"/>
                <a:gd name="T60" fmla="*/ 1091 w 1345"/>
                <a:gd name="T61" fmla="*/ 24 h 2500"/>
                <a:gd name="T62" fmla="*/ 1210 w 1345"/>
                <a:gd name="T63" fmla="*/ 125 h 2500"/>
                <a:gd name="T64" fmla="*/ 1041 w 1345"/>
                <a:gd name="T65" fmla="*/ 418 h 2500"/>
                <a:gd name="T66" fmla="*/ 859 w 1345"/>
                <a:gd name="T67" fmla="*/ 736 h 2500"/>
                <a:gd name="T68" fmla="*/ 1089 w 1345"/>
                <a:gd name="T69" fmla="*/ 553 h 2500"/>
                <a:gd name="T70" fmla="*/ 1299 w 1345"/>
                <a:gd name="T71" fmla="*/ 387 h 2500"/>
                <a:gd name="T72" fmla="*/ 1308 w 1345"/>
                <a:gd name="T73" fmla="*/ 380 h 2500"/>
                <a:gd name="T74" fmla="*/ 1341 w 1345"/>
                <a:gd name="T75" fmla="*/ 842 h 2500"/>
                <a:gd name="T76" fmla="*/ 998 w 1345"/>
                <a:gd name="T77" fmla="*/ 1184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5" h="2500">
                  <a:moveTo>
                    <a:pt x="998" y="1184"/>
                  </a:moveTo>
                  <a:lnTo>
                    <a:pt x="1056" y="1153"/>
                  </a:lnTo>
                  <a:lnTo>
                    <a:pt x="1132" y="1113"/>
                  </a:lnTo>
                  <a:lnTo>
                    <a:pt x="1332" y="1006"/>
                  </a:lnTo>
                  <a:cubicBezTo>
                    <a:pt x="1316" y="1207"/>
                    <a:pt x="1283" y="1392"/>
                    <a:pt x="1246" y="1509"/>
                  </a:cubicBezTo>
                  <a:cubicBezTo>
                    <a:pt x="1231" y="1555"/>
                    <a:pt x="1216" y="1601"/>
                    <a:pt x="1201" y="1647"/>
                  </a:cubicBezTo>
                  <a:lnTo>
                    <a:pt x="998" y="1701"/>
                  </a:lnTo>
                  <a:lnTo>
                    <a:pt x="1175" y="1723"/>
                  </a:lnTo>
                  <a:cubicBezTo>
                    <a:pt x="1035" y="2126"/>
                    <a:pt x="874" y="2500"/>
                    <a:pt x="874" y="2500"/>
                  </a:cubicBezTo>
                  <a:cubicBezTo>
                    <a:pt x="874" y="2500"/>
                    <a:pt x="613" y="2375"/>
                    <a:pt x="383" y="2127"/>
                  </a:cubicBezTo>
                  <a:lnTo>
                    <a:pt x="567" y="1892"/>
                  </a:lnTo>
                  <a:lnTo>
                    <a:pt x="673" y="1757"/>
                  </a:lnTo>
                  <a:lnTo>
                    <a:pt x="530" y="1838"/>
                  </a:lnTo>
                  <a:lnTo>
                    <a:pt x="269" y="1988"/>
                  </a:lnTo>
                  <a:cubicBezTo>
                    <a:pt x="182" y="1870"/>
                    <a:pt x="110" y="1731"/>
                    <a:pt x="70" y="1572"/>
                  </a:cubicBezTo>
                  <a:lnTo>
                    <a:pt x="70" y="1571"/>
                  </a:lnTo>
                  <a:cubicBezTo>
                    <a:pt x="59" y="1529"/>
                    <a:pt x="49" y="1477"/>
                    <a:pt x="40" y="1419"/>
                  </a:cubicBezTo>
                  <a:cubicBezTo>
                    <a:pt x="118" y="1401"/>
                    <a:pt x="206" y="1377"/>
                    <a:pt x="286" y="1351"/>
                  </a:cubicBezTo>
                  <a:cubicBezTo>
                    <a:pt x="437" y="1305"/>
                    <a:pt x="565" y="1260"/>
                    <a:pt x="565" y="1260"/>
                  </a:cubicBezTo>
                  <a:lnTo>
                    <a:pt x="253" y="1216"/>
                  </a:lnTo>
                  <a:lnTo>
                    <a:pt x="13" y="1182"/>
                  </a:lnTo>
                  <a:cubicBezTo>
                    <a:pt x="1" y="1022"/>
                    <a:pt x="0" y="845"/>
                    <a:pt x="20" y="686"/>
                  </a:cubicBezTo>
                  <a:lnTo>
                    <a:pt x="241" y="731"/>
                  </a:lnTo>
                  <a:lnTo>
                    <a:pt x="565" y="797"/>
                  </a:lnTo>
                  <a:lnTo>
                    <a:pt x="253" y="663"/>
                  </a:lnTo>
                  <a:lnTo>
                    <a:pt x="38" y="570"/>
                  </a:lnTo>
                  <a:cubicBezTo>
                    <a:pt x="71" y="410"/>
                    <a:pt x="129" y="280"/>
                    <a:pt x="225" y="223"/>
                  </a:cubicBezTo>
                  <a:cubicBezTo>
                    <a:pt x="270" y="196"/>
                    <a:pt x="364" y="229"/>
                    <a:pt x="452" y="273"/>
                  </a:cubicBezTo>
                  <a:cubicBezTo>
                    <a:pt x="558" y="326"/>
                    <a:pt x="658" y="395"/>
                    <a:pt x="658" y="395"/>
                  </a:cubicBezTo>
                  <a:cubicBezTo>
                    <a:pt x="658" y="395"/>
                    <a:pt x="751" y="264"/>
                    <a:pt x="856" y="156"/>
                  </a:cubicBezTo>
                  <a:cubicBezTo>
                    <a:pt x="940" y="71"/>
                    <a:pt x="1032" y="0"/>
                    <a:pt x="1091" y="24"/>
                  </a:cubicBezTo>
                  <a:cubicBezTo>
                    <a:pt x="1138" y="42"/>
                    <a:pt x="1178" y="78"/>
                    <a:pt x="1210" y="125"/>
                  </a:cubicBezTo>
                  <a:lnTo>
                    <a:pt x="1041" y="418"/>
                  </a:lnTo>
                  <a:lnTo>
                    <a:pt x="859" y="736"/>
                  </a:lnTo>
                  <a:lnTo>
                    <a:pt x="1089" y="553"/>
                  </a:lnTo>
                  <a:lnTo>
                    <a:pt x="1299" y="387"/>
                  </a:lnTo>
                  <a:lnTo>
                    <a:pt x="1308" y="380"/>
                  </a:lnTo>
                  <a:cubicBezTo>
                    <a:pt x="1337" y="518"/>
                    <a:pt x="1345" y="680"/>
                    <a:pt x="1341" y="842"/>
                  </a:cubicBezTo>
                  <a:lnTo>
                    <a:pt x="998" y="1184"/>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29">
              <a:extLst>
                <a:ext uri="{FF2B5EF4-FFF2-40B4-BE49-F238E27FC236}">
                  <a16:creationId xmlns:a16="http://schemas.microsoft.com/office/drawing/2014/main" xmlns="" id="{DE7C9480-9F8B-4C93-9934-C01A1F011A0C}"/>
                </a:ext>
              </a:extLst>
            </p:cNvPr>
            <p:cNvSpPr>
              <a:spLocks/>
            </p:cNvSpPr>
            <p:nvPr/>
          </p:nvSpPr>
          <p:spPr bwMode="auto">
            <a:xfrm>
              <a:off x="11107738" y="2047876"/>
              <a:ext cx="169863" cy="369888"/>
            </a:xfrm>
            <a:custGeom>
              <a:avLst/>
              <a:gdLst>
                <a:gd name="T0" fmla="*/ 780 w 934"/>
                <a:gd name="T1" fmla="*/ 1028 h 2024"/>
                <a:gd name="T2" fmla="*/ 838 w 934"/>
                <a:gd name="T3" fmla="*/ 997 h 2024"/>
                <a:gd name="T4" fmla="*/ 914 w 934"/>
                <a:gd name="T5" fmla="*/ 957 h 2024"/>
                <a:gd name="T6" fmla="*/ 584 w 934"/>
                <a:gd name="T7" fmla="*/ 2024 h 2024"/>
                <a:gd name="T8" fmla="*/ 349 w 934"/>
                <a:gd name="T9" fmla="*/ 1736 h 2024"/>
                <a:gd name="T10" fmla="*/ 455 w 934"/>
                <a:gd name="T11" fmla="*/ 1601 h 2024"/>
                <a:gd name="T12" fmla="*/ 312 w 934"/>
                <a:gd name="T13" fmla="*/ 1682 h 2024"/>
                <a:gd name="T14" fmla="*/ 156 w 934"/>
                <a:gd name="T15" fmla="*/ 1414 h 2024"/>
                <a:gd name="T16" fmla="*/ 68 w 934"/>
                <a:gd name="T17" fmla="*/ 1195 h 2024"/>
                <a:gd name="T18" fmla="*/ 347 w 934"/>
                <a:gd name="T19" fmla="*/ 1104 h 2024"/>
                <a:gd name="T20" fmla="*/ 35 w 934"/>
                <a:gd name="T21" fmla="*/ 1060 h 2024"/>
                <a:gd name="T22" fmla="*/ 23 w 934"/>
                <a:gd name="T23" fmla="*/ 575 h 2024"/>
                <a:gd name="T24" fmla="*/ 347 w 934"/>
                <a:gd name="T25" fmla="*/ 641 h 2024"/>
                <a:gd name="T26" fmla="*/ 35 w 934"/>
                <a:gd name="T27" fmla="*/ 507 h 2024"/>
                <a:gd name="T28" fmla="*/ 234 w 934"/>
                <a:gd name="T29" fmla="*/ 117 h 2024"/>
                <a:gd name="T30" fmla="*/ 440 w 934"/>
                <a:gd name="T31" fmla="*/ 239 h 2024"/>
                <a:gd name="T32" fmla="*/ 638 w 934"/>
                <a:gd name="T33" fmla="*/ 0 h 2024"/>
                <a:gd name="T34" fmla="*/ 823 w 934"/>
                <a:gd name="T35" fmla="*/ 262 h 2024"/>
                <a:gd name="T36" fmla="*/ 641 w 934"/>
                <a:gd name="T37" fmla="*/ 580 h 2024"/>
                <a:gd name="T38" fmla="*/ 871 w 934"/>
                <a:gd name="T39" fmla="*/ 397 h 2024"/>
                <a:gd name="T40" fmla="*/ 931 w 934"/>
                <a:gd name="T41" fmla="*/ 807 h 2024"/>
                <a:gd name="T42" fmla="*/ 926 w 934"/>
                <a:gd name="T43" fmla="*/ 883 h 2024"/>
                <a:gd name="T44" fmla="*/ 780 w 934"/>
                <a:gd name="T45" fmla="*/ 1028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4" h="2024">
                  <a:moveTo>
                    <a:pt x="780" y="1028"/>
                  </a:moveTo>
                  <a:lnTo>
                    <a:pt x="838" y="997"/>
                  </a:lnTo>
                  <a:lnTo>
                    <a:pt x="914" y="957"/>
                  </a:lnTo>
                  <a:cubicBezTo>
                    <a:pt x="780" y="1545"/>
                    <a:pt x="584" y="2024"/>
                    <a:pt x="584" y="2024"/>
                  </a:cubicBezTo>
                  <a:cubicBezTo>
                    <a:pt x="584" y="2024"/>
                    <a:pt x="473" y="1910"/>
                    <a:pt x="349" y="1736"/>
                  </a:cubicBezTo>
                  <a:lnTo>
                    <a:pt x="455" y="1601"/>
                  </a:lnTo>
                  <a:lnTo>
                    <a:pt x="312" y="1682"/>
                  </a:lnTo>
                  <a:cubicBezTo>
                    <a:pt x="258" y="1602"/>
                    <a:pt x="203" y="1511"/>
                    <a:pt x="156" y="1414"/>
                  </a:cubicBezTo>
                  <a:cubicBezTo>
                    <a:pt x="122" y="1344"/>
                    <a:pt x="91" y="1270"/>
                    <a:pt x="68" y="1195"/>
                  </a:cubicBezTo>
                  <a:cubicBezTo>
                    <a:pt x="219" y="1149"/>
                    <a:pt x="347" y="1104"/>
                    <a:pt x="347" y="1104"/>
                  </a:cubicBezTo>
                  <a:lnTo>
                    <a:pt x="35" y="1060"/>
                  </a:lnTo>
                  <a:cubicBezTo>
                    <a:pt x="7" y="905"/>
                    <a:pt x="0" y="735"/>
                    <a:pt x="23" y="575"/>
                  </a:cubicBezTo>
                  <a:lnTo>
                    <a:pt x="347" y="641"/>
                  </a:lnTo>
                  <a:lnTo>
                    <a:pt x="35" y="507"/>
                  </a:lnTo>
                  <a:cubicBezTo>
                    <a:pt x="68" y="354"/>
                    <a:pt x="131" y="216"/>
                    <a:pt x="234" y="117"/>
                  </a:cubicBezTo>
                  <a:cubicBezTo>
                    <a:pt x="340" y="170"/>
                    <a:pt x="440" y="239"/>
                    <a:pt x="440" y="239"/>
                  </a:cubicBezTo>
                  <a:cubicBezTo>
                    <a:pt x="440" y="239"/>
                    <a:pt x="533" y="108"/>
                    <a:pt x="638" y="0"/>
                  </a:cubicBezTo>
                  <a:cubicBezTo>
                    <a:pt x="709" y="47"/>
                    <a:pt x="773" y="144"/>
                    <a:pt x="823" y="262"/>
                  </a:cubicBezTo>
                  <a:lnTo>
                    <a:pt x="641" y="580"/>
                  </a:lnTo>
                  <a:lnTo>
                    <a:pt x="871" y="397"/>
                  </a:lnTo>
                  <a:cubicBezTo>
                    <a:pt x="911" y="531"/>
                    <a:pt x="934" y="678"/>
                    <a:pt x="931" y="807"/>
                  </a:cubicBezTo>
                  <a:cubicBezTo>
                    <a:pt x="930" y="833"/>
                    <a:pt x="928" y="858"/>
                    <a:pt x="926" y="883"/>
                  </a:cubicBezTo>
                  <a:lnTo>
                    <a:pt x="780" y="1028"/>
                  </a:ln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30">
              <a:extLst>
                <a:ext uri="{FF2B5EF4-FFF2-40B4-BE49-F238E27FC236}">
                  <a16:creationId xmlns:a16="http://schemas.microsoft.com/office/drawing/2014/main" xmlns="" id="{7B6ACAB7-FACF-42B0-BEAE-60A07E5C59E6}"/>
                </a:ext>
              </a:extLst>
            </p:cNvPr>
            <p:cNvSpPr>
              <a:spLocks/>
            </p:cNvSpPr>
            <p:nvPr/>
          </p:nvSpPr>
          <p:spPr bwMode="auto">
            <a:xfrm>
              <a:off x="11125200" y="1701801"/>
              <a:ext cx="400050" cy="192088"/>
            </a:xfrm>
            <a:custGeom>
              <a:avLst/>
              <a:gdLst>
                <a:gd name="T0" fmla="*/ 1943 w 2189"/>
                <a:gd name="T1" fmla="*/ 1014 h 1054"/>
                <a:gd name="T2" fmla="*/ 1890 w 2189"/>
                <a:gd name="T3" fmla="*/ 996 h 1054"/>
                <a:gd name="T4" fmla="*/ 1648 w 2189"/>
                <a:gd name="T5" fmla="*/ 450 h 1054"/>
                <a:gd name="T6" fmla="*/ 799 w 2189"/>
                <a:gd name="T7" fmla="*/ 112 h 1054"/>
                <a:gd name="T8" fmla="*/ 211 w 2189"/>
                <a:gd name="T9" fmla="*/ 118 h 1054"/>
                <a:gd name="T10" fmla="*/ 210 w 2189"/>
                <a:gd name="T11" fmla="*/ 118 h 1054"/>
                <a:gd name="T12" fmla="*/ 0 w 2189"/>
                <a:gd name="T13" fmla="*/ 108 h 1054"/>
                <a:gd name="T14" fmla="*/ 882 w 2189"/>
                <a:gd name="T15" fmla="*/ 53 h 1054"/>
                <a:gd name="T16" fmla="*/ 1943 w 2189"/>
                <a:gd name="T17" fmla="*/ 1014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9" h="1054">
                  <a:moveTo>
                    <a:pt x="1943" y="1014"/>
                  </a:moveTo>
                  <a:cubicBezTo>
                    <a:pt x="1926" y="1054"/>
                    <a:pt x="1869" y="1043"/>
                    <a:pt x="1890" y="996"/>
                  </a:cubicBezTo>
                  <a:cubicBezTo>
                    <a:pt x="1983" y="785"/>
                    <a:pt x="1806" y="572"/>
                    <a:pt x="1648" y="450"/>
                  </a:cubicBezTo>
                  <a:cubicBezTo>
                    <a:pt x="1406" y="262"/>
                    <a:pt x="1101" y="152"/>
                    <a:pt x="799" y="112"/>
                  </a:cubicBezTo>
                  <a:cubicBezTo>
                    <a:pt x="604" y="87"/>
                    <a:pt x="405" y="87"/>
                    <a:pt x="211" y="118"/>
                  </a:cubicBezTo>
                  <a:lnTo>
                    <a:pt x="210" y="118"/>
                  </a:lnTo>
                  <a:cubicBezTo>
                    <a:pt x="139" y="112"/>
                    <a:pt x="69" y="109"/>
                    <a:pt x="0" y="108"/>
                  </a:cubicBezTo>
                  <a:cubicBezTo>
                    <a:pt x="274" y="23"/>
                    <a:pt x="572" y="0"/>
                    <a:pt x="882" y="53"/>
                  </a:cubicBezTo>
                  <a:cubicBezTo>
                    <a:pt x="1266" y="118"/>
                    <a:pt x="2189" y="456"/>
                    <a:pt x="1943" y="1014"/>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31">
              <a:extLst>
                <a:ext uri="{FF2B5EF4-FFF2-40B4-BE49-F238E27FC236}">
                  <a16:creationId xmlns:a16="http://schemas.microsoft.com/office/drawing/2014/main" xmlns="" id="{D39F571C-E4F4-455F-AE2D-A82A5A3D7029}"/>
                </a:ext>
              </a:extLst>
            </p:cNvPr>
            <p:cNvSpPr>
              <a:spLocks/>
            </p:cNvSpPr>
            <p:nvPr/>
          </p:nvSpPr>
          <p:spPr bwMode="auto">
            <a:xfrm>
              <a:off x="10864850" y="1671638"/>
              <a:ext cx="342900" cy="439738"/>
            </a:xfrm>
            <a:custGeom>
              <a:avLst/>
              <a:gdLst>
                <a:gd name="T0" fmla="*/ 1821 w 1877"/>
                <a:gd name="T1" fmla="*/ 2337 h 2402"/>
                <a:gd name="T2" fmla="*/ 1757 w 1877"/>
                <a:gd name="T3" fmla="*/ 2354 h 2402"/>
                <a:gd name="T4" fmla="*/ 1675 w 1877"/>
                <a:gd name="T5" fmla="*/ 937 h 2402"/>
                <a:gd name="T6" fmla="*/ 1259 w 1877"/>
                <a:gd name="T7" fmla="*/ 163 h 2402"/>
                <a:gd name="T8" fmla="*/ 1173 w 1877"/>
                <a:gd name="T9" fmla="*/ 132 h 2402"/>
                <a:gd name="T10" fmla="*/ 580 w 1877"/>
                <a:gd name="T11" fmla="*/ 187 h 2402"/>
                <a:gd name="T12" fmla="*/ 304 w 1877"/>
                <a:gd name="T13" fmla="*/ 434 h 2402"/>
                <a:gd name="T14" fmla="*/ 75 w 1877"/>
                <a:gd name="T15" fmla="*/ 915 h 2402"/>
                <a:gd name="T16" fmla="*/ 21 w 1877"/>
                <a:gd name="T17" fmla="*/ 897 h 2402"/>
                <a:gd name="T18" fmla="*/ 328 w 1877"/>
                <a:gd name="T19" fmla="*/ 316 h 2402"/>
                <a:gd name="T20" fmla="*/ 503 w 1877"/>
                <a:gd name="T21" fmla="*/ 165 h 2402"/>
                <a:gd name="T22" fmla="*/ 1168 w 1877"/>
                <a:gd name="T23" fmla="*/ 56 h 2402"/>
                <a:gd name="T24" fmla="*/ 1341 w 1877"/>
                <a:gd name="T25" fmla="*/ 131 h 2402"/>
                <a:gd name="T26" fmla="*/ 1718 w 1877"/>
                <a:gd name="T27" fmla="*/ 819 h 2402"/>
                <a:gd name="T28" fmla="*/ 1821 w 1877"/>
                <a:gd name="T29" fmla="*/ 2337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7" h="2402">
                  <a:moveTo>
                    <a:pt x="1821" y="2337"/>
                  </a:moveTo>
                  <a:cubicBezTo>
                    <a:pt x="1817" y="2371"/>
                    <a:pt x="1751" y="2402"/>
                    <a:pt x="1757" y="2354"/>
                  </a:cubicBezTo>
                  <a:cubicBezTo>
                    <a:pt x="1808" y="1884"/>
                    <a:pt x="1789" y="1397"/>
                    <a:pt x="1675" y="937"/>
                  </a:cubicBezTo>
                  <a:cubicBezTo>
                    <a:pt x="1615" y="691"/>
                    <a:pt x="1516" y="292"/>
                    <a:pt x="1259" y="163"/>
                  </a:cubicBezTo>
                  <a:cubicBezTo>
                    <a:pt x="1232" y="150"/>
                    <a:pt x="1203" y="139"/>
                    <a:pt x="1173" y="132"/>
                  </a:cubicBezTo>
                  <a:cubicBezTo>
                    <a:pt x="960" y="82"/>
                    <a:pt x="754" y="97"/>
                    <a:pt x="580" y="187"/>
                  </a:cubicBezTo>
                  <a:cubicBezTo>
                    <a:pt x="475" y="241"/>
                    <a:pt x="381" y="322"/>
                    <a:pt x="304" y="434"/>
                  </a:cubicBezTo>
                  <a:cubicBezTo>
                    <a:pt x="200" y="584"/>
                    <a:pt x="149" y="751"/>
                    <a:pt x="75" y="915"/>
                  </a:cubicBezTo>
                  <a:cubicBezTo>
                    <a:pt x="57" y="954"/>
                    <a:pt x="0" y="943"/>
                    <a:pt x="21" y="897"/>
                  </a:cubicBezTo>
                  <a:cubicBezTo>
                    <a:pt x="114" y="695"/>
                    <a:pt x="175" y="486"/>
                    <a:pt x="328" y="316"/>
                  </a:cubicBezTo>
                  <a:cubicBezTo>
                    <a:pt x="381" y="257"/>
                    <a:pt x="440" y="206"/>
                    <a:pt x="503" y="165"/>
                  </a:cubicBezTo>
                  <a:cubicBezTo>
                    <a:pt x="695" y="39"/>
                    <a:pt x="928" y="0"/>
                    <a:pt x="1168" y="56"/>
                  </a:cubicBezTo>
                  <a:cubicBezTo>
                    <a:pt x="1233" y="71"/>
                    <a:pt x="1291" y="97"/>
                    <a:pt x="1341" y="131"/>
                  </a:cubicBezTo>
                  <a:cubicBezTo>
                    <a:pt x="1557" y="277"/>
                    <a:pt x="1653" y="570"/>
                    <a:pt x="1718" y="819"/>
                  </a:cubicBezTo>
                  <a:cubicBezTo>
                    <a:pt x="1847" y="1311"/>
                    <a:pt x="1877" y="1831"/>
                    <a:pt x="1821" y="233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32">
              <a:extLst>
                <a:ext uri="{FF2B5EF4-FFF2-40B4-BE49-F238E27FC236}">
                  <a16:creationId xmlns:a16="http://schemas.microsoft.com/office/drawing/2014/main" xmlns="" id="{2201D266-F618-4B47-9ED6-70D932E05AC7}"/>
                </a:ext>
              </a:extLst>
            </p:cNvPr>
            <p:cNvSpPr>
              <a:spLocks/>
            </p:cNvSpPr>
            <p:nvPr/>
          </p:nvSpPr>
          <p:spPr bwMode="auto">
            <a:xfrm>
              <a:off x="10956925" y="1671638"/>
              <a:ext cx="153988" cy="34925"/>
            </a:xfrm>
            <a:custGeom>
              <a:avLst/>
              <a:gdLst>
                <a:gd name="T0" fmla="*/ 839 w 839"/>
                <a:gd name="T1" fmla="*/ 131 h 187"/>
                <a:gd name="T2" fmla="*/ 756 w 839"/>
                <a:gd name="T3" fmla="*/ 163 h 187"/>
                <a:gd name="T4" fmla="*/ 670 w 839"/>
                <a:gd name="T5" fmla="*/ 132 h 187"/>
                <a:gd name="T6" fmla="*/ 77 w 839"/>
                <a:gd name="T7" fmla="*/ 187 h 187"/>
                <a:gd name="T8" fmla="*/ 0 w 839"/>
                <a:gd name="T9" fmla="*/ 165 h 187"/>
                <a:gd name="T10" fmla="*/ 665 w 839"/>
                <a:gd name="T11" fmla="*/ 56 h 187"/>
                <a:gd name="T12" fmla="*/ 839 w 839"/>
                <a:gd name="T13" fmla="*/ 131 h 187"/>
              </a:gdLst>
              <a:ahLst/>
              <a:cxnLst>
                <a:cxn ang="0">
                  <a:pos x="T0" y="T1"/>
                </a:cxn>
                <a:cxn ang="0">
                  <a:pos x="T2" y="T3"/>
                </a:cxn>
                <a:cxn ang="0">
                  <a:pos x="T4" y="T5"/>
                </a:cxn>
                <a:cxn ang="0">
                  <a:pos x="T6" y="T7"/>
                </a:cxn>
                <a:cxn ang="0">
                  <a:pos x="T8" y="T9"/>
                </a:cxn>
                <a:cxn ang="0">
                  <a:pos x="T10" y="T11"/>
                </a:cxn>
                <a:cxn ang="0">
                  <a:pos x="T12" y="T13"/>
                </a:cxn>
              </a:cxnLst>
              <a:rect l="0" t="0" r="r" b="b"/>
              <a:pathLst>
                <a:path w="839" h="187">
                  <a:moveTo>
                    <a:pt x="839" y="131"/>
                  </a:moveTo>
                  <a:cubicBezTo>
                    <a:pt x="812" y="143"/>
                    <a:pt x="785" y="154"/>
                    <a:pt x="756" y="163"/>
                  </a:cubicBezTo>
                  <a:cubicBezTo>
                    <a:pt x="729" y="150"/>
                    <a:pt x="701" y="139"/>
                    <a:pt x="670" y="132"/>
                  </a:cubicBezTo>
                  <a:cubicBezTo>
                    <a:pt x="457" y="82"/>
                    <a:pt x="252" y="97"/>
                    <a:pt x="77" y="187"/>
                  </a:cubicBezTo>
                  <a:cubicBezTo>
                    <a:pt x="50" y="180"/>
                    <a:pt x="24" y="173"/>
                    <a:pt x="0" y="165"/>
                  </a:cubicBezTo>
                  <a:cubicBezTo>
                    <a:pt x="193" y="39"/>
                    <a:pt x="425" y="0"/>
                    <a:pt x="665" y="56"/>
                  </a:cubicBezTo>
                  <a:cubicBezTo>
                    <a:pt x="730" y="71"/>
                    <a:pt x="788" y="97"/>
                    <a:pt x="839" y="131"/>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33">
              <a:extLst>
                <a:ext uri="{FF2B5EF4-FFF2-40B4-BE49-F238E27FC236}">
                  <a16:creationId xmlns:a16="http://schemas.microsoft.com/office/drawing/2014/main" xmlns="" id="{FC0DAE6B-21CB-44D0-9FC4-95B7AE091EA7}"/>
                </a:ext>
              </a:extLst>
            </p:cNvPr>
            <p:cNvSpPr>
              <a:spLocks noEditPoints="1"/>
            </p:cNvSpPr>
            <p:nvPr/>
          </p:nvSpPr>
          <p:spPr bwMode="auto">
            <a:xfrm>
              <a:off x="11080750" y="2203451"/>
              <a:ext cx="230188" cy="273050"/>
            </a:xfrm>
            <a:custGeom>
              <a:avLst/>
              <a:gdLst>
                <a:gd name="T0" fmla="*/ 805 w 1262"/>
                <a:gd name="T1" fmla="*/ 1494 h 1494"/>
                <a:gd name="T2" fmla="*/ 312 w 1262"/>
                <a:gd name="T3" fmla="*/ 1120 h 1494"/>
                <a:gd name="T4" fmla="*/ 497 w 1262"/>
                <a:gd name="T5" fmla="*/ 886 h 1494"/>
                <a:gd name="T6" fmla="*/ 732 w 1262"/>
                <a:gd name="T7" fmla="*/ 1174 h 1494"/>
                <a:gd name="T8" fmla="*/ 1062 w 1262"/>
                <a:gd name="T9" fmla="*/ 107 h 1494"/>
                <a:gd name="T10" fmla="*/ 1062 w 1262"/>
                <a:gd name="T11" fmla="*/ 107 h 1494"/>
                <a:gd name="T12" fmla="*/ 1262 w 1262"/>
                <a:gd name="T13" fmla="*/ 0 h 1494"/>
                <a:gd name="T14" fmla="*/ 1176 w 1262"/>
                <a:gd name="T15" fmla="*/ 503 h 1494"/>
                <a:gd name="T16" fmla="*/ 1131 w 1262"/>
                <a:gd name="T17" fmla="*/ 641 h 1494"/>
                <a:gd name="T18" fmla="*/ 928 w 1262"/>
                <a:gd name="T19" fmla="*/ 695 h 1494"/>
                <a:gd name="T20" fmla="*/ 1105 w 1262"/>
                <a:gd name="T21" fmla="*/ 717 h 1494"/>
                <a:gd name="T22" fmla="*/ 805 w 1262"/>
                <a:gd name="T23" fmla="*/ 1494 h 1494"/>
                <a:gd name="T24" fmla="*/ 199 w 1262"/>
                <a:gd name="T25" fmla="*/ 982 h 1494"/>
                <a:gd name="T26" fmla="*/ 0 w 1262"/>
                <a:gd name="T27" fmla="*/ 566 h 1494"/>
                <a:gd name="T28" fmla="*/ 146 w 1262"/>
                <a:gd name="T29" fmla="*/ 575 h 1494"/>
                <a:gd name="T30" fmla="*/ 304 w 1262"/>
                <a:gd name="T31" fmla="*/ 564 h 1494"/>
                <a:gd name="T32" fmla="*/ 304 w 1262"/>
                <a:gd name="T33" fmla="*/ 564 h 1494"/>
                <a:gd name="T34" fmla="*/ 460 w 1262"/>
                <a:gd name="T35" fmla="*/ 832 h 1494"/>
                <a:gd name="T36" fmla="*/ 199 w 1262"/>
                <a:gd name="T37" fmla="*/ 982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2" h="1494">
                  <a:moveTo>
                    <a:pt x="805" y="1494"/>
                  </a:moveTo>
                  <a:cubicBezTo>
                    <a:pt x="805" y="1494"/>
                    <a:pt x="543" y="1369"/>
                    <a:pt x="312" y="1120"/>
                  </a:cubicBezTo>
                  <a:lnTo>
                    <a:pt x="497" y="886"/>
                  </a:lnTo>
                  <a:cubicBezTo>
                    <a:pt x="621" y="1060"/>
                    <a:pt x="732" y="1174"/>
                    <a:pt x="732" y="1174"/>
                  </a:cubicBezTo>
                  <a:cubicBezTo>
                    <a:pt x="732" y="1174"/>
                    <a:pt x="928" y="695"/>
                    <a:pt x="1062" y="107"/>
                  </a:cubicBezTo>
                  <a:lnTo>
                    <a:pt x="1062" y="107"/>
                  </a:lnTo>
                  <a:lnTo>
                    <a:pt x="1262" y="0"/>
                  </a:lnTo>
                  <a:cubicBezTo>
                    <a:pt x="1247" y="201"/>
                    <a:pt x="1213" y="386"/>
                    <a:pt x="1176" y="503"/>
                  </a:cubicBezTo>
                  <a:cubicBezTo>
                    <a:pt x="1161" y="549"/>
                    <a:pt x="1146" y="595"/>
                    <a:pt x="1131" y="641"/>
                  </a:cubicBezTo>
                  <a:lnTo>
                    <a:pt x="928" y="695"/>
                  </a:lnTo>
                  <a:lnTo>
                    <a:pt x="1105" y="717"/>
                  </a:lnTo>
                  <a:cubicBezTo>
                    <a:pt x="965" y="1120"/>
                    <a:pt x="805" y="1494"/>
                    <a:pt x="805" y="1494"/>
                  </a:cubicBezTo>
                  <a:moveTo>
                    <a:pt x="199" y="982"/>
                  </a:moveTo>
                  <a:cubicBezTo>
                    <a:pt x="113" y="864"/>
                    <a:pt x="40" y="725"/>
                    <a:pt x="0" y="566"/>
                  </a:cubicBezTo>
                  <a:cubicBezTo>
                    <a:pt x="47" y="572"/>
                    <a:pt x="96" y="575"/>
                    <a:pt x="146" y="575"/>
                  </a:cubicBezTo>
                  <a:cubicBezTo>
                    <a:pt x="198" y="575"/>
                    <a:pt x="251" y="571"/>
                    <a:pt x="304" y="564"/>
                  </a:cubicBezTo>
                  <a:lnTo>
                    <a:pt x="304" y="564"/>
                  </a:lnTo>
                  <a:cubicBezTo>
                    <a:pt x="351" y="661"/>
                    <a:pt x="406" y="752"/>
                    <a:pt x="460" y="832"/>
                  </a:cubicBezTo>
                  <a:lnTo>
                    <a:pt x="199" y="982"/>
                  </a:lnTo>
                  <a:close/>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34">
              <a:extLst>
                <a:ext uri="{FF2B5EF4-FFF2-40B4-BE49-F238E27FC236}">
                  <a16:creationId xmlns:a16="http://schemas.microsoft.com/office/drawing/2014/main" xmlns="" id="{2D2451B3-0DB2-4104-85D3-3E067CD5B174}"/>
                </a:ext>
              </a:extLst>
            </p:cNvPr>
            <p:cNvSpPr>
              <a:spLocks/>
            </p:cNvSpPr>
            <p:nvPr/>
          </p:nvSpPr>
          <p:spPr bwMode="auto">
            <a:xfrm>
              <a:off x="11136313" y="2222501"/>
              <a:ext cx="138113" cy="195263"/>
            </a:xfrm>
            <a:custGeom>
              <a:avLst/>
              <a:gdLst>
                <a:gd name="T0" fmla="*/ 428 w 758"/>
                <a:gd name="T1" fmla="*/ 1067 h 1067"/>
                <a:gd name="T2" fmla="*/ 193 w 758"/>
                <a:gd name="T3" fmla="*/ 779 h 1067"/>
                <a:gd name="T4" fmla="*/ 299 w 758"/>
                <a:gd name="T5" fmla="*/ 644 h 1067"/>
                <a:gd name="T6" fmla="*/ 156 w 758"/>
                <a:gd name="T7" fmla="*/ 725 h 1067"/>
                <a:gd name="T8" fmla="*/ 156 w 758"/>
                <a:gd name="T9" fmla="*/ 725 h 1067"/>
                <a:gd name="T10" fmla="*/ 0 w 758"/>
                <a:gd name="T11" fmla="*/ 457 h 1067"/>
                <a:gd name="T12" fmla="*/ 439 w 758"/>
                <a:gd name="T13" fmla="*/ 303 h 1067"/>
                <a:gd name="T14" fmla="*/ 683 w 758"/>
                <a:gd name="T15" fmla="*/ 40 h 1067"/>
                <a:gd name="T16" fmla="*/ 758 w 758"/>
                <a:gd name="T17" fmla="*/ 0 h 1067"/>
                <a:gd name="T18" fmla="*/ 428 w 758"/>
                <a:gd name="T19" fmla="*/ 10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8" h="1067">
                  <a:moveTo>
                    <a:pt x="428" y="1067"/>
                  </a:moveTo>
                  <a:cubicBezTo>
                    <a:pt x="428" y="1067"/>
                    <a:pt x="317" y="953"/>
                    <a:pt x="193" y="779"/>
                  </a:cubicBezTo>
                  <a:lnTo>
                    <a:pt x="299" y="644"/>
                  </a:lnTo>
                  <a:lnTo>
                    <a:pt x="156" y="725"/>
                  </a:lnTo>
                  <a:lnTo>
                    <a:pt x="156" y="725"/>
                  </a:lnTo>
                  <a:cubicBezTo>
                    <a:pt x="102" y="645"/>
                    <a:pt x="47" y="554"/>
                    <a:pt x="0" y="457"/>
                  </a:cubicBezTo>
                  <a:cubicBezTo>
                    <a:pt x="144" y="438"/>
                    <a:pt x="293" y="392"/>
                    <a:pt x="439" y="303"/>
                  </a:cubicBezTo>
                  <a:cubicBezTo>
                    <a:pt x="537" y="244"/>
                    <a:pt x="617" y="151"/>
                    <a:pt x="683" y="40"/>
                  </a:cubicBezTo>
                  <a:lnTo>
                    <a:pt x="758" y="0"/>
                  </a:lnTo>
                  <a:cubicBezTo>
                    <a:pt x="624" y="588"/>
                    <a:pt x="428" y="1067"/>
                    <a:pt x="428" y="1067"/>
                  </a:cubicBezTo>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35">
              <a:extLst>
                <a:ext uri="{FF2B5EF4-FFF2-40B4-BE49-F238E27FC236}">
                  <a16:creationId xmlns:a16="http://schemas.microsoft.com/office/drawing/2014/main" xmlns="" id="{89616015-BC12-44CE-BCC5-C0CE29CF57C9}"/>
                </a:ext>
              </a:extLst>
            </p:cNvPr>
            <p:cNvSpPr>
              <a:spLocks/>
            </p:cNvSpPr>
            <p:nvPr/>
          </p:nvSpPr>
          <p:spPr bwMode="auto">
            <a:xfrm>
              <a:off x="11266488" y="2089151"/>
              <a:ext cx="46038" cy="130175"/>
            </a:xfrm>
            <a:custGeom>
              <a:avLst/>
              <a:gdLst>
                <a:gd name="T0" fmla="*/ 0 w 252"/>
                <a:gd name="T1" fmla="*/ 712 h 712"/>
                <a:gd name="T2" fmla="*/ 0 w 252"/>
                <a:gd name="T3" fmla="*/ 712 h 712"/>
                <a:gd name="T4" fmla="*/ 54 w 252"/>
                <a:gd name="T5" fmla="*/ 659 h 712"/>
                <a:gd name="T6" fmla="*/ 59 w 252"/>
                <a:gd name="T7" fmla="*/ 583 h 712"/>
                <a:gd name="T8" fmla="*/ 59 w 252"/>
                <a:gd name="T9" fmla="*/ 583 h 712"/>
                <a:gd name="T10" fmla="*/ 209 w 252"/>
                <a:gd name="T11" fmla="*/ 7 h 712"/>
                <a:gd name="T12" fmla="*/ 218 w 252"/>
                <a:gd name="T13" fmla="*/ 0 h 712"/>
                <a:gd name="T14" fmla="*/ 252 w 252"/>
                <a:gd name="T15" fmla="*/ 386 h 712"/>
                <a:gd name="T16" fmla="*/ 251 w 252"/>
                <a:gd name="T17" fmla="*/ 462 h 712"/>
                <a:gd name="T18" fmla="*/ 251 w 252"/>
                <a:gd name="T19" fmla="*/ 462 h 712"/>
                <a:gd name="T20" fmla="*/ 0 w 252"/>
                <a:gd name="T2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2" h="712">
                  <a:moveTo>
                    <a:pt x="0" y="712"/>
                  </a:moveTo>
                  <a:lnTo>
                    <a:pt x="0" y="712"/>
                  </a:lnTo>
                  <a:lnTo>
                    <a:pt x="54" y="659"/>
                  </a:lnTo>
                  <a:cubicBezTo>
                    <a:pt x="56" y="634"/>
                    <a:pt x="58" y="609"/>
                    <a:pt x="59" y="583"/>
                  </a:cubicBezTo>
                  <a:lnTo>
                    <a:pt x="59" y="583"/>
                  </a:lnTo>
                  <a:cubicBezTo>
                    <a:pt x="135" y="395"/>
                    <a:pt x="181" y="185"/>
                    <a:pt x="209" y="7"/>
                  </a:cubicBezTo>
                  <a:lnTo>
                    <a:pt x="218" y="0"/>
                  </a:lnTo>
                  <a:cubicBezTo>
                    <a:pt x="242" y="116"/>
                    <a:pt x="252" y="250"/>
                    <a:pt x="252" y="386"/>
                  </a:cubicBezTo>
                  <a:cubicBezTo>
                    <a:pt x="252" y="411"/>
                    <a:pt x="252" y="436"/>
                    <a:pt x="251" y="462"/>
                  </a:cubicBezTo>
                  <a:lnTo>
                    <a:pt x="251" y="462"/>
                  </a:lnTo>
                  <a:lnTo>
                    <a:pt x="0" y="712"/>
                  </a:lnTo>
                </a:path>
              </a:pathLst>
            </a:custGeom>
            <a:solidFill>
              <a:srgbClr val="6E85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36">
              <a:extLst>
                <a:ext uri="{FF2B5EF4-FFF2-40B4-BE49-F238E27FC236}">
                  <a16:creationId xmlns:a16="http://schemas.microsoft.com/office/drawing/2014/main" xmlns="" id="{83D6D376-E11A-4824-B7D0-85C76ABECE8E}"/>
                </a:ext>
              </a:extLst>
            </p:cNvPr>
            <p:cNvSpPr>
              <a:spLocks/>
            </p:cNvSpPr>
            <p:nvPr/>
          </p:nvSpPr>
          <p:spPr bwMode="auto">
            <a:xfrm>
              <a:off x="11266488" y="2195513"/>
              <a:ext cx="11113" cy="23813"/>
            </a:xfrm>
            <a:custGeom>
              <a:avLst/>
              <a:gdLst>
                <a:gd name="T0" fmla="*/ 0 w 59"/>
                <a:gd name="T1" fmla="*/ 129 h 129"/>
                <a:gd name="T2" fmla="*/ 59 w 59"/>
                <a:gd name="T3" fmla="*/ 0 h 129"/>
                <a:gd name="T4" fmla="*/ 54 w 59"/>
                <a:gd name="T5" fmla="*/ 75 h 129"/>
                <a:gd name="T6" fmla="*/ 0 w 59"/>
                <a:gd name="T7" fmla="*/ 129 h 129"/>
              </a:gdLst>
              <a:ahLst/>
              <a:cxnLst>
                <a:cxn ang="0">
                  <a:pos x="T0" y="T1"/>
                </a:cxn>
                <a:cxn ang="0">
                  <a:pos x="T2" y="T3"/>
                </a:cxn>
                <a:cxn ang="0">
                  <a:pos x="T4" y="T5"/>
                </a:cxn>
                <a:cxn ang="0">
                  <a:pos x="T6" y="T7"/>
                </a:cxn>
              </a:cxnLst>
              <a:rect l="0" t="0" r="r" b="b"/>
              <a:pathLst>
                <a:path w="59" h="129">
                  <a:moveTo>
                    <a:pt x="0" y="129"/>
                  </a:moveTo>
                  <a:cubicBezTo>
                    <a:pt x="22" y="88"/>
                    <a:pt x="41" y="45"/>
                    <a:pt x="59" y="0"/>
                  </a:cubicBezTo>
                  <a:cubicBezTo>
                    <a:pt x="58" y="26"/>
                    <a:pt x="56" y="51"/>
                    <a:pt x="54" y="75"/>
                  </a:cubicBezTo>
                  <a:lnTo>
                    <a:pt x="0" y="129"/>
                  </a:lnTo>
                </a:path>
              </a:pathLst>
            </a:custGeom>
            <a:solidFill>
              <a:srgbClr val="3D6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37">
              <a:extLst>
                <a:ext uri="{FF2B5EF4-FFF2-40B4-BE49-F238E27FC236}">
                  <a16:creationId xmlns:a16="http://schemas.microsoft.com/office/drawing/2014/main" xmlns="" id="{64090923-47E7-452C-8F29-738456344C93}"/>
                </a:ext>
              </a:extLst>
            </p:cNvPr>
            <p:cNvSpPr>
              <a:spLocks/>
            </p:cNvSpPr>
            <p:nvPr/>
          </p:nvSpPr>
          <p:spPr bwMode="auto">
            <a:xfrm>
              <a:off x="11345863" y="1819276"/>
              <a:ext cx="242888" cy="403225"/>
            </a:xfrm>
            <a:custGeom>
              <a:avLst/>
              <a:gdLst>
                <a:gd name="T0" fmla="*/ 1064 w 1329"/>
                <a:gd name="T1" fmla="*/ 913 h 2206"/>
                <a:gd name="T2" fmla="*/ 818 w 1329"/>
                <a:gd name="T3" fmla="*/ 1093 h 2206"/>
                <a:gd name="T4" fmla="*/ 1032 w 1329"/>
                <a:gd name="T5" fmla="*/ 1045 h 2206"/>
                <a:gd name="T6" fmla="*/ 1211 w 1329"/>
                <a:gd name="T7" fmla="*/ 1006 h 2206"/>
                <a:gd name="T8" fmla="*/ 1069 w 1329"/>
                <a:gd name="T9" fmla="*/ 1385 h 2206"/>
                <a:gd name="T10" fmla="*/ 579 w 1329"/>
                <a:gd name="T11" fmla="*/ 2206 h 2206"/>
                <a:gd name="T12" fmla="*/ 185 w 1329"/>
                <a:gd name="T13" fmla="*/ 1768 h 2206"/>
                <a:gd name="T14" fmla="*/ 52 w 1329"/>
                <a:gd name="T15" fmla="*/ 1473 h 2206"/>
                <a:gd name="T16" fmla="*/ 355 w 1329"/>
                <a:gd name="T17" fmla="*/ 1429 h 2206"/>
                <a:gd name="T18" fmla="*/ 601 w 1329"/>
                <a:gd name="T19" fmla="*/ 1393 h 2206"/>
                <a:gd name="T20" fmla="*/ 331 w 1329"/>
                <a:gd name="T21" fmla="*/ 1366 h 2206"/>
                <a:gd name="T22" fmla="*/ 22 w 1329"/>
                <a:gd name="T23" fmla="*/ 1335 h 2206"/>
                <a:gd name="T24" fmla="*/ 12 w 1329"/>
                <a:gd name="T25" fmla="*/ 1251 h 2206"/>
                <a:gd name="T26" fmla="*/ 105 w 1329"/>
                <a:gd name="T27" fmla="*/ 472 h 2206"/>
                <a:gd name="T28" fmla="*/ 260 w 1329"/>
                <a:gd name="T29" fmla="*/ 572 h 2206"/>
                <a:gd name="T30" fmla="*/ 601 w 1329"/>
                <a:gd name="T31" fmla="*/ 792 h 2206"/>
                <a:gd name="T32" fmla="*/ 326 w 1329"/>
                <a:gd name="T33" fmla="*/ 399 h 2206"/>
                <a:gd name="T34" fmla="*/ 206 w 1329"/>
                <a:gd name="T35" fmla="*/ 230 h 2206"/>
                <a:gd name="T36" fmla="*/ 367 w 1329"/>
                <a:gd name="T37" fmla="*/ 76 h 2206"/>
                <a:gd name="T38" fmla="*/ 724 w 1329"/>
                <a:gd name="T39" fmla="*/ 299 h 2206"/>
                <a:gd name="T40" fmla="*/ 871 w 1329"/>
                <a:gd name="T41" fmla="*/ 170 h 2206"/>
                <a:gd name="T42" fmla="*/ 1170 w 1329"/>
                <a:gd name="T43" fmla="*/ 38 h 2206"/>
                <a:gd name="T44" fmla="*/ 1269 w 1329"/>
                <a:gd name="T45" fmla="*/ 762 h 2206"/>
                <a:gd name="T46" fmla="*/ 1064 w 1329"/>
                <a:gd name="T47" fmla="*/ 913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9" h="2206">
                  <a:moveTo>
                    <a:pt x="1064" y="913"/>
                  </a:moveTo>
                  <a:lnTo>
                    <a:pt x="818" y="1093"/>
                  </a:lnTo>
                  <a:lnTo>
                    <a:pt x="1032" y="1045"/>
                  </a:lnTo>
                  <a:lnTo>
                    <a:pt x="1211" y="1006"/>
                  </a:lnTo>
                  <a:cubicBezTo>
                    <a:pt x="1167" y="1160"/>
                    <a:pt x="1114" y="1297"/>
                    <a:pt x="1069" y="1385"/>
                  </a:cubicBezTo>
                  <a:cubicBezTo>
                    <a:pt x="859" y="1781"/>
                    <a:pt x="579" y="2206"/>
                    <a:pt x="579" y="2206"/>
                  </a:cubicBezTo>
                  <a:cubicBezTo>
                    <a:pt x="579" y="2206"/>
                    <a:pt x="352" y="2043"/>
                    <a:pt x="185" y="1768"/>
                  </a:cubicBezTo>
                  <a:cubicBezTo>
                    <a:pt x="131" y="1681"/>
                    <a:pt x="84" y="1582"/>
                    <a:pt x="52" y="1473"/>
                  </a:cubicBezTo>
                  <a:lnTo>
                    <a:pt x="355" y="1429"/>
                  </a:lnTo>
                  <a:lnTo>
                    <a:pt x="601" y="1393"/>
                  </a:lnTo>
                  <a:lnTo>
                    <a:pt x="331" y="1366"/>
                  </a:lnTo>
                  <a:lnTo>
                    <a:pt x="22" y="1335"/>
                  </a:lnTo>
                  <a:cubicBezTo>
                    <a:pt x="17" y="1308"/>
                    <a:pt x="14" y="1279"/>
                    <a:pt x="12" y="1251"/>
                  </a:cubicBezTo>
                  <a:cubicBezTo>
                    <a:pt x="0" y="1072"/>
                    <a:pt x="26" y="740"/>
                    <a:pt x="105" y="472"/>
                  </a:cubicBezTo>
                  <a:lnTo>
                    <a:pt x="260" y="572"/>
                  </a:lnTo>
                  <a:lnTo>
                    <a:pt x="601" y="792"/>
                  </a:lnTo>
                  <a:lnTo>
                    <a:pt x="326" y="399"/>
                  </a:lnTo>
                  <a:lnTo>
                    <a:pt x="206" y="230"/>
                  </a:lnTo>
                  <a:cubicBezTo>
                    <a:pt x="251" y="155"/>
                    <a:pt x="304" y="100"/>
                    <a:pt x="367" y="76"/>
                  </a:cubicBezTo>
                  <a:cubicBezTo>
                    <a:pt x="466" y="39"/>
                    <a:pt x="724" y="299"/>
                    <a:pt x="724" y="299"/>
                  </a:cubicBezTo>
                  <a:cubicBezTo>
                    <a:pt x="724" y="299"/>
                    <a:pt x="789" y="236"/>
                    <a:pt x="871" y="170"/>
                  </a:cubicBezTo>
                  <a:cubicBezTo>
                    <a:pt x="975" y="87"/>
                    <a:pt x="1108" y="0"/>
                    <a:pt x="1170" y="38"/>
                  </a:cubicBezTo>
                  <a:cubicBezTo>
                    <a:pt x="1329" y="138"/>
                    <a:pt x="1328" y="452"/>
                    <a:pt x="1269" y="762"/>
                  </a:cubicBezTo>
                  <a:lnTo>
                    <a:pt x="1064" y="913"/>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38">
              <a:extLst>
                <a:ext uri="{FF2B5EF4-FFF2-40B4-BE49-F238E27FC236}">
                  <a16:creationId xmlns:a16="http://schemas.microsoft.com/office/drawing/2014/main" xmlns="" id="{20B0D067-3F42-4B0B-AC21-07FAA7E0A4E8}"/>
                </a:ext>
              </a:extLst>
            </p:cNvPr>
            <p:cNvSpPr>
              <a:spLocks/>
            </p:cNvSpPr>
            <p:nvPr/>
          </p:nvSpPr>
          <p:spPr bwMode="auto">
            <a:xfrm>
              <a:off x="11382375" y="1854201"/>
              <a:ext cx="161925" cy="301625"/>
            </a:xfrm>
            <a:custGeom>
              <a:avLst/>
              <a:gdLst>
                <a:gd name="T0" fmla="*/ 870 w 889"/>
                <a:gd name="T1" fmla="*/ 722 h 1645"/>
                <a:gd name="T2" fmla="*/ 625 w 889"/>
                <a:gd name="T3" fmla="*/ 902 h 1645"/>
                <a:gd name="T4" fmla="*/ 839 w 889"/>
                <a:gd name="T5" fmla="*/ 854 h 1645"/>
                <a:gd name="T6" fmla="*/ 385 w 889"/>
                <a:gd name="T7" fmla="*/ 1645 h 1645"/>
                <a:gd name="T8" fmla="*/ 247 w 889"/>
                <a:gd name="T9" fmla="*/ 1419 h 1645"/>
                <a:gd name="T10" fmla="*/ 163 w 889"/>
                <a:gd name="T11" fmla="*/ 1238 h 1645"/>
                <a:gd name="T12" fmla="*/ 408 w 889"/>
                <a:gd name="T13" fmla="*/ 1202 h 1645"/>
                <a:gd name="T14" fmla="*/ 138 w 889"/>
                <a:gd name="T15" fmla="*/ 1175 h 1645"/>
                <a:gd name="T16" fmla="*/ 67 w 889"/>
                <a:gd name="T17" fmla="*/ 381 h 1645"/>
                <a:gd name="T18" fmla="*/ 408 w 889"/>
                <a:gd name="T19" fmla="*/ 601 h 1645"/>
                <a:gd name="T20" fmla="*/ 133 w 889"/>
                <a:gd name="T21" fmla="*/ 208 h 1645"/>
                <a:gd name="T22" fmla="*/ 531 w 889"/>
                <a:gd name="T23" fmla="*/ 108 h 1645"/>
                <a:gd name="T24" fmla="*/ 669 w 889"/>
                <a:gd name="T25" fmla="*/ 151 h 1645"/>
                <a:gd name="T26" fmla="*/ 876 w 889"/>
                <a:gd name="T27" fmla="*/ 461 h 1645"/>
                <a:gd name="T28" fmla="*/ 870 w 889"/>
                <a:gd name="T29" fmla="*/ 722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9" h="1645">
                  <a:moveTo>
                    <a:pt x="870" y="722"/>
                  </a:moveTo>
                  <a:lnTo>
                    <a:pt x="625" y="902"/>
                  </a:lnTo>
                  <a:lnTo>
                    <a:pt x="839" y="854"/>
                  </a:lnTo>
                  <a:cubicBezTo>
                    <a:pt x="717" y="1271"/>
                    <a:pt x="385" y="1645"/>
                    <a:pt x="385" y="1645"/>
                  </a:cubicBezTo>
                  <a:cubicBezTo>
                    <a:pt x="385" y="1645"/>
                    <a:pt x="320" y="1559"/>
                    <a:pt x="247" y="1419"/>
                  </a:cubicBezTo>
                  <a:cubicBezTo>
                    <a:pt x="219" y="1366"/>
                    <a:pt x="190" y="1305"/>
                    <a:pt x="163" y="1238"/>
                  </a:cubicBezTo>
                  <a:lnTo>
                    <a:pt x="408" y="1202"/>
                  </a:lnTo>
                  <a:lnTo>
                    <a:pt x="138" y="1175"/>
                  </a:lnTo>
                  <a:cubicBezTo>
                    <a:pt x="57" y="951"/>
                    <a:pt x="0" y="669"/>
                    <a:pt x="67" y="381"/>
                  </a:cubicBezTo>
                  <a:lnTo>
                    <a:pt x="408" y="601"/>
                  </a:lnTo>
                  <a:lnTo>
                    <a:pt x="133" y="208"/>
                  </a:lnTo>
                  <a:cubicBezTo>
                    <a:pt x="269" y="0"/>
                    <a:pt x="531" y="108"/>
                    <a:pt x="531" y="108"/>
                  </a:cubicBezTo>
                  <a:cubicBezTo>
                    <a:pt x="531" y="108"/>
                    <a:pt x="596" y="112"/>
                    <a:pt x="669" y="151"/>
                  </a:cubicBezTo>
                  <a:cubicBezTo>
                    <a:pt x="753" y="195"/>
                    <a:pt x="849" y="284"/>
                    <a:pt x="876" y="461"/>
                  </a:cubicBezTo>
                  <a:cubicBezTo>
                    <a:pt x="889" y="546"/>
                    <a:pt x="886" y="634"/>
                    <a:pt x="870" y="722"/>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39">
              <a:extLst>
                <a:ext uri="{FF2B5EF4-FFF2-40B4-BE49-F238E27FC236}">
                  <a16:creationId xmlns:a16="http://schemas.microsoft.com/office/drawing/2014/main" xmlns="" id="{53421514-BF1E-45CA-90C1-D910FE785B07}"/>
                </a:ext>
              </a:extLst>
            </p:cNvPr>
            <p:cNvSpPr>
              <a:spLocks/>
            </p:cNvSpPr>
            <p:nvPr/>
          </p:nvSpPr>
          <p:spPr bwMode="auto">
            <a:xfrm>
              <a:off x="11380788" y="2003426"/>
              <a:ext cx="187325" cy="219075"/>
            </a:xfrm>
            <a:custGeom>
              <a:avLst/>
              <a:gdLst>
                <a:gd name="T0" fmla="*/ 394 w 1026"/>
                <a:gd name="T1" fmla="*/ 1201 h 1201"/>
                <a:gd name="T2" fmla="*/ 0 w 1026"/>
                <a:gd name="T3" fmla="*/ 763 h 1201"/>
                <a:gd name="T4" fmla="*/ 254 w 1026"/>
                <a:gd name="T5" fmla="*/ 605 h 1201"/>
                <a:gd name="T6" fmla="*/ 254 w 1026"/>
                <a:gd name="T7" fmla="*/ 605 h 1201"/>
                <a:gd name="T8" fmla="*/ 393 w 1026"/>
                <a:gd name="T9" fmla="*/ 831 h 1201"/>
                <a:gd name="T10" fmla="*/ 847 w 1026"/>
                <a:gd name="T11" fmla="*/ 40 h 1201"/>
                <a:gd name="T12" fmla="*/ 847 w 1026"/>
                <a:gd name="T13" fmla="*/ 40 h 1201"/>
                <a:gd name="T14" fmla="*/ 1026 w 1026"/>
                <a:gd name="T15" fmla="*/ 0 h 1201"/>
                <a:gd name="T16" fmla="*/ 884 w 1026"/>
                <a:gd name="T17" fmla="*/ 380 h 1201"/>
                <a:gd name="T18" fmla="*/ 394 w 1026"/>
                <a:gd name="T19" fmla="*/ 1201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6" h="1201">
                  <a:moveTo>
                    <a:pt x="394" y="1201"/>
                  </a:moveTo>
                  <a:cubicBezTo>
                    <a:pt x="394" y="1201"/>
                    <a:pt x="167" y="1038"/>
                    <a:pt x="0" y="763"/>
                  </a:cubicBezTo>
                  <a:cubicBezTo>
                    <a:pt x="77" y="728"/>
                    <a:pt x="169" y="676"/>
                    <a:pt x="254" y="605"/>
                  </a:cubicBezTo>
                  <a:lnTo>
                    <a:pt x="254" y="605"/>
                  </a:lnTo>
                  <a:cubicBezTo>
                    <a:pt x="328" y="746"/>
                    <a:pt x="393" y="831"/>
                    <a:pt x="393" y="831"/>
                  </a:cubicBezTo>
                  <a:cubicBezTo>
                    <a:pt x="393" y="831"/>
                    <a:pt x="725" y="457"/>
                    <a:pt x="847" y="40"/>
                  </a:cubicBezTo>
                  <a:lnTo>
                    <a:pt x="847" y="40"/>
                  </a:lnTo>
                  <a:lnTo>
                    <a:pt x="1026" y="0"/>
                  </a:lnTo>
                  <a:cubicBezTo>
                    <a:pt x="982" y="155"/>
                    <a:pt x="929" y="292"/>
                    <a:pt x="884" y="380"/>
                  </a:cubicBezTo>
                  <a:cubicBezTo>
                    <a:pt x="674" y="776"/>
                    <a:pt x="394" y="1201"/>
                    <a:pt x="394" y="1201"/>
                  </a:cubicBezTo>
                  <a:close/>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40">
              <a:extLst>
                <a:ext uri="{FF2B5EF4-FFF2-40B4-BE49-F238E27FC236}">
                  <a16:creationId xmlns:a16="http://schemas.microsoft.com/office/drawing/2014/main" xmlns="" id="{EF7AB3CC-14CD-4EF5-8DA1-16E8A1398994}"/>
                </a:ext>
              </a:extLst>
            </p:cNvPr>
            <p:cNvSpPr>
              <a:spLocks/>
            </p:cNvSpPr>
            <p:nvPr/>
          </p:nvSpPr>
          <p:spPr bwMode="auto">
            <a:xfrm>
              <a:off x="11504613" y="1825626"/>
              <a:ext cx="80963" cy="161925"/>
            </a:xfrm>
            <a:custGeom>
              <a:avLst/>
              <a:gdLst>
                <a:gd name="T0" fmla="*/ 201 w 443"/>
                <a:gd name="T1" fmla="*/ 884 h 884"/>
                <a:gd name="T2" fmla="*/ 206 w 443"/>
                <a:gd name="T3" fmla="*/ 623 h 884"/>
                <a:gd name="T4" fmla="*/ 0 w 443"/>
                <a:gd name="T5" fmla="*/ 313 h 884"/>
                <a:gd name="T6" fmla="*/ 8 w 443"/>
                <a:gd name="T7" fmla="*/ 141 h 884"/>
                <a:gd name="T8" fmla="*/ 270 w 443"/>
                <a:gd name="T9" fmla="*/ 0 h 884"/>
                <a:gd name="T10" fmla="*/ 307 w 443"/>
                <a:gd name="T11" fmla="*/ 9 h 884"/>
                <a:gd name="T12" fmla="*/ 443 w 443"/>
                <a:gd name="T13" fmla="*/ 389 h 884"/>
                <a:gd name="T14" fmla="*/ 406 w 443"/>
                <a:gd name="T15" fmla="*/ 733 h 884"/>
                <a:gd name="T16" fmla="*/ 201 w 443"/>
                <a:gd name="T17" fmla="*/ 884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884">
                  <a:moveTo>
                    <a:pt x="201" y="884"/>
                  </a:moveTo>
                  <a:cubicBezTo>
                    <a:pt x="216" y="796"/>
                    <a:pt x="219" y="708"/>
                    <a:pt x="206" y="623"/>
                  </a:cubicBezTo>
                  <a:cubicBezTo>
                    <a:pt x="179" y="446"/>
                    <a:pt x="83" y="357"/>
                    <a:pt x="0" y="313"/>
                  </a:cubicBezTo>
                  <a:cubicBezTo>
                    <a:pt x="3" y="254"/>
                    <a:pt x="6" y="196"/>
                    <a:pt x="8" y="141"/>
                  </a:cubicBezTo>
                  <a:cubicBezTo>
                    <a:pt x="95" y="72"/>
                    <a:pt x="202" y="0"/>
                    <a:pt x="270" y="0"/>
                  </a:cubicBezTo>
                  <a:cubicBezTo>
                    <a:pt x="284" y="0"/>
                    <a:pt x="296" y="3"/>
                    <a:pt x="307" y="9"/>
                  </a:cubicBezTo>
                  <a:cubicBezTo>
                    <a:pt x="406" y="71"/>
                    <a:pt x="443" y="215"/>
                    <a:pt x="443" y="389"/>
                  </a:cubicBezTo>
                  <a:cubicBezTo>
                    <a:pt x="443" y="496"/>
                    <a:pt x="429" y="615"/>
                    <a:pt x="406" y="733"/>
                  </a:cubicBezTo>
                  <a:lnTo>
                    <a:pt x="201" y="884"/>
                  </a:lnTo>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41">
              <a:extLst>
                <a:ext uri="{FF2B5EF4-FFF2-40B4-BE49-F238E27FC236}">
                  <a16:creationId xmlns:a16="http://schemas.microsoft.com/office/drawing/2014/main" xmlns="" id="{BB191F8A-D381-44E4-915D-BFD9731CCE93}"/>
                </a:ext>
              </a:extLst>
            </p:cNvPr>
            <p:cNvSpPr>
              <a:spLocks/>
            </p:cNvSpPr>
            <p:nvPr/>
          </p:nvSpPr>
          <p:spPr bwMode="auto">
            <a:xfrm>
              <a:off x="11426825" y="1882776"/>
              <a:ext cx="117475" cy="273050"/>
            </a:xfrm>
            <a:custGeom>
              <a:avLst/>
              <a:gdLst>
                <a:gd name="T0" fmla="*/ 138 w 642"/>
                <a:gd name="T1" fmla="*/ 1494 h 1494"/>
                <a:gd name="T2" fmla="*/ 0 w 642"/>
                <a:gd name="T3" fmla="*/ 1268 h 1494"/>
                <a:gd name="T4" fmla="*/ 218 w 642"/>
                <a:gd name="T5" fmla="*/ 991 h 1494"/>
                <a:gd name="T6" fmla="*/ 422 w 642"/>
                <a:gd name="T7" fmla="*/ 0 h 1494"/>
                <a:gd name="T8" fmla="*/ 422 w 642"/>
                <a:gd name="T9" fmla="*/ 0 h 1494"/>
                <a:gd name="T10" fmla="*/ 629 w 642"/>
                <a:gd name="T11" fmla="*/ 310 h 1494"/>
                <a:gd name="T12" fmla="*/ 623 w 642"/>
                <a:gd name="T13" fmla="*/ 571 h 1494"/>
                <a:gd name="T14" fmla="*/ 623 w 642"/>
                <a:gd name="T15" fmla="*/ 571 h 1494"/>
                <a:gd name="T16" fmla="*/ 378 w 642"/>
                <a:gd name="T17" fmla="*/ 751 h 1494"/>
                <a:gd name="T18" fmla="*/ 592 w 642"/>
                <a:gd name="T19" fmla="*/ 703 h 1494"/>
                <a:gd name="T20" fmla="*/ 138 w 642"/>
                <a:gd name="T21" fmla="*/ 1494 h 1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2" h="1494">
                  <a:moveTo>
                    <a:pt x="138" y="1494"/>
                  </a:moveTo>
                  <a:cubicBezTo>
                    <a:pt x="138" y="1494"/>
                    <a:pt x="73" y="1408"/>
                    <a:pt x="0" y="1268"/>
                  </a:cubicBezTo>
                  <a:cubicBezTo>
                    <a:pt x="87" y="1196"/>
                    <a:pt x="167" y="1105"/>
                    <a:pt x="218" y="991"/>
                  </a:cubicBezTo>
                  <a:cubicBezTo>
                    <a:pt x="346" y="703"/>
                    <a:pt x="401" y="328"/>
                    <a:pt x="422" y="0"/>
                  </a:cubicBezTo>
                  <a:lnTo>
                    <a:pt x="422" y="0"/>
                  </a:lnTo>
                  <a:cubicBezTo>
                    <a:pt x="506" y="44"/>
                    <a:pt x="602" y="133"/>
                    <a:pt x="629" y="310"/>
                  </a:cubicBezTo>
                  <a:cubicBezTo>
                    <a:pt x="642" y="395"/>
                    <a:pt x="639" y="483"/>
                    <a:pt x="623" y="571"/>
                  </a:cubicBezTo>
                  <a:lnTo>
                    <a:pt x="623" y="571"/>
                  </a:lnTo>
                  <a:lnTo>
                    <a:pt x="378" y="751"/>
                  </a:lnTo>
                  <a:lnTo>
                    <a:pt x="592" y="703"/>
                  </a:lnTo>
                  <a:cubicBezTo>
                    <a:pt x="470" y="1120"/>
                    <a:pt x="138" y="1494"/>
                    <a:pt x="138" y="1494"/>
                  </a:cubicBezTo>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42">
              <a:extLst>
                <a:ext uri="{FF2B5EF4-FFF2-40B4-BE49-F238E27FC236}">
                  <a16:creationId xmlns:a16="http://schemas.microsoft.com/office/drawing/2014/main" xmlns="" id="{597DE85A-B6F9-46FC-A4FB-08189D999B19}"/>
                </a:ext>
              </a:extLst>
            </p:cNvPr>
            <p:cNvSpPr>
              <a:spLocks/>
            </p:cNvSpPr>
            <p:nvPr/>
          </p:nvSpPr>
          <p:spPr bwMode="auto">
            <a:xfrm>
              <a:off x="10882313" y="1825626"/>
              <a:ext cx="96838" cy="134938"/>
            </a:xfrm>
            <a:custGeom>
              <a:avLst/>
              <a:gdLst>
                <a:gd name="T0" fmla="*/ 527 w 527"/>
                <a:gd name="T1" fmla="*/ 3 h 743"/>
                <a:gd name="T2" fmla="*/ 245 w 527"/>
                <a:gd name="T3" fmla="*/ 419 h 743"/>
                <a:gd name="T4" fmla="*/ 68 w 527"/>
                <a:gd name="T5" fmla="*/ 734 h 743"/>
                <a:gd name="T6" fmla="*/ 0 w 527"/>
                <a:gd name="T7" fmla="*/ 743 h 743"/>
                <a:gd name="T8" fmla="*/ 189 w 527"/>
                <a:gd name="T9" fmla="*/ 407 h 743"/>
                <a:gd name="T10" fmla="*/ 466 w 527"/>
                <a:gd name="T11" fmla="*/ 0 h 743"/>
                <a:gd name="T12" fmla="*/ 527 w 527"/>
                <a:gd name="T13" fmla="*/ 3 h 743"/>
              </a:gdLst>
              <a:ahLst/>
              <a:cxnLst>
                <a:cxn ang="0">
                  <a:pos x="T0" y="T1"/>
                </a:cxn>
                <a:cxn ang="0">
                  <a:pos x="T2" y="T3"/>
                </a:cxn>
                <a:cxn ang="0">
                  <a:pos x="T4" y="T5"/>
                </a:cxn>
                <a:cxn ang="0">
                  <a:pos x="T6" y="T7"/>
                </a:cxn>
                <a:cxn ang="0">
                  <a:pos x="T8" y="T9"/>
                </a:cxn>
                <a:cxn ang="0">
                  <a:pos x="T10" y="T11"/>
                </a:cxn>
                <a:cxn ang="0">
                  <a:pos x="T12" y="T13"/>
                </a:cxn>
              </a:cxnLst>
              <a:rect l="0" t="0" r="r" b="b"/>
              <a:pathLst>
                <a:path w="527" h="743">
                  <a:moveTo>
                    <a:pt x="527" y="3"/>
                  </a:moveTo>
                  <a:cubicBezTo>
                    <a:pt x="453" y="84"/>
                    <a:pt x="345" y="252"/>
                    <a:pt x="245" y="419"/>
                  </a:cubicBezTo>
                  <a:cubicBezTo>
                    <a:pt x="177" y="533"/>
                    <a:pt x="113" y="647"/>
                    <a:pt x="68" y="734"/>
                  </a:cubicBezTo>
                  <a:cubicBezTo>
                    <a:pt x="46" y="737"/>
                    <a:pt x="24" y="740"/>
                    <a:pt x="0" y="743"/>
                  </a:cubicBezTo>
                  <a:cubicBezTo>
                    <a:pt x="46" y="655"/>
                    <a:pt x="115" y="531"/>
                    <a:pt x="189" y="407"/>
                  </a:cubicBezTo>
                  <a:cubicBezTo>
                    <a:pt x="288" y="243"/>
                    <a:pt x="395" y="79"/>
                    <a:pt x="466" y="0"/>
                  </a:cubicBezTo>
                  <a:cubicBezTo>
                    <a:pt x="486" y="0"/>
                    <a:pt x="507" y="1"/>
                    <a:pt x="527" y="3"/>
                  </a:cubicBezTo>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43">
              <a:extLst>
                <a:ext uri="{FF2B5EF4-FFF2-40B4-BE49-F238E27FC236}">
                  <a16:creationId xmlns:a16="http://schemas.microsoft.com/office/drawing/2014/main" xmlns="" id="{72AEEBE2-7662-4AEE-AAF8-BAB99042BE89}"/>
                </a:ext>
              </a:extLst>
            </p:cNvPr>
            <p:cNvSpPr>
              <a:spLocks/>
            </p:cNvSpPr>
            <p:nvPr/>
          </p:nvSpPr>
          <p:spPr bwMode="auto">
            <a:xfrm>
              <a:off x="10110788" y="1885951"/>
              <a:ext cx="430213" cy="290513"/>
            </a:xfrm>
            <a:custGeom>
              <a:avLst/>
              <a:gdLst>
                <a:gd name="T0" fmla="*/ 2288 w 2354"/>
                <a:gd name="T1" fmla="*/ 75 h 1590"/>
                <a:gd name="T2" fmla="*/ 1483 w 2354"/>
                <a:gd name="T3" fmla="*/ 185 h 1590"/>
                <a:gd name="T4" fmla="*/ 966 w 2354"/>
                <a:gd name="T5" fmla="*/ 532 h 1590"/>
                <a:gd name="T6" fmla="*/ 935 w 2354"/>
                <a:gd name="T7" fmla="*/ 557 h 1590"/>
                <a:gd name="T8" fmla="*/ 440 w 2354"/>
                <a:gd name="T9" fmla="*/ 985 h 1590"/>
                <a:gd name="T10" fmla="*/ 74 w 2354"/>
                <a:gd name="T11" fmla="*/ 1551 h 1590"/>
                <a:gd name="T12" fmla="*/ 21 w 2354"/>
                <a:gd name="T13" fmla="*/ 1533 h 1590"/>
                <a:gd name="T14" fmla="*/ 434 w 2354"/>
                <a:gd name="T15" fmla="*/ 913 h 1590"/>
                <a:gd name="T16" fmla="*/ 989 w 2354"/>
                <a:gd name="T17" fmla="*/ 443 h 1590"/>
                <a:gd name="T18" fmla="*/ 994 w 2354"/>
                <a:gd name="T19" fmla="*/ 438 h 1590"/>
                <a:gd name="T20" fmla="*/ 1573 w 2354"/>
                <a:gd name="T21" fmla="*/ 85 h 1590"/>
                <a:gd name="T22" fmla="*/ 2311 w 2354"/>
                <a:gd name="T23" fmla="*/ 6 h 1590"/>
                <a:gd name="T24" fmla="*/ 2288 w 2354"/>
                <a:gd name="T25" fmla="*/ 75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4" h="1590">
                  <a:moveTo>
                    <a:pt x="2288" y="75"/>
                  </a:moveTo>
                  <a:cubicBezTo>
                    <a:pt x="2019" y="69"/>
                    <a:pt x="1732" y="66"/>
                    <a:pt x="1483" y="185"/>
                  </a:cubicBezTo>
                  <a:cubicBezTo>
                    <a:pt x="1293" y="275"/>
                    <a:pt x="1128" y="401"/>
                    <a:pt x="966" y="532"/>
                  </a:cubicBezTo>
                  <a:cubicBezTo>
                    <a:pt x="956" y="540"/>
                    <a:pt x="946" y="548"/>
                    <a:pt x="935" y="557"/>
                  </a:cubicBezTo>
                  <a:cubicBezTo>
                    <a:pt x="766" y="694"/>
                    <a:pt x="589" y="825"/>
                    <a:pt x="440" y="985"/>
                  </a:cubicBezTo>
                  <a:cubicBezTo>
                    <a:pt x="281" y="1154"/>
                    <a:pt x="172" y="1341"/>
                    <a:pt x="74" y="1551"/>
                  </a:cubicBezTo>
                  <a:cubicBezTo>
                    <a:pt x="56" y="1590"/>
                    <a:pt x="0" y="1579"/>
                    <a:pt x="21" y="1533"/>
                  </a:cubicBezTo>
                  <a:cubicBezTo>
                    <a:pt x="130" y="1299"/>
                    <a:pt x="253" y="1098"/>
                    <a:pt x="434" y="913"/>
                  </a:cubicBezTo>
                  <a:cubicBezTo>
                    <a:pt x="603" y="740"/>
                    <a:pt x="799" y="593"/>
                    <a:pt x="989" y="443"/>
                  </a:cubicBezTo>
                  <a:cubicBezTo>
                    <a:pt x="990" y="441"/>
                    <a:pt x="993" y="440"/>
                    <a:pt x="994" y="438"/>
                  </a:cubicBezTo>
                  <a:cubicBezTo>
                    <a:pt x="1170" y="299"/>
                    <a:pt x="1358" y="154"/>
                    <a:pt x="1573" y="85"/>
                  </a:cubicBezTo>
                  <a:cubicBezTo>
                    <a:pt x="1815" y="7"/>
                    <a:pt x="2058" y="0"/>
                    <a:pt x="2311" y="6"/>
                  </a:cubicBezTo>
                  <a:cubicBezTo>
                    <a:pt x="2354" y="7"/>
                    <a:pt x="2322" y="76"/>
                    <a:pt x="2288" y="75"/>
                  </a:cubicBezTo>
                  <a:close/>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44">
              <a:extLst>
                <a:ext uri="{FF2B5EF4-FFF2-40B4-BE49-F238E27FC236}">
                  <a16:creationId xmlns:a16="http://schemas.microsoft.com/office/drawing/2014/main" xmlns="" id="{1F585FBE-A124-4957-B0FE-9A216B04DD83}"/>
                </a:ext>
              </a:extLst>
            </p:cNvPr>
            <p:cNvSpPr>
              <a:spLocks/>
            </p:cNvSpPr>
            <p:nvPr/>
          </p:nvSpPr>
          <p:spPr bwMode="auto">
            <a:xfrm>
              <a:off x="9939338" y="2074863"/>
              <a:ext cx="331788" cy="407988"/>
            </a:xfrm>
            <a:custGeom>
              <a:avLst/>
              <a:gdLst>
                <a:gd name="T0" fmla="*/ 1803 w 1811"/>
                <a:gd name="T1" fmla="*/ 1153 h 2229"/>
                <a:gd name="T2" fmla="*/ 1737 w 1811"/>
                <a:gd name="T3" fmla="*/ 1477 h 2229"/>
                <a:gd name="T4" fmla="*/ 1167 w 1811"/>
                <a:gd name="T5" fmla="*/ 1566 h 2229"/>
                <a:gd name="T6" fmla="*/ 1086 w 1811"/>
                <a:gd name="T7" fmla="*/ 1579 h 2229"/>
                <a:gd name="T8" fmla="*/ 1701 w 1811"/>
                <a:gd name="T9" fmla="*/ 1579 h 2229"/>
                <a:gd name="T10" fmla="*/ 1688 w 1811"/>
                <a:gd name="T11" fmla="*/ 1610 h 2229"/>
                <a:gd name="T12" fmla="*/ 1269 w 1811"/>
                <a:gd name="T13" fmla="*/ 1964 h 2229"/>
                <a:gd name="T14" fmla="*/ 761 w 1811"/>
                <a:gd name="T15" fmla="*/ 2229 h 2229"/>
                <a:gd name="T16" fmla="*/ 144 w 1811"/>
                <a:gd name="T17" fmla="*/ 1459 h 2229"/>
                <a:gd name="T18" fmla="*/ 520 w 1811"/>
                <a:gd name="T19" fmla="*/ 1560 h 2229"/>
                <a:gd name="T20" fmla="*/ 591 w 1811"/>
                <a:gd name="T21" fmla="*/ 1579 h 2229"/>
                <a:gd name="T22" fmla="*/ 505 w 1811"/>
                <a:gd name="T23" fmla="*/ 1532 h 2229"/>
                <a:gd name="T24" fmla="*/ 65 w 1811"/>
                <a:gd name="T25" fmla="*/ 1297 h 2229"/>
                <a:gd name="T26" fmla="*/ 49 w 1811"/>
                <a:gd name="T27" fmla="*/ 1238 h 2229"/>
                <a:gd name="T28" fmla="*/ 16 w 1811"/>
                <a:gd name="T29" fmla="*/ 602 h 2229"/>
                <a:gd name="T30" fmla="*/ 653 w 1811"/>
                <a:gd name="T31" fmla="*/ 1238 h 2229"/>
                <a:gd name="T32" fmla="*/ 295 w 1811"/>
                <a:gd name="T33" fmla="*/ 767 h 2229"/>
                <a:gd name="T34" fmla="*/ 37 w 1811"/>
                <a:gd name="T35" fmla="*/ 425 h 2229"/>
                <a:gd name="T36" fmla="*/ 215 w 1811"/>
                <a:gd name="T37" fmla="*/ 44 h 2229"/>
                <a:gd name="T38" fmla="*/ 374 w 1811"/>
                <a:gd name="T39" fmla="*/ 323 h 2229"/>
                <a:gd name="T40" fmla="*/ 458 w 1811"/>
                <a:gd name="T41" fmla="*/ 469 h 2229"/>
                <a:gd name="T42" fmla="*/ 653 w 1811"/>
                <a:gd name="T43" fmla="*/ 811 h 2229"/>
                <a:gd name="T44" fmla="*/ 537 w 1811"/>
                <a:gd name="T45" fmla="*/ 404 h 2229"/>
                <a:gd name="T46" fmla="*/ 423 w 1811"/>
                <a:gd name="T47" fmla="*/ 0 h 2229"/>
                <a:gd name="T48" fmla="*/ 584 w 1811"/>
                <a:gd name="T49" fmla="*/ 31 h 2229"/>
                <a:gd name="T50" fmla="*/ 899 w 1811"/>
                <a:gd name="T51" fmla="*/ 271 h 2229"/>
                <a:gd name="T52" fmla="*/ 978 w 1811"/>
                <a:gd name="T53" fmla="*/ 440 h 2229"/>
                <a:gd name="T54" fmla="*/ 1112 w 1811"/>
                <a:gd name="T55" fmla="*/ 343 h 2229"/>
                <a:gd name="T56" fmla="*/ 1473 w 1811"/>
                <a:gd name="T57" fmla="*/ 217 h 2229"/>
                <a:gd name="T58" fmla="*/ 1618 w 1811"/>
                <a:gd name="T59" fmla="*/ 374 h 2229"/>
                <a:gd name="T60" fmla="*/ 1376 w 1811"/>
                <a:gd name="T61" fmla="*/ 613 h 2229"/>
                <a:gd name="T62" fmla="*/ 1209 w 1811"/>
                <a:gd name="T63" fmla="*/ 776 h 2229"/>
                <a:gd name="T64" fmla="*/ 1086 w 1811"/>
                <a:gd name="T65" fmla="*/ 898 h 2229"/>
                <a:gd name="T66" fmla="*/ 1248 w 1811"/>
                <a:gd name="T67" fmla="*/ 807 h 2229"/>
                <a:gd name="T68" fmla="*/ 1425 w 1811"/>
                <a:gd name="T69" fmla="*/ 709 h 2229"/>
                <a:gd name="T70" fmla="*/ 1717 w 1811"/>
                <a:gd name="T71" fmla="*/ 546 h 2229"/>
                <a:gd name="T72" fmla="*/ 1793 w 1811"/>
                <a:gd name="T73" fmla="*/ 809 h 2229"/>
                <a:gd name="T74" fmla="*/ 1501 w 1811"/>
                <a:gd name="T75" fmla="*/ 987 h 2229"/>
                <a:gd name="T76" fmla="*/ 1458 w 1811"/>
                <a:gd name="T77" fmla="*/ 1012 h 2229"/>
                <a:gd name="T78" fmla="*/ 1086 w 1811"/>
                <a:gd name="T79" fmla="*/ 1238 h 2229"/>
                <a:gd name="T80" fmla="*/ 1437 w 1811"/>
                <a:gd name="T81" fmla="*/ 1104 h 2229"/>
                <a:gd name="T82" fmla="*/ 1595 w 1811"/>
                <a:gd name="T83" fmla="*/ 1044 h 2229"/>
                <a:gd name="T84" fmla="*/ 1809 w 1811"/>
                <a:gd name="T85" fmla="*/ 962 h 2229"/>
                <a:gd name="T86" fmla="*/ 1803 w 1811"/>
                <a:gd name="T87" fmla="*/ 1153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1" h="2229">
                  <a:moveTo>
                    <a:pt x="1803" y="1153"/>
                  </a:moveTo>
                  <a:cubicBezTo>
                    <a:pt x="1792" y="1271"/>
                    <a:pt x="1768" y="1382"/>
                    <a:pt x="1737" y="1477"/>
                  </a:cubicBezTo>
                  <a:lnTo>
                    <a:pt x="1167" y="1566"/>
                  </a:lnTo>
                  <a:lnTo>
                    <a:pt x="1086" y="1579"/>
                  </a:lnTo>
                  <a:lnTo>
                    <a:pt x="1701" y="1579"/>
                  </a:lnTo>
                  <a:cubicBezTo>
                    <a:pt x="1697" y="1589"/>
                    <a:pt x="1692" y="1600"/>
                    <a:pt x="1688" y="1610"/>
                  </a:cubicBezTo>
                  <a:cubicBezTo>
                    <a:pt x="1639" y="1720"/>
                    <a:pt x="1458" y="1851"/>
                    <a:pt x="1269" y="1964"/>
                  </a:cubicBezTo>
                  <a:cubicBezTo>
                    <a:pt x="1022" y="2112"/>
                    <a:pt x="761" y="2229"/>
                    <a:pt x="761" y="2229"/>
                  </a:cubicBezTo>
                  <a:cubicBezTo>
                    <a:pt x="761" y="2229"/>
                    <a:pt x="341" y="1793"/>
                    <a:pt x="144" y="1459"/>
                  </a:cubicBezTo>
                  <a:lnTo>
                    <a:pt x="520" y="1560"/>
                  </a:lnTo>
                  <a:lnTo>
                    <a:pt x="591" y="1579"/>
                  </a:lnTo>
                  <a:lnTo>
                    <a:pt x="505" y="1532"/>
                  </a:lnTo>
                  <a:lnTo>
                    <a:pt x="65" y="1297"/>
                  </a:lnTo>
                  <a:cubicBezTo>
                    <a:pt x="58" y="1276"/>
                    <a:pt x="53" y="1256"/>
                    <a:pt x="49" y="1238"/>
                  </a:cubicBezTo>
                  <a:cubicBezTo>
                    <a:pt x="23" y="1098"/>
                    <a:pt x="0" y="844"/>
                    <a:pt x="16" y="602"/>
                  </a:cubicBezTo>
                  <a:lnTo>
                    <a:pt x="653" y="1238"/>
                  </a:lnTo>
                  <a:lnTo>
                    <a:pt x="295" y="767"/>
                  </a:lnTo>
                  <a:lnTo>
                    <a:pt x="37" y="425"/>
                  </a:lnTo>
                  <a:cubicBezTo>
                    <a:pt x="65" y="258"/>
                    <a:pt x="120" y="115"/>
                    <a:pt x="215" y="44"/>
                  </a:cubicBezTo>
                  <a:lnTo>
                    <a:pt x="374" y="323"/>
                  </a:lnTo>
                  <a:lnTo>
                    <a:pt x="458" y="469"/>
                  </a:lnTo>
                  <a:lnTo>
                    <a:pt x="653" y="811"/>
                  </a:lnTo>
                  <a:lnTo>
                    <a:pt x="537" y="404"/>
                  </a:lnTo>
                  <a:lnTo>
                    <a:pt x="423" y="0"/>
                  </a:lnTo>
                  <a:cubicBezTo>
                    <a:pt x="483" y="5"/>
                    <a:pt x="536" y="16"/>
                    <a:pt x="584" y="31"/>
                  </a:cubicBezTo>
                  <a:cubicBezTo>
                    <a:pt x="743" y="82"/>
                    <a:pt x="841" y="182"/>
                    <a:pt x="899" y="271"/>
                  </a:cubicBezTo>
                  <a:cubicBezTo>
                    <a:pt x="959" y="361"/>
                    <a:pt x="978" y="440"/>
                    <a:pt x="978" y="440"/>
                  </a:cubicBezTo>
                  <a:cubicBezTo>
                    <a:pt x="978" y="440"/>
                    <a:pt x="1036" y="394"/>
                    <a:pt x="1112" y="343"/>
                  </a:cubicBezTo>
                  <a:cubicBezTo>
                    <a:pt x="1236" y="260"/>
                    <a:pt x="1410" y="162"/>
                    <a:pt x="1473" y="217"/>
                  </a:cubicBezTo>
                  <a:cubicBezTo>
                    <a:pt x="1530" y="266"/>
                    <a:pt x="1578" y="319"/>
                    <a:pt x="1618" y="374"/>
                  </a:cubicBezTo>
                  <a:lnTo>
                    <a:pt x="1376" y="613"/>
                  </a:lnTo>
                  <a:lnTo>
                    <a:pt x="1209" y="776"/>
                  </a:lnTo>
                  <a:lnTo>
                    <a:pt x="1086" y="898"/>
                  </a:lnTo>
                  <a:lnTo>
                    <a:pt x="1248" y="807"/>
                  </a:lnTo>
                  <a:lnTo>
                    <a:pt x="1425" y="709"/>
                  </a:lnTo>
                  <a:lnTo>
                    <a:pt x="1717" y="546"/>
                  </a:lnTo>
                  <a:cubicBezTo>
                    <a:pt x="1755" y="631"/>
                    <a:pt x="1779" y="719"/>
                    <a:pt x="1793" y="809"/>
                  </a:cubicBezTo>
                  <a:lnTo>
                    <a:pt x="1501" y="987"/>
                  </a:lnTo>
                  <a:lnTo>
                    <a:pt x="1458" y="1012"/>
                  </a:lnTo>
                  <a:lnTo>
                    <a:pt x="1086" y="1238"/>
                  </a:lnTo>
                  <a:lnTo>
                    <a:pt x="1437" y="1104"/>
                  </a:lnTo>
                  <a:lnTo>
                    <a:pt x="1595" y="1044"/>
                  </a:lnTo>
                  <a:lnTo>
                    <a:pt x="1809" y="962"/>
                  </a:lnTo>
                  <a:cubicBezTo>
                    <a:pt x="1811" y="1027"/>
                    <a:pt x="1809" y="1091"/>
                    <a:pt x="1803" y="1153"/>
                  </a:cubicBez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45">
              <a:extLst>
                <a:ext uri="{FF2B5EF4-FFF2-40B4-BE49-F238E27FC236}">
                  <a16:creationId xmlns:a16="http://schemas.microsoft.com/office/drawing/2014/main" xmlns="" id="{9654751A-1E5D-49C9-930C-FF5A458D8E6A}"/>
                </a:ext>
              </a:extLst>
            </p:cNvPr>
            <p:cNvSpPr>
              <a:spLocks/>
            </p:cNvSpPr>
            <p:nvPr/>
          </p:nvSpPr>
          <p:spPr bwMode="auto">
            <a:xfrm>
              <a:off x="9991725" y="2124076"/>
              <a:ext cx="217488" cy="303213"/>
            </a:xfrm>
            <a:custGeom>
              <a:avLst/>
              <a:gdLst>
                <a:gd name="T0" fmla="*/ 1180 w 1188"/>
                <a:gd name="T1" fmla="*/ 687 h 1656"/>
                <a:gd name="T2" fmla="*/ 1180 w 1188"/>
                <a:gd name="T3" fmla="*/ 692 h 1656"/>
                <a:gd name="T4" fmla="*/ 1173 w 1188"/>
                <a:gd name="T5" fmla="*/ 741 h 1656"/>
                <a:gd name="T6" fmla="*/ 801 w 1188"/>
                <a:gd name="T7" fmla="*/ 967 h 1656"/>
                <a:gd name="T8" fmla="*/ 1152 w 1188"/>
                <a:gd name="T9" fmla="*/ 833 h 1656"/>
                <a:gd name="T10" fmla="*/ 882 w 1188"/>
                <a:gd name="T11" fmla="*/ 1295 h 1656"/>
                <a:gd name="T12" fmla="*/ 801 w 1188"/>
                <a:gd name="T13" fmla="*/ 1308 h 1656"/>
                <a:gd name="T14" fmla="*/ 871 w 1188"/>
                <a:gd name="T15" fmla="*/ 1308 h 1656"/>
                <a:gd name="T16" fmla="*/ 702 w 1188"/>
                <a:gd name="T17" fmla="*/ 1479 h 1656"/>
                <a:gd name="T18" fmla="*/ 484 w 1188"/>
                <a:gd name="T19" fmla="*/ 1656 h 1656"/>
                <a:gd name="T20" fmla="*/ 235 w 1188"/>
                <a:gd name="T21" fmla="*/ 1289 h 1656"/>
                <a:gd name="T22" fmla="*/ 306 w 1188"/>
                <a:gd name="T23" fmla="*/ 1308 h 1656"/>
                <a:gd name="T24" fmla="*/ 220 w 1188"/>
                <a:gd name="T25" fmla="*/ 1261 h 1656"/>
                <a:gd name="T26" fmla="*/ 1 w 1188"/>
                <a:gd name="T27" fmla="*/ 600 h 1656"/>
                <a:gd name="T28" fmla="*/ 368 w 1188"/>
                <a:gd name="T29" fmla="*/ 967 h 1656"/>
                <a:gd name="T30" fmla="*/ 11 w 1188"/>
                <a:gd name="T31" fmla="*/ 496 h 1656"/>
                <a:gd name="T32" fmla="*/ 20 w 1188"/>
                <a:gd name="T33" fmla="*/ 457 h 1656"/>
                <a:gd name="T34" fmla="*/ 146 w 1188"/>
                <a:gd name="T35" fmla="*/ 226 h 1656"/>
                <a:gd name="T36" fmla="*/ 173 w 1188"/>
                <a:gd name="T37" fmla="*/ 198 h 1656"/>
                <a:gd name="T38" fmla="*/ 368 w 1188"/>
                <a:gd name="T39" fmla="*/ 540 h 1656"/>
                <a:gd name="T40" fmla="*/ 252 w 1188"/>
                <a:gd name="T41" fmla="*/ 133 h 1656"/>
                <a:gd name="T42" fmla="*/ 473 w 1188"/>
                <a:gd name="T43" fmla="*/ 31 h 1656"/>
                <a:gd name="T44" fmla="*/ 614 w 1188"/>
                <a:gd name="T45" fmla="*/ 0 h 1656"/>
                <a:gd name="T46" fmla="*/ 693 w 1188"/>
                <a:gd name="T47" fmla="*/ 169 h 1656"/>
                <a:gd name="T48" fmla="*/ 827 w 1188"/>
                <a:gd name="T49" fmla="*/ 72 h 1656"/>
                <a:gd name="T50" fmla="*/ 1091 w 1188"/>
                <a:gd name="T51" fmla="*/ 342 h 1656"/>
                <a:gd name="T52" fmla="*/ 924 w 1188"/>
                <a:gd name="T53" fmla="*/ 505 h 1656"/>
                <a:gd name="T54" fmla="*/ 801 w 1188"/>
                <a:gd name="T55" fmla="*/ 627 h 1656"/>
                <a:gd name="T56" fmla="*/ 963 w 1188"/>
                <a:gd name="T57" fmla="*/ 536 h 1656"/>
                <a:gd name="T58" fmla="*/ 1140 w 1188"/>
                <a:gd name="T59" fmla="*/ 438 h 1656"/>
                <a:gd name="T60" fmla="*/ 1180 w 1188"/>
                <a:gd name="T61" fmla="*/ 687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8" h="1656">
                  <a:moveTo>
                    <a:pt x="1180" y="687"/>
                  </a:moveTo>
                  <a:cubicBezTo>
                    <a:pt x="1180" y="688"/>
                    <a:pt x="1180" y="691"/>
                    <a:pt x="1180" y="692"/>
                  </a:cubicBezTo>
                  <a:cubicBezTo>
                    <a:pt x="1178" y="709"/>
                    <a:pt x="1176" y="725"/>
                    <a:pt x="1173" y="741"/>
                  </a:cubicBezTo>
                  <a:lnTo>
                    <a:pt x="801" y="967"/>
                  </a:lnTo>
                  <a:lnTo>
                    <a:pt x="1152" y="833"/>
                  </a:lnTo>
                  <a:cubicBezTo>
                    <a:pt x="1102" y="1006"/>
                    <a:pt x="996" y="1164"/>
                    <a:pt x="882" y="1295"/>
                  </a:cubicBezTo>
                  <a:lnTo>
                    <a:pt x="801" y="1308"/>
                  </a:lnTo>
                  <a:lnTo>
                    <a:pt x="871" y="1308"/>
                  </a:lnTo>
                  <a:cubicBezTo>
                    <a:pt x="814" y="1373"/>
                    <a:pt x="756" y="1431"/>
                    <a:pt x="702" y="1479"/>
                  </a:cubicBezTo>
                  <a:cubicBezTo>
                    <a:pt x="580" y="1591"/>
                    <a:pt x="484" y="1656"/>
                    <a:pt x="484" y="1656"/>
                  </a:cubicBezTo>
                  <a:cubicBezTo>
                    <a:pt x="484" y="1656"/>
                    <a:pt x="359" y="1501"/>
                    <a:pt x="235" y="1289"/>
                  </a:cubicBezTo>
                  <a:lnTo>
                    <a:pt x="306" y="1308"/>
                  </a:lnTo>
                  <a:lnTo>
                    <a:pt x="220" y="1261"/>
                  </a:lnTo>
                  <a:cubicBezTo>
                    <a:pt x="107" y="1061"/>
                    <a:pt x="0" y="815"/>
                    <a:pt x="1" y="600"/>
                  </a:cubicBezTo>
                  <a:lnTo>
                    <a:pt x="368" y="967"/>
                  </a:lnTo>
                  <a:lnTo>
                    <a:pt x="11" y="496"/>
                  </a:lnTo>
                  <a:cubicBezTo>
                    <a:pt x="13" y="483"/>
                    <a:pt x="16" y="470"/>
                    <a:pt x="20" y="457"/>
                  </a:cubicBezTo>
                  <a:cubicBezTo>
                    <a:pt x="46" y="361"/>
                    <a:pt x="92" y="286"/>
                    <a:pt x="146" y="226"/>
                  </a:cubicBezTo>
                  <a:cubicBezTo>
                    <a:pt x="155" y="216"/>
                    <a:pt x="164" y="207"/>
                    <a:pt x="173" y="198"/>
                  </a:cubicBezTo>
                  <a:lnTo>
                    <a:pt x="368" y="540"/>
                  </a:lnTo>
                  <a:lnTo>
                    <a:pt x="252" y="133"/>
                  </a:lnTo>
                  <a:cubicBezTo>
                    <a:pt x="325" y="84"/>
                    <a:pt x="403" y="52"/>
                    <a:pt x="473" y="31"/>
                  </a:cubicBezTo>
                  <a:cubicBezTo>
                    <a:pt x="527" y="15"/>
                    <a:pt x="576" y="6"/>
                    <a:pt x="614" y="0"/>
                  </a:cubicBezTo>
                  <a:cubicBezTo>
                    <a:pt x="674" y="90"/>
                    <a:pt x="693" y="169"/>
                    <a:pt x="693" y="169"/>
                  </a:cubicBezTo>
                  <a:cubicBezTo>
                    <a:pt x="693" y="169"/>
                    <a:pt x="750" y="123"/>
                    <a:pt x="827" y="72"/>
                  </a:cubicBezTo>
                  <a:cubicBezTo>
                    <a:pt x="909" y="131"/>
                    <a:pt x="1016" y="223"/>
                    <a:pt x="1091" y="342"/>
                  </a:cubicBezTo>
                  <a:lnTo>
                    <a:pt x="924" y="505"/>
                  </a:lnTo>
                  <a:lnTo>
                    <a:pt x="801" y="627"/>
                  </a:lnTo>
                  <a:lnTo>
                    <a:pt x="963" y="536"/>
                  </a:lnTo>
                  <a:lnTo>
                    <a:pt x="1140" y="438"/>
                  </a:lnTo>
                  <a:cubicBezTo>
                    <a:pt x="1172" y="513"/>
                    <a:pt x="1188" y="596"/>
                    <a:pt x="1180" y="687"/>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46">
              <a:extLst>
                <a:ext uri="{FF2B5EF4-FFF2-40B4-BE49-F238E27FC236}">
                  <a16:creationId xmlns:a16="http://schemas.microsoft.com/office/drawing/2014/main" xmlns="" id="{39068338-061A-49A5-8AB5-1E30F2B58479}"/>
                </a:ext>
              </a:extLst>
            </p:cNvPr>
            <p:cNvSpPr>
              <a:spLocks noEditPoints="1"/>
            </p:cNvSpPr>
            <p:nvPr/>
          </p:nvSpPr>
          <p:spPr bwMode="auto">
            <a:xfrm>
              <a:off x="9940925" y="2082801"/>
              <a:ext cx="230188" cy="400050"/>
            </a:xfrm>
            <a:custGeom>
              <a:avLst/>
              <a:gdLst>
                <a:gd name="T0" fmla="*/ 751 w 1259"/>
                <a:gd name="T1" fmla="*/ 2185 h 2185"/>
                <a:gd name="T2" fmla="*/ 134 w 1259"/>
                <a:gd name="T3" fmla="*/ 1415 h 2185"/>
                <a:gd name="T4" fmla="*/ 510 w 1259"/>
                <a:gd name="T5" fmla="*/ 1516 h 2185"/>
                <a:gd name="T6" fmla="*/ 759 w 1259"/>
                <a:gd name="T7" fmla="*/ 1883 h 2185"/>
                <a:gd name="T8" fmla="*/ 977 w 1259"/>
                <a:gd name="T9" fmla="*/ 1707 h 2185"/>
                <a:gd name="T10" fmla="*/ 977 w 1259"/>
                <a:gd name="T11" fmla="*/ 1707 h 2185"/>
                <a:gd name="T12" fmla="*/ 1259 w 1259"/>
                <a:gd name="T13" fmla="*/ 1920 h 2185"/>
                <a:gd name="T14" fmla="*/ 751 w 1259"/>
                <a:gd name="T15" fmla="*/ 2185 h 2185"/>
                <a:gd name="T16" fmla="*/ 495 w 1259"/>
                <a:gd name="T17" fmla="*/ 1488 h 2185"/>
                <a:gd name="T18" fmla="*/ 55 w 1259"/>
                <a:gd name="T19" fmla="*/ 1253 h 2185"/>
                <a:gd name="T20" fmla="*/ 39 w 1259"/>
                <a:gd name="T21" fmla="*/ 1194 h 2185"/>
                <a:gd name="T22" fmla="*/ 0 w 1259"/>
                <a:gd name="T23" fmla="*/ 726 h 2185"/>
                <a:gd name="T24" fmla="*/ 6 w 1259"/>
                <a:gd name="T25" fmla="*/ 558 h 2185"/>
                <a:gd name="T26" fmla="*/ 276 w 1259"/>
                <a:gd name="T27" fmla="*/ 827 h 2185"/>
                <a:gd name="T28" fmla="*/ 495 w 1259"/>
                <a:gd name="T29" fmla="*/ 1488 h 2185"/>
                <a:gd name="T30" fmla="*/ 285 w 1259"/>
                <a:gd name="T31" fmla="*/ 723 h 2185"/>
                <a:gd name="T32" fmla="*/ 285 w 1259"/>
                <a:gd name="T33" fmla="*/ 723 h 2185"/>
                <a:gd name="T34" fmla="*/ 26 w 1259"/>
                <a:gd name="T35" fmla="*/ 382 h 2185"/>
                <a:gd name="T36" fmla="*/ 205 w 1259"/>
                <a:gd name="T37" fmla="*/ 0 h 2185"/>
                <a:gd name="T38" fmla="*/ 364 w 1259"/>
                <a:gd name="T39" fmla="*/ 279 h 2185"/>
                <a:gd name="T40" fmla="*/ 421 w 1259"/>
                <a:gd name="T41" fmla="*/ 453 h 2185"/>
                <a:gd name="T42" fmla="*/ 294 w 1259"/>
                <a:gd name="T43" fmla="*/ 684 h 2185"/>
                <a:gd name="T44" fmla="*/ 285 w 1259"/>
                <a:gd name="T45" fmla="*/ 723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9" h="2185">
                  <a:moveTo>
                    <a:pt x="751" y="2185"/>
                  </a:moveTo>
                  <a:cubicBezTo>
                    <a:pt x="751" y="2185"/>
                    <a:pt x="331" y="1749"/>
                    <a:pt x="134" y="1415"/>
                  </a:cubicBezTo>
                  <a:lnTo>
                    <a:pt x="510" y="1516"/>
                  </a:lnTo>
                  <a:cubicBezTo>
                    <a:pt x="634" y="1728"/>
                    <a:pt x="759" y="1883"/>
                    <a:pt x="759" y="1883"/>
                  </a:cubicBezTo>
                  <a:cubicBezTo>
                    <a:pt x="759" y="1883"/>
                    <a:pt x="855" y="1818"/>
                    <a:pt x="977" y="1707"/>
                  </a:cubicBezTo>
                  <a:lnTo>
                    <a:pt x="977" y="1707"/>
                  </a:lnTo>
                  <a:cubicBezTo>
                    <a:pt x="1056" y="1788"/>
                    <a:pt x="1152" y="1859"/>
                    <a:pt x="1259" y="1920"/>
                  </a:cubicBezTo>
                  <a:cubicBezTo>
                    <a:pt x="1012" y="2068"/>
                    <a:pt x="751" y="2185"/>
                    <a:pt x="751" y="2185"/>
                  </a:cubicBezTo>
                  <a:moveTo>
                    <a:pt x="495" y="1488"/>
                  </a:moveTo>
                  <a:lnTo>
                    <a:pt x="55" y="1253"/>
                  </a:lnTo>
                  <a:cubicBezTo>
                    <a:pt x="48" y="1232"/>
                    <a:pt x="42" y="1213"/>
                    <a:pt x="39" y="1194"/>
                  </a:cubicBezTo>
                  <a:cubicBezTo>
                    <a:pt x="19" y="1087"/>
                    <a:pt x="0" y="911"/>
                    <a:pt x="0" y="726"/>
                  </a:cubicBezTo>
                  <a:cubicBezTo>
                    <a:pt x="0" y="670"/>
                    <a:pt x="2" y="613"/>
                    <a:pt x="6" y="558"/>
                  </a:cubicBezTo>
                  <a:lnTo>
                    <a:pt x="276" y="827"/>
                  </a:lnTo>
                  <a:cubicBezTo>
                    <a:pt x="275" y="1042"/>
                    <a:pt x="382" y="1288"/>
                    <a:pt x="495" y="1488"/>
                  </a:cubicBezTo>
                  <a:close/>
                  <a:moveTo>
                    <a:pt x="285" y="723"/>
                  </a:moveTo>
                  <a:lnTo>
                    <a:pt x="285" y="723"/>
                  </a:lnTo>
                  <a:lnTo>
                    <a:pt x="26" y="382"/>
                  </a:lnTo>
                  <a:cubicBezTo>
                    <a:pt x="55" y="214"/>
                    <a:pt x="109" y="71"/>
                    <a:pt x="205" y="0"/>
                  </a:cubicBezTo>
                  <a:lnTo>
                    <a:pt x="364" y="279"/>
                  </a:lnTo>
                  <a:cubicBezTo>
                    <a:pt x="382" y="335"/>
                    <a:pt x="401" y="394"/>
                    <a:pt x="421" y="453"/>
                  </a:cubicBezTo>
                  <a:cubicBezTo>
                    <a:pt x="367" y="513"/>
                    <a:pt x="321" y="589"/>
                    <a:pt x="294" y="684"/>
                  </a:cubicBezTo>
                  <a:cubicBezTo>
                    <a:pt x="291" y="697"/>
                    <a:pt x="288" y="710"/>
                    <a:pt x="285" y="723"/>
                  </a:cubicBezTo>
                </a:path>
              </a:pathLst>
            </a:custGeom>
            <a:solidFill>
              <a:srgbClr val="7B9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47">
              <a:extLst>
                <a:ext uri="{FF2B5EF4-FFF2-40B4-BE49-F238E27FC236}">
                  <a16:creationId xmlns:a16="http://schemas.microsoft.com/office/drawing/2014/main" xmlns="" id="{A0792540-9FB7-4B66-AFBC-4EB5B9BB117C}"/>
                </a:ext>
              </a:extLst>
            </p:cNvPr>
            <p:cNvSpPr>
              <a:spLocks/>
            </p:cNvSpPr>
            <p:nvPr/>
          </p:nvSpPr>
          <p:spPr bwMode="auto">
            <a:xfrm>
              <a:off x="9991725" y="2165351"/>
              <a:ext cx="128588" cy="261938"/>
            </a:xfrm>
            <a:custGeom>
              <a:avLst/>
              <a:gdLst>
                <a:gd name="T0" fmla="*/ 484 w 702"/>
                <a:gd name="T1" fmla="*/ 1430 h 1430"/>
                <a:gd name="T2" fmla="*/ 235 w 702"/>
                <a:gd name="T3" fmla="*/ 1063 h 1430"/>
                <a:gd name="T4" fmla="*/ 306 w 702"/>
                <a:gd name="T5" fmla="*/ 1082 h 1430"/>
                <a:gd name="T6" fmla="*/ 220 w 702"/>
                <a:gd name="T7" fmla="*/ 1035 h 1430"/>
                <a:gd name="T8" fmla="*/ 220 w 702"/>
                <a:gd name="T9" fmla="*/ 1035 h 1430"/>
                <a:gd name="T10" fmla="*/ 1 w 702"/>
                <a:gd name="T11" fmla="*/ 374 h 1430"/>
                <a:gd name="T12" fmla="*/ 368 w 702"/>
                <a:gd name="T13" fmla="*/ 741 h 1430"/>
                <a:gd name="T14" fmla="*/ 10 w 702"/>
                <a:gd name="T15" fmla="*/ 270 h 1430"/>
                <a:gd name="T16" fmla="*/ 10 w 702"/>
                <a:gd name="T17" fmla="*/ 270 h 1430"/>
                <a:gd name="T18" fmla="*/ 20 w 702"/>
                <a:gd name="T19" fmla="*/ 231 h 1430"/>
                <a:gd name="T20" fmla="*/ 146 w 702"/>
                <a:gd name="T21" fmla="*/ 0 h 1430"/>
                <a:gd name="T22" fmla="*/ 146 w 702"/>
                <a:gd name="T23" fmla="*/ 0 h 1430"/>
                <a:gd name="T24" fmla="*/ 592 w 702"/>
                <a:gd name="T25" fmla="*/ 1113 h 1430"/>
                <a:gd name="T26" fmla="*/ 702 w 702"/>
                <a:gd name="T27" fmla="*/ 1254 h 1430"/>
                <a:gd name="T28" fmla="*/ 484 w 702"/>
                <a:gd name="T29" fmla="*/ 143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2" h="1430">
                  <a:moveTo>
                    <a:pt x="484" y="1430"/>
                  </a:moveTo>
                  <a:cubicBezTo>
                    <a:pt x="484" y="1430"/>
                    <a:pt x="358" y="1275"/>
                    <a:pt x="235" y="1063"/>
                  </a:cubicBezTo>
                  <a:lnTo>
                    <a:pt x="306" y="1082"/>
                  </a:lnTo>
                  <a:lnTo>
                    <a:pt x="220" y="1035"/>
                  </a:lnTo>
                  <a:lnTo>
                    <a:pt x="220" y="1035"/>
                  </a:lnTo>
                  <a:cubicBezTo>
                    <a:pt x="107" y="835"/>
                    <a:pt x="0" y="589"/>
                    <a:pt x="1" y="374"/>
                  </a:cubicBezTo>
                  <a:lnTo>
                    <a:pt x="368" y="741"/>
                  </a:lnTo>
                  <a:lnTo>
                    <a:pt x="10" y="270"/>
                  </a:lnTo>
                  <a:lnTo>
                    <a:pt x="10" y="270"/>
                  </a:lnTo>
                  <a:cubicBezTo>
                    <a:pt x="13" y="257"/>
                    <a:pt x="16" y="244"/>
                    <a:pt x="20" y="231"/>
                  </a:cubicBezTo>
                  <a:cubicBezTo>
                    <a:pt x="47" y="136"/>
                    <a:pt x="92" y="60"/>
                    <a:pt x="146" y="0"/>
                  </a:cubicBezTo>
                  <a:lnTo>
                    <a:pt x="146" y="0"/>
                  </a:lnTo>
                  <a:cubicBezTo>
                    <a:pt x="286" y="420"/>
                    <a:pt x="460" y="897"/>
                    <a:pt x="592" y="1113"/>
                  </a:cubicBezTo>
                  <a:cubicBezTo>
                    <a:pt x="622" y="1163"/>
                    <a:pt x="660" y="1210"/>
                    <a:pt x="702" y="1254"/>
                  </a:cubicBezTo>
                  <a:cubicBezTo>
                    <a:pt x="581" y="1365"/>
                    <a:pt x="484" y="1430"/>
                    <a:pt x="484" y="1430"/>
                  </a:cubicBezTo>
                  <a:close/>
                </a:path>
              </a:pathLst>
            </a:custGeom>
            <a:solidFill>
              <a:srgbClr val="4477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48">
              <a:extLst>
                <a:ext uri="{FF2B5EF4-FFF2-40B4-BE49-F238E27FC236}">
                  <a16:creationId xmlns:a16="http://schemas.microsoft.com/office/drawing/2014/main" xmlns="" id="{2C76CE4C-9A47-43D2-A64E-47E83E40A37B}"/>
                </a:ext>
              </a:extLst>
            </p:cNvPr>
            <p:cNvSpPr>
              <a:spLocks noEditPoints="1"/>
            </p:cNvSpPr>
            <p:nvPr/>
          </p:nvSpPr>
          <p:spPr bwMode="auto">
            <a:xfrm>
              <a:off x="10047288" y="2081213"/>
              <a:ext cx="188913" cy="106363"/>
            </a:xfrm>
            <a:custGeom>
              <a:avLst/>
              <a:gdLst>
                <a:gd name="T0" fmla="*/ 792 w 1034"/>
                <a:gd name="T1" fmla="*/ 582 h 582"/>
                <a:gd name="T2" fmla="*/ 528 w 1034"/>
                <a:gd name="T3" fmla="*/ 312 h 582"/>
                <a:gd name="T4" fmla="*/ 838 w 1034"/>
                <a:gd name="T5" fmla="*/ 170 h 582"/>
                <a:gd name="T6" fmla="*/ 889 w 1034"/>
                <a:gd name="T7" fmla="*/ 186 h 582"/>
                <a:gd name="T8" fmla="*/ 1034 w 1034"/>
                <a:gd name="T9" fmla="*/ 343 h 582"/>
                <a:gd name="T10" fmla="*/ 792 w 1034"/>
                <a:gd name="T11" fmla="*/ 582 h 582"/>
                <a:gd name="T12" fmla="*/ 174 w 1034"/>
                <a:gd name="T13" fmla="*/ 271 h 582"/>
                <a:gd name="T14" fmla="*/ 0 w 1034"/>
                <a:gd name="T15" fmla="*/ 0 h 582"/>
                <a:gd name="T16" fmla="*/ 315 w 1034"/>
                <a:gd name="T17" fmla="*/ 240 h 582"/>
                <a:gd name="T18" fmla="*/ 174 w 1034"/>
                <a:gd name="T19" fmla="*/ 271 h 582"/>
                <a:gd name="T20" fmla="*/ 174 w 1034"/>
                <a:gd name="T21" fmla="*/ 271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4" h="582">
                  <a:moveTo>
                    <a:pt x="792" y="582"/>
                  </a:moveTo>
                  <a:cubicBezTo>
                    <a:pt x="716" y="463"/>
                    <a:pt x="610" y="371"/>
                    <a:pt x="528" y="312"/>
                  </a:cubicBezTo>
                  <a:cubicBezTo>
                    <a:pt x="626" y="246"/>
                    <a:pt x="758" y="170"/>
                    <a:pt x="838" y="170"/>
                  </a:cubicBezTo>
                  <a:cubicBezTo>
                    <a:pt x="859" y="170"/>
                    <a:pt x="876" y="175"/>
                    <a:pt x="889" y="186"/>
                  </a:cubicBezTo>
                  <a:cubicBezTo>
                    <a:pt x="946" y="235"/>
                    <a:pt x="994" y="288"/>
                    <a:pt x="1034" y="343"/>
                  </a:cubicBezTo>
                  <a:lnTo>
                    <a:pt x="792" y="582"/>
                  </a:lnTo>
                  <a:close/>
                  <a:moveTo>
                    <a:pt x="174" y="271"/>
                  </a:moveTo>
                  <a:cubicBezTo>
                    <a:pt x="110" y="184"/>
                    <a:pt x="52" y="94"/>
                    <a:pt x="0" y="0"/>
                  </a:cubicBezTo>
                  <a:cubicBezTo>
                    <a:pt x="159" y="51"/>
                    <a:pt x="257" y="152"/>
                    <a:pt x="315" y="240"/>
                  </a:cubicBezTo>
                  <a:cubicBezTo>
                    <a:pt x="277" y="246"/>
                    <a:pt x="227" y="255"/>
                    <a:pt x="174" y="271"/>
                  </a:cubicBezTo>
                  <a:lnTo>
                    <a:pt x="174" y="27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49">
              <a:extLst>
                <a:ext uri="{FF2B5EF4-FFF2-40B4-BE49-F238E27FC236}">
                  <a16:creationId xmlns:a16="http://schemas.microsoft.com/office/drawing/2014/main" xmlns="" id="{27A08D19-5130-4D26-8A3C-EF0278D74117}"/>
                </a:ext>
              </a:extLst>
            </p:cNvPr>
            <p:cNvSpPr>
              <a:spLocks/>
            </p:cNvSpPr>
            <p:nvPr/>
          </p:nvSpPr>
          <p:spPr bwMode="auto">
            <a:xfrm>
              <a:off x="10079038" y="2124076"/>
              <a:ext cx="112713" cy="92075"/>
            </a:xfrm>
            <a:custGeom>
              <a:avLst/>
              <a:gdLst>
                <a:gd name="T0" fmla="*/ 451 w 618"/>
                <a:gd name="T1" fmla="*/ 505 h 505"/>
                <a:gd name="T2" fmla="*/ 0 w 618"/>
                <a:gd name="T3" fmla="*/ 31 h 505"/>
                <a:gd name="T4" fmla="*/ 0 w 618"/>
                <a:gd name="T5" fmla="*/ 31 h 505"/>
                <a:gd name="T6" fmla="*/ 0 w 618"/>
                <a:gd name="T7" fmla="*/ 31 h 505"/>
                <a:gd name="T8" fmla="*/ 141 w 618"/>
                <a:gd name="T9" fmla="*/ 0 h 505"/>
                <a:gd name="T10" fmla="*/ 141 w 618"/>
                <a:gd name="T11" fmla="*/ 0 h 505"/>
                <a:gd name="T12" fmla="*/ 220 w 618"/>
                <a:gd name="T13" fmla="*/ 169 h 505"/>
                <a:gd name="T14" fmla="*/ 354 w 618"/>
                <a:gd name="T15" fmla="*/ 72 h 505"/>
                <a:gd name="T16" fmla="*/ 354 w 618"/>
                <a:gd name="T17" fmla="*/ 72 h 505"/>
                <a:gd name="T18" fmla="*/ 618 w 618"/>
                <a:gd name="T19" fmla="*/ 342 h 505"/>
                <a:gd name="T20" fmla="*/ 618 w 618"/>
                <a:gd name="T21" fmla="*/ 342 h 505"/>
                <a:gd name="T22" fmla="*/ 451 w 618"/>
                <a:gd name="T23" fmla="*/ 50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8" h="505">
                  <a:moveTo>
                    <a:pt x="451" y="505"/>
                  </a:moveTo>
                  <a:cubicBezTo>
                    <a:pt x="280" y="365"/>
                    <a:pt x="128" y="205"/>
                    <a:pt x="0" y="31"/>
                  </a:cubicBezTo>
                  <a:lnTo>
                    <a:pt x="0" y="31"/>
                  </a:lnTo>
                  <a:lnTo>
                    <a:pt x="0" y="31"/>
                  </a:lnTo>
                  <a:cubicBezTo>
                    <a:pt x="53" y="15"/>
                    <a:pt x="103" y="6"/>
                    <a:pt x="141" y="0"/>
                  </a:cubicBezTo>
                  <a:lnTo>
                    <a:pt x="141" y="0"/>
                  </a:lnTo>
                  <a:cubicBezTo>
                    <a:pt x="201" y="90"/>
                    <a:pt x="220" y="169"/>
                    <a:pt x="220" y="169"/>
                  </a:cubicBezTo>
                  <a:cubicBezTo>
                    <a:pt x="220" y="169"/>
                    <a:pt x="278" y="123"/>
                    <a:pt x="354" y="72"/>
                  </a:cubicBezTo>
                  <a:lnTo>
                    <a:pt x="354" y="72"/>
                  </a:lnTo>
                  <a:cubicBezTo>
                    <a:pt x="436" y="131"/>
                    <a:pt x="543" y="223"/>
                    <a:pt x="618" y="342"/>
                  </a:cubicBezTo>
                  <a:lnTo>
                    <a:pt x="618" y="342"/>
                  </a:lnTo>
                  <a:lnTo>
                    <a:pt x="451" y="505"/>
                  </a:lnTo>
                </a:path>
              </a:pathLst>
            </a:custGeom>
            <a:solidFill>
              <a:srgbClr val="81A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50">
              <a:extLst>
                <a:ext uri="{FF2B5EF4-FFF2-40B4-BE49-F238E27FC236}">
                  <a16:creationId xmlns:a16="http://schemas.microsoft.com/office/drawing/2014/main" xmlns="" id="{2F36956E-3386-4C1B-9D5A-289D5C4811ED}"/>
                </a:ext>
              </a:extLst>
            </p:cNvPr>
            <p:cNvSpPr>
              <a:spLocks/>
            </p:cNvSpPr>
            <p:nvPr/>
          </p:nvSpPr>
          <p:spPr bwMode="auto">
            <a:xfrm>
              <a:off x="10199688" y="2174876"/>
              <a:ext cx="68263" cy="80963"/>
            </a:xfrm>
            <a:custGeom>
              <a:avLst/>
              <a:gdLst>
                <a:gd name="T0" fmla="*/ 75 w 368"/>
                <a:gd name="T1" fmla="*/ 441 h 441"/>
                <a:gd name="T2" fmla="*/ 40 w 368"/>
                <a:gd name="T3" fmla="*/ 417 h 441"/>
                <a:gd name="T4" fmla="*/ 40 w 368"/>
                <a:gd name="T5" fmla="*/ 417 h 441"/>
                <a:gd name="T6" fmla="*/ 40 w 368"/>
                <a:gd name="T7" fmla="*/ 417 h 441"/>
                <a:gd name="T8" fmla="*/ 40 w 368"/>
                <a:gd name="T9" fmla="*/ 412 h 441"/>
                <a:gd name="T10" fmla="*/ 0 w 368"/>
                <a:gd name="T11" fmla="*/ 163 h 441"/>
                <a:gd name="T12" fmla="*/ 292 w 368"/>
                <a:gd name="T13" fmla="*/ 0 h 441"/>
                <a:gd name="T14" fmla="*/ 368 w 368"/>
                <a:gd name="T15" fmla="*/ 263 h 441"/>
                <a:gd name="T16" fmla="*/ 75 w 368"/>
                <a:gd name="T17" fmla="*/ 44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441">
                  <a:moveTo>
                    <a:pt x="75" y="441"/>
                  </a:moveTo>
                  <a:cubicBezTo>
                    <a:pt x="63" y="433"/>
                    <a:pt x="51" y="425"/>
                    <a:pt x="40" y="417"/>
                  </a:cubicBezTo>
                  <a:lnTo>
                    <a:pt x="40" y="417"/>
                  </a:lnTo>
                  <a:lnTo>
                    <a:pt x="40" y="417"/>
                  </a:lnTo>
                  <a:cubicBezTo>
                    <a:pt x="40" y="416"/>
                    <a:pt x="40" y="413"/>
                    <a:pt x="40" y="412"/>
                  </a:cubicBezTo>
                  <a:cubicBezTo>
                    <a:pt x="48" y="321"/>
                    <a:pt x="32" y="238"/>
                    <a:pt x="0" y="163"/>
                  </a:cubicBezTo>
                  <a:lnTo>
                    <a:pt x="292" y="0"/>
                  </a:lnTo>
                  <a:cubicBezTo>
                    <a:pt x="329" y="85"/>
                    <a:pt x="354" y="174"/>
                    <a:pt x="368" y="263"/>
                  </a:cubicBezTo>
                  <a:lnTo>
                    <a:pt x="75" y="44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51">
              <a:extLst>
                <a:ext uri="{FF2B5EF4-FFF2-40B4-BE49-F238E27FC236}">
                  <a16:creationId xmlns:a16="http://schemas.microsoft.com/office/drawing/2014/main" xmlns="" id="{39A96FD8-6E37-4053-B3A6-30D6EF6F04AA}"/>
                </a:ext>
              </a:extLst>
            </p:cNvPr>
            <p:cNvSpPr>
              <a:spLocks/>
            </p:cNvSpPr>
            <p:nvPr/>
          </p:nvSpPr>
          <p:spPr bwMode="auto">
            <a:xfrm>
              <a:off x="10167938" y="2205038"/>
              <a:ext cx="41275" cy="46038"/>
            </a:xfrm>
            <a:custGeom>
              <a:avLst/>
              <a:gdLst>
                <a:gd name="T0" fmla="*/ 217 w 225"/>
                <a:gd name="T1" fmla="*/ 254 h 254"/>
                <a:gd name="T2" fmla="*/ 0 w 225"/>
                <a:gd name="T3" fmla="*/ 98 h 254"/>
                <a:gd name="T4" fmla="*/ 177 w 225"/>
                <a:gd name="T5" fmla="*/ 0 h 254"/>
                <a:gd name="T6" fmla="*/ 217 w 225"/>
                <a:gd name="T7" fmla="*/ 249 h 254"/>
                <a:gd name="T8" fmla="*/ 217 w 225"/>
                <a:gd name="T9" fmla="*/ 254 h 254"/>
                <a:gd name="T10" fmla="*/ 217 w 225"/>
                <a:gd name="T11" fmla="*/ 254 h 254"/>
              </a:gdLst>
              <a:ahLst/>
              <a:cxnLst>
                <a:cxn ang="0">
                  <a:pos x="T0" y="T1"/>
                </a:cxn>
                <a:cxn ang="0">
                  <a:pos x="T2" y="T3"/>
                </a:cxn>
                <a:cxn ang="0">
                  <a:pos x="T4" y="T5"/>
                </a:cxn>
                <a:cxn ang="0">
                  <a:pos x="T6" y="T7"/>
                </a:cxn>
                <a:cxn ang="0">
                  <a:pos x="T8" y="T9"/>
                </a:cxn>
                <a:cxn ang="0">
                  <a:pos x="T10" y="T11"/>
                </a:cxn>
              </a:cxnLst>
              <a:rect l="0" t="0" r="r" b="b"/>
              <a:pathLst>
                <a:path w="225" h="254">
                  <a:moveTo>
                    <a:pt x="217" y="254"/>
                  </a:moveTo>
                  <a:cubicBezTo>
                    <a:pt x="141" y="206"/>
                    <a:pt x="69" y="154"/>
                    <a:pt x="0" y="98"/>
                  </a:cubicBezTo>
                  <a:lnTo>
                    <a:pt x="177" y="0"/>
                  </a:lnTo>
                  <a:cubicBezTo>
                    <a:pt x="209" y="75"/>
                    <a:pt x="225" y="158"/>
                    <a:pt x="217" y="249"/>
                  </a:cubicBezTo>
                  <a:cubicBezTo>
                    <a:pt x="217" y="250"/>
                    <a:pt x="217" y="253"/>
                    <a:pt x="217" y="254"/>
                  </a:cubicBezTo>
                  <a:lnTo>
                    <a:pt x="217" y="254"/>
                  </a:lnTo>
                  <a:close/>
                </a:path>
              </a:pathLst>
            </a:custGeom>
            <a:solidFill>
              <a:srgbClr val="81A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52">
              <a:extLst>
                <a:ext uri="{FF2B5EF4-FFF2-40B4-BE49-F238E27FC236}">
                  <a16:creationId xmlns:a16="http://schemas.microsoft.com/office/drawing/2014/main" xmlns="" id="{3BB44C0F-9225-4037-BC33-1EC6923805BE}"/>
                </a:ext>
              </a:extLst>
            </p:cNvPr>
            <p:cNvSpPr>
              <a:spLocks/>
            </p:cNvSpPr>
            <p:nvPr/>
          </p:nvSpPr>
          <p:spPr bwMode="auto">
            <a:xfrm>
              <a:off x="10231438" y="2251076"/>
              <a:ext cx="39688" cy="34925"/>
            </a:xfrm>
            <a:custGeom>
              <a:avLst/>
              <a:gdLst>
                <a:gd name="T0" fmla="*/ 208 w 215"/>
                <a:gd name="T1" fmla="*/ 191 h 191"/>
                <a:gd name="T2" fmla="*/ 0 w 215"/>
                <a:gd name="T3" fmla="*/ 82 h 191"/>
                <a:gd name="T4" fmla="*/ 214 w 215"/>
                <a:gd name="T5" fmla="*/ 0 h 191"/>
                <a:gd name="T6" fmla="*/ 215 w 215"/>
                <a:gd name="T7" fmla="*/ 52 h 191"/>
                <a:gd name="T8" fmla="*/ 208 w 215"/>
                <a:gd name="T9" fmla="*/ 191 h 191"/>
                <a:gd name="T10" fmla="*/ 208 w 215"/>
                <a:gd name="T11" fmla="*/ 191 h 191"/>
              </a:gdLst>
              <a:ahLst/>
              <a:cxnLst>
                <a:cxn ang="0">
                  <a:pos x="T0" y="T1"/>
                </a:cxn>
                <a:cxn ang="0">
                  <a:pos x="T2" y="T3"/>
                </a:cxn>
                <a:cxn ang="0">
                  <a:pos x="T4" y="T5"/>
                </a:cxn>
                <a:cxn ang="0">
                  <a:pos x="T6" y="T7"/>
                </a:cxn>
                <a:cxn ang="0">
                  <a:pos x="T8" y="T9"/>
                </a:cxn>
                <a:cxn ang="0">
                  <a:pos x="T10" y="T11"/>
                </a:cxn>
              </a:cxnLst>
              <a:rect l="0" t="0" r="r" b="b"/>
              <a:pathLst>
                <a:path w="215" h="191">
                  <a:moveTo>
                    <a:pt x="208" y="191"/>
                  </a:moveTo>
                  <a:cubicBezTo>
                    <a:pt x="137" y="157"/>
                    <a:pt x="67" y="121"/>
                    <a:pt x="0" y="82"/>
                  </a:cubicBezTo>
                  <a:lnTo>
                    <a:pt x="214" y="0"/>
                  </a:lnTo>
                  <a:cubicBezTo>
                    <a:pt x="214" y="18"/>
                    <a:pt x="215" y="35"/>
                    <a:pt x="215" y="52"/>
                  </a:cubicBezTo>
                  <a:cubicBezTo>
                    <a:pt x="215" y="99"/>
                    <a:pt x="212" y="145"/>
                    <a:pt x="208" y="191"/>
                  </a:cubicBezTo>
                  <a:lnTo>
                    <a:pt x="208" y="191"/>
                  </a:lnTo>
                </a:path>
              </a:pathLst>
            </a:custGeom>
            <a:solidFill>
              <a:srgbClr val="B1C8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53">
              <a:extLst>
                <a:ext uri="{FF2B5EF4-FFF2-40B4-BE49-F238E27FC236}">
                  <a16:creationId xmlns:a16="http://schemas.microsoft.com/office/drawing/2014/main" xmlns="" id="{4197E497-B8D7-4F55-BA1F-F7DD19769A0B}"/>
                </a:ext>
              </a:extLst>
            </p:cNvPr>
            <p:cNvSpPr>
              <a:spLocks/>
            </p:cNvSpPr>
            <p:nvPr/>
          </p:nvSpPr>
          <p:spPr bwMode="auto">
            <a:xfrm>
              <a:off x="10288588" y="1885951"/>
              <a:ext cx="252413" cy="98425"/>
            </a:xfrm>
            <a:custGeom>
              <a:avLst/>
              <a:gdLst>
                <a:gd name="T0" fmla="*/ 1322 w 1388"/>
                <a:gd name="T1" fmla="*/ 75 h 532"/>
                <a:gd name="T2" fmla="*/ 517 w 1388"/>
                <a:gd name="T3" fmla="*/ 185 h 532"/>
                <a:gd name="T4" fmla="*/ 0 w 1388"/>
                <a:gd name="T5" fmla="*/ 532 h 532"/>
                <a:gd name="T6" fmla="*/ 28 w 1388"/>
                <a:gd name="T7" fmla="*/ 438 h 532"/>
                <a:gd name="T8" fmla="*/ 607 w 1388"/>
                <a:gd name="T9" fmla="*/ 85 h 532"/>
                <a:gd name="T10" fmla="*/ 1345 w 1388"/>
                <a:gd name="T11" fmla="*/ 6 h 532"/>
                <a:gd name="T12" fmla="*/ 1322 w 1388"/>
                <a:gd name="T13" fmla="*/ 75 h 532"/>
              </a:gdLst>
              <a:ahLst/>
              <a:cxnLst>
                <a:cxn ang="0">
                  <a:pos x="T0" y="T1"/>
                </a:cxn>
                <a:cxn ang="0">
                  <a:pos x="T2" y="T3"/>
                </a:cxn>
                <a:cxn ang="0">
                  <a:pos x="T4" y="T5"/>
                </a:cxn>
                <a:cxn ang="0">
                  <a:pos x="T6" y="T7"/>
                </a:cxn>
                <a:cxn ang="0">
                  <a:pos x="T8" y="T9"/>
                </a:cxn>
                <a:cxn ang="0">
                  <a:pos x="T10" y="T11"/>
                </a:cxn>
                <a:cxn ang="0">
                  <a:pos x="T12" y="T13"/>
                </a:cxn>
              </a:cxnLst>
              <a:rect l="0" t="0" r="r" b="b"/>
              <a:pathLst>
                <a:path w="1388" h="532">
                  <a:moveTo>
                    <a:pt x="1322" y="75"/>
                  </a:moveTo>
                  <a:cubicBezTo>
                    <a:pt x="1053" y="69"/>
                    <a:pt x="766" y="66"/>
                    <a:pt x="517" y="185"/>
                  </a:cubicBezTo>
                  <a:cubicBezTo>
                    <a:pt x="327" y="275"/>
                    <a:pt x="162" y="401"/>
                    <a:pt x="0" y="532"/>
                  </a:cubicBezTo>
                  <a:cubicBezTo>
                    <a:pt x="9" y="500"/>
                    <a:pt x="18" y="469"/>
                    <a:pt x="28" y="438"/>
                  </a:cubicBezTo>
                  <a:cubicBezTo>
                    <a:pt x="204" y="299"/>
                    <a:pt x="392" y="154"/>
                    <a:pt x="607" y="85"/>
                  </a:cubicBezTo>
                  <a:cubicBezTo>
                    <a:pt x="849" y="7"/>
                    <a:pt x="1092" y="0"/>
                    <a:pt x="1345" y="6"/>
                  </a:cubicBezTo>
                  <a:cubicBezTo>
                    <a:pt x="1388" y="7"/>
                    <a:pt x="1356" y="76"/>
                    <a:pt x="1322" y="75"/>
                  </a:cubicBezTo>
                  <a:close/>
                </a:path>
              </a:pathLst>
            </a:custGeom>
            <a:solidFill>
              <a:srgbClr val="3E7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54">
              <a:extLst>
                <a:ext uri="{FF2B5EF4-FFF2-40B4-BE49-F238E27FC236}">
                  <a16:creationId xmlns:a16="http://schemas.microsoft.com/office/drawing/2014/main" xmlns="" id="{B6C75255-2794-483F-AAC7-BC5802DE46F5}"/>
                </a:ext>
              </a:extLst>
            </p:cNvPr>
            <p:cNvSpPr>
              <a:spLocks/>
            </p:cNvSpPr>
            <p:nvPr/>
          </p:nvSpPr>
          <p:spPr bwMode="auto">
            <a:xfrm>
              <a:off x="10463213" y="1614488"/>
              <a:ext cx="433388" cy="541338"/>
            </a:xfrm>
            <a:custGeom>
              <a:avLst/>
              <a:gdLst>
                <a:gd name="T0" fmla="*/ 1841 w 2374"/>
                <a:gd name="T1" fmla="*/ 1521 h 2958"/>
                <a:gd name="T2" fmla="*/ 1474 w 2374"/>
                <a:gd name="T3" fmla="*/ 1542 h 2958"/>
                <a:gd name="T4" fmla="*/ 1788 w 2374"/>
                <a:gd name="T5" fmla="*/ 1606 h 2958"/>
                <a:gd name="T6" fmla="*/ 1853 w 2374"/>
                <a:gd name="T7" fmla="*/ 1619 h 2958"/>
                <a:gd name="T8" fmla="*/ 2161 w 2374"/>
                <a:gd name="T9" fmla="*/ 1681 h 2958"/>
                <a:gd name="T10" fmla="*/ 1888 w 2374"/>
                <a:gd name="T11" fmla="*/ 2107 h 2958"/>
                <a:gd name="T12" fmla="*/ 1538 w 2374"/>
                <a:gd name="T13" fmla="*/ 1988 h 2958"/>
                <a:gd name="T14" fmla="*/ 1456 w 2374"/>
                <a:gd name="T15" fmla="*/ 1961 h 2958"/>
                <a:gd name="T16" fmla="*/ 1320 w 2374"/>
                <a:gd name="T17" fmla="*/ 1915 h 2958"/>
                <a:gd name="T18" fmla="*/ 1438 w 2374"/>
                <a:gd name="T19" fmla="*/ 1974 h 2958"/>
                <a:gd name="T20" fmla="*/ 1512 w 2374"/>
                <a:gd name="T21" fmla="*/ 2011 h 2958"/>
                <a:gd name="T22" fmla="*/ 1836 w 2374"/>
                <a:gd name="T23" fmla="*/ 2174 h 2958"/>
                <a:gd name="T24" fmla="*/ 1515 w 2374"/>
                <a:gd name="T25" fmla="*/ 2502 h 2958"/>
                <a:gd name="T26" fmla="*/ 1184 w 2374"/>
                <a:gd name="T27" fmla="*/ 2699 h 2958"/>
                <a:gd name="T28" fmla="*/ 902 w 2374"/>
                <a:gd name="T29" fmla="*/ 2410 h 2958"/>
                <a:gd name="T30" fmla="*/ 1075 w 2374"/>
                <a:gd name="T31" fmla="*/ 2748 h 2958"/>
                <a:gd name="T32" fmla="*/ 256 w 2374"/>
                <a:gd name="T33" fmla="*/ 2958 h 2958"/>
                <a:gd name="T34" fmla="*/ 55 w 2374"/>
                <a:gd name="T35" fmla="*/ 2284 h 2958"/>
                <a:gd name="T36" fmla="*/ 282 w 2374"/>
                <a:gd name="T37" fmla="*/ 2240 h 2958"/>
                <a:gd name="T38" fmla="*/ 46 w 2374"/>
                <a:gd name="T39" fmla="*/ 2240 h 2958"/>
                <a:gd name="T40" fmla="*/ 2 w 2374"/>
                <a:gd name="T41" fmla="*/ 1781 h 2958"/>
                <a:gd name="T42" fmla="*/ 3 w 2374"/>
                <a:gd name="T43" fmla="*/ 1605 h 2958"/>
                <a:gd name="T44" fmla="*/ 387 w 2374"/>
                <a:gd name="T45" fmla="*/ 1605 h 2958"/>
                <a:gd name="T46" fmla="*/ 304 w 2374"/>
                <a:gd name="T47" fmla="*/ 1591 h 2958"/>
                <a:gd name="T48" fmla="*/ 7 w 2374"/>
                <a:gd name="T49" fmla="*/ 1539 h 2958"/>
                <a:gd name="T50" fmla="*/ 15 w 2374"/>
                <a:gd name="T51" fmla="*/ 1436 h 2958"/>
                <a:gd name="T52" fmla="*/ 161 w 2374"/>
                <a:gd name="T53" fmla="*/ 877 h 2958"/>
                <a:gd name="T54" fmla="*/ 421 w 2374"/>
                <a:gd name="T55" fmla="*/ 1055 h 2958"/>
                <a:gd name="T56" fmla="*/ 562 w 2374"/>
                <a:gd name="T57" fmla="*/ 1152 h 2958"/>
                <a:gd name="T58" fmla="*/ 460 w 2374"/>
                <a:gd name="T59" fmla="*/ 964 h 2958"/>
                <a:gd name="T60" fmla="*/ 272 w 2374"/>
                <a:gd name="T61" fmla="*/ 619 h 2958"/>
                <a:gd name="T62" fmla="*/ 721 w 2374"/>
                <a:gd name="T63" fmla="*/ 59 h 2958"/>
                <a:gd name="T64" fmla="*/ 833 w 2374"/>
                <a:gd name="T65" fmla="*/ 525 h 2958"/>
                <a:gd name="T66" fmla="*/ 902 w 2374"/>
                <a:gd name="T67" fmla="*/ 816 h 2958"/>
                <a:gd name="T68" fmla="*/ 902 w 2374"/>
                <a:gd name="T69" fmla="*/ 2 h 2958"/>
                <a:gd name="T70" fmla="*/ 1008 w 2374"/>
                <a:gd name="T71" fmla="*/ 12 h 2958"/>
                <a:gd name="T72" fmla="*/ 1385 w 2374"/>
                <a:gd name="T73" fmla="*/ 557 h 2958"/>
                <a:gd name="T74" fmla="*/ 1417 w 2374"/>
                <a:gd name="T75" fmla="*/ 745 h 2958"/>
                <a:gd name="T76" fmla="*/ 1608 w 2374"/>
                <a:gd name="T77" fmla="*/ 664 h 2958"/>
                <a:gd name="T78" fmla="*/ 2087 w 2374"/>
                <a:gd name="T79" fmla="*/ 716 h 2958"/>
                <a:gd name="T80" fmla="*/ 2305 w 2374"/>
                <a:gd name="T81" fmla="*/ 921 h 2958"/>
                <a:gd name="T82" fmla="*/ 2042 w 2374"/>
                <a:gd name="T83" fmla="*/ 1002 h 2958"/>
                <a:gd name="T84" fmla="*/ 1985 w 2374"/>
                <a:gd name="T85" fmla="*/ 1019 h 2958"/>
                <a:gd name="T86" fmla="*/ 1552 w 2374"/>
                <a:gd name="T87" fmla="*/ 1152 h 2958"/>
                <a:gd name="T88" fmla="*/ 2006 w 2374"/>
                <a:gd name="T89" fmla="*/ 1089 h 2958"/>
                <a:gd name="T90" fmla="*/ 2021 w 2374"/>
                <a:gd name="T91" fmla="*/ 1087 h 2958"/>
                <a:gd name="T92" fmla="*/ 2357 w 2374"/>
                <a:gd name="T93" fmla="*/ 1040 h 2958"/>
                <a:gd name="T94" fmla="*/ 2252 w 2374"/>
                <a:gd name="T95" fmla="*/ 1497 h 2958"/>
                <a:gd name="T96" fmla="*/ 1911 w 2374"/>
                <a:gd name="T97" fmla="*/ 1517 h 2958"/>
                <a:gd name="T98" fmla="*/ 1841 w 2374"/>
                <a:gd name="T99" fmla="*/ 1521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74" h="2958">
                  <a:moveTo>
                    <a:pt x="1841" y="1521"/>
                  </a:moveTo>
                  <a:lnTo>
                    <a:pt x="1474" y="1542"/>
                  </a:lnTo>
                  <a:lnTo>
                    <a:pt x="1788" y="1606"/>
                  </a:lnTo>
                  <a:lnTo>
                    <a:pt x="1853" y="1619"/>
                  </a:lnTo>
                  <a:lnTo>
                    <a:pt x="2161" y="1681"/>
                  </a:lnTo>
                  <a:cubicBezTo>
                    <a:pt x="2082" y="1828"/>
                    <a:pt x="1987" y="1975"/>
                    <a:pt x="1888" y="2107"/>
                  </a:cubicBezTo>
                  <a:lnTo>
                    <a:pt x="1538" y="1988"/>
                  </a:lnTo>
                  <a:lnTo>
                    <a:pt x="1456" y="1961"/>
                  </a:lnTo>
                  <a:lnTo>
                    <a:pt x="1320" y="1915"/>
                  </a:lnTo>
                  <a:lnTo>
                    <a:pt x="1438" y="1974"/>
                  </a:lnTo>
                  <a:lnTo>
                    <a:pt x="1512" y="2011"/>
                  </a:lnTo>
                  <a:lnTo>
                    <a:pt x="1836" y="2174"/>
                  </a:lnTo>
                  <a:cubicBezTo>
                    <a:pt x="1724" y="2316"/>
                    <a:pt x="1611" y="2434"/>
                    <a:pt x="1515" y="2502"/>
                  </a:cubicBezTo>
                  <a:cubicBezTo>
                    <a:pt x="1407" y="2580"/>
                    <a:pt x="1295" y="2645"/>
                    <a:pt x="1184" y="2699"/>
                  </a:cubicBezTo>
                  <a:lnTo>
                    <a:pt x="902" y="2410"/>
                  </a:lnTo>
                  <a:lnTo>
                    <a:pt x="1075" y="2748"/>
                  </a:lnTo>
                  <a:cubicBezTo>
                    <a:pt x="641" y="2933"/>
                    <a:pt x="256" y="2958"/>
                    <a:pt x="256" y="2958"/>
                  </a:cubicBezTo>
                  <a:cubicBezTo>
                    <a:pt x="211" y="2872"/>
                    <a:pt x="115" y="2617"/>
                    <a:pt x="55" y="2284"/>
                  </a:cubicBezTo>
                  <a:lnTo>
                    <a:pt x="282" y="2240"/>
                  </a:lnTo>
                  <a:lnTo>
                    <a:pt x="46" y="2240"/>
                  </a:lnTo>
                  <a:cubicBezTo>
                    <a:pt x="23" y="2098"/>
                    <a:pt x="5" y="1942"/>
                    <a:pt x="2" y="1781"/>
                  </a:cubicBezTo>
                  <a:cubicBezTo>
                    <a:pt x="0" y="1723"/>
                    <a:pt x="1" y="1664"/>
                    <a:pt x="3" y="1605"/>
                  </a:cubicBezTo>
                  <a:lnTo>
                    <a:pt x="387" y="1605"/>
                  </a:lnTo>
                  <a:lnTo>
                    <a:pt x="304" y="1591"/>
                  </a:lnTo>
                  <a:lnTo>
                    <a:pt x="7" y="1539"/>
                  </a:lnTo>
                  <a:cubicBezTo>
                    <a:pt x="8" y="1505"/>
                    <a:pt x="11" y="1471"/>
                    <a:pt x="15" y="1436"/>
                  </a:cubicBezTo>
                  <a:cubicBezTo>
                    <a:pt x="31" y="1288"/>
                    <a:pt x="82" y="1084"/>
                    <a:pt x="161" y="877"/>
                  </a:cubicBezTo>
                  <a:lnTo>
                    <a:pt x="421" y="1055"/>
                  </a:lnTo>
                  <a:lnTo>
                    <a:pt x="562" y="1152"/>
                  </a:lnTo>
                  <a:lnTo>
                    <a:pt x="460" y="964"/>
                  </a:lnTo>
                  <a:lnTo>
                    <a:pt x="272" y="619"/>
                  </a:lnTo>
                  <a:cubicBezTo>
                    <a:pt x="393" y="376"/>
                    <a:pt x="547" y="159"/>
                    <a:pt x="721" y="59"/>
                  </a:cubicBezTo>
                  <a:lnTo>
                    <a:pt x="833" y="525"/>
                  </a:lnTo>
                  <a:lnTo>
                    <a:pt x="902" y="816"/>
                  </a:lnTo>
                  <a:lnTo>
                    <a:pt x="902" y="2"/>
                  </a:lnTo>
                  <a:cubicBezTo>
                    <a:pt x="937" y="0"/>
                    <a:pt x="973" y="3"/>
                    <a:pt x="1008" y="12"/>
                  </a:cubicBezTo>
                  <a:cubicBezTo>
                    <a:pt x="1236" y="69"/>
                    <a:pt x="1340" y="359"/>
                    <a:pt x="1385" y="557"/>
                  </a:cubicBezTo>
                  <a:cubicBezTo>
                    <a:pt x="1409" y="665"/>
                    <a:pt x="1417" y="745"/>
                    <a:pt x="1417" y="745"/>
                  </a:cubicBezTo>
                  <a:cubicBezTo>
                    <a:pt x="1417" y="745"/>
                    <a:pt x="1493" y="696"/>
                    <a:pt x="1608" y="664"/>
                  </a:cubicBezTo>
                  <a:cubicBezTo>
                    <a:pt x="1736" y="628"/>
                    <a:pt x="1913" y="614"/>
                    <a:pt x="2087" y="716"/>
                  </a:cubicBezTo>
                  <a:cubicBezTo>
                    <a:pt x="2162" y="760"/>
                    <a:pt x="2236" y="826"/>
                    <a:pt x="2305" y="921"/>
                  </a:cubicBezTo>
                  <a:lnTo>
                    <a:pt x="2042" y="1002"/>
                  </a:lnTo>
                  <a:lnTo>
                    <a:pt x="1985" y="1019"/>
                  </a:lnTo>
                  <a:lnTo>
                    <a:pt x="1552" y="1152"/>
                  </a:lnTo>
                  <a:lnTo>
                    <a:pt x="2006" y="1089"/>
                  </a:lnTo>
                  <a:lnTo>
                    <a:pt x="2021" y="1087"/>
                  </a:lnTo>
                  <a:lnTo>
                    <a:pt x="2357" y="1040"/>
                  </a:lnTo>
                  <a:cubicBezTo>
                    <a:pt x="2374" y="1155"/>
                    <a:pt x="2330" y="1319"/>
                    <a:pt x="2252" y="1497"/>
                  </a:cubicBezTo>
                  <a:lnTo>
                    <a:pt x="1911" y="1517"/>
                  </a:lnTo>
                  <a:lnTo>
                    <a:pt x="1841" y="1521"/>
                  </a:lnTo>
                </a:path>
              </a:pathLst>
            </a:custGeom>
            <a:solidFill>
              <a:srgbClr val="97B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55">
              <a:extLst>
                <a:ext uri="{FF2B5EF4-FFF2-40B4-BE49-F238E27FC236}">
                  <a16:creationId xmlns:a16="http://schemas.microsoft.com/office/drawing/2014/main" xmlns="" id="{CB315B7F-526F-4094-A319-4CDA204EF403}"/>
                </a:ext>
              </a:extLst>
            </p:cNvPr>
            <p:cNvSpPr>
              <a:spLocks/>
            </p:cNvSpPr>
            <p:nvPr/>
          </p:nvSpPr>
          <p:spPr bwMode="auto">
            <a:xfrm>
              <a:off x="10517188" y="1695451"/>
              <a:ext cx="314325" cy="379413"/>
            </a:xfrm>
            <a:custGeom>
              <a:avLst/>
              <a:gdLst>
                <a:gd name="T0" fmla="*/ 1682 w 1726"/>
                <a:gd name="T1" fmla="*/ 935 h 2080"/>
                <a:gd name="T2" fmla="*/ 1617 w 1726"/>
                <a:gd name="T3" fmla="*/ 1079 h 2080"/>
                <a:gd name="T4" fmla="*/ 1547 w 1726"/>
                <a:gd name="T5" fmla="*/ 1083 h 2080"/>
                <a:gd name="T6" fmla="*/ 1180 w 1726"/>
                <a:gd name="T7" fmla="*/ 1104 h 2080"/>
                <a:gd name="T8" fmla="*/ 1494 w 1726"/>
                <a:gd name="T9" fmla="*/ 1168 h 2080"/>
                <a:gd name="T10" fmla="*/ 1560 w 1726"/>
                <a:gd name="T11" fmla="*/ 1181 h 2080"/>
                <a:gd name="T12" fmla="*/ 1244 w 1726"/>
                <a:gd name="T13" fmla="*/ 1550 h 2080"/>
                <a:gd name="T14" fmla="*/ 1162 w 1726"/>
                <a:gd name="T15" fmla="*/ 1523 h 2080"/>
                <a:gd name="T16" fmla="*/ 1026 w 1726"/>
                <a:gd name="T17" fmla="*/ 1477 h 2080"/>
                <a:gd name="T18" fmla="*/ 1144 w 1726"/>
                <a:gd name="T19" fmla="*/ 1536 h 2080"/>
                <a:gd name="T20" fmla="*/ 1218 w 1726"/>
                <a:gd name="T21" fmla="*/ 1573 h 2080"/>
                <a:gd name="T22" fmla="*/ 123 w 1726"/>
                <a:gd name="T23" fmla="*/ 2080 h 2080"/>
                <a:gd name="T24" fmla="*/ 22 w 1726"/>
                <a:gd name="T25" fmla="*/ 1600 h 2080"/>
                <a:gd name="T26" fmla="*/ 9 w 1726"/>
                <a:gd name="T27" fmla="*/ 1167 h 2080"/>
                <a:gd name="T28" fmla="*/ 93 w 1726"/>
                <a:gd name="T29" fmla="*/ 1167 h 2080"/>
                <a:gd name="T30" fmla="*/ 11 w 1726"/>
                <a:gd name="T31" fmla="*/ 1153 h 2080"/>
                <a:gd name="T32" fmla="*/ 127 w 1726"/>
                <a:gd name="T33" fmla="*/ 617 h 2080"/>
                <a:gd name="T34" fmla="*/ 268 w 1726"/>
                <a:gd name="T35" fmla="*/ 714 h 2080"/>
                <a:gd name="T36" fmla="*/ 166 w 1726"/>
                <a:gd name="T37" fmla="*/ 526 h 2080"/>
                <a:gd name="T38" fmla="*/ 278 w 1726"/>
                <a:gd name="T39" fmla="*/ 326 h 2080"/>
                <a:gd name="T40" fmla="*/ 539 w 1726"/>
                <a:gd name="T41" fmla="*/ 87 h 2080"/>
                <a:gd name="T42" fmla="*/ 608 w 1726"/>
                <a:gd name="T43" fmla="*/ 378 h 2080"/>
                <a:gd name="T44" fmla="*/ 608 w 1726"/>
                <a:gd name="T45" fmla="*/ 60 h 2080"/>
                <a:gd name="T46" fmla="*/ 1091 w 1726"/>
                <a:gd name="T47" fmla="*/ 119 h 2080"/>
                <a:gd name="T48" fmla="*/ 1122 w 1726"/>
                <a:gd name="T49" fmla="*/ 307 h 2080"/>
                <a:gd name="T50" fmla="*/ 1314 w 1726"/>
                <a:gd name="T51" fmla="*/ 226 h 2080"/>
                <a:gd name="T52" fmla="*/ 1691 w 1726"/>
                <a:gd name="T53" fmla="*/ 581 h 2080"/>
                <a:gd name="T54" fmla="*/ 1258 w 1726"/>
                <a:gd name="T55" fmla="*/ 714 h 2080"/>
                <a:gd name="T56" fmla="*/ 1712 w 1726"/>
                <a:gd name="T57" fmla="*/ 651 h 2080"/>
                <a:gd name="T58" fmla="*/ 1717 w 1726"/>
                <a:gd name="T59" fmla="*/ 684 h 2080"/>
                <a:gd name="T60" fmla="*/ 1682 w 1726"/>
                <a:gd name="T61" fmla="*/ 935 h 2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6" h="2080">
                  <a:moveTo>
                    <a:pt x="1682" y="935"/>
                  </a:moveTo>
                  <a:cubicBezTo>
                    <a:pt x="1662" y="985"/>
                    <a:pt x="1641" y="1033"/>
                    <a:pt x="1617" y="1079"/>
                  </a:cubicBezTo>
                  <a:lnTo>
                    <a:pt x="1547" y="1083"/>
                  </a:lnTo>
                  <a:lnTo>
                    <a:pt x="1180" y="1104"/>
                  </a:lnTo>
                  <a:lnTo>
                    <a:pt x="1494" y="1168"/>
                  </a:lnTo>
                  <a:lnTo>
                    <a:pt x="1560" y="1181"/>
                  </a:lnTo>
                  <a:cubicBezTo>
                    <a:pt x="1470" y="1325"/>
                    <a:pt x="1362" y="1447"/>
                    <a:pt x="1244" y="1550"/>
                  </a:cubicBezTo>
                  <a:lnTo>
                    <a:pt x="1162" y="1523"/>
                  </a:lnTo>
                  <a:lnTo>
                    <a:pt x="1026" y="1477"/>
                  </a:lnTo>
                  <a:lnTo>
                    <a:pt x="1144" y="1536"/>
                  </a:lnTo>
                  <a:lnTo>
                    <a:pt x="1218" y="1573"/>
                  </a:lnTo>
                  <a:cubicBezTo>
                    <a:pt x="736" y="1980"/>
                    <a:pt x="123" y="2080"/>
                    <a:pt x="123" y="2080"/>
                  </a:cubicBezTo>
                  <a:cubicBezTo>
                    <a:pt x="123" y="2080"/>
                    <a:pt x="55" y="1884"/>
                    <a:pt x="22" y="1600"/>
                  </a:cubicBezTo>
                  <a:cubicBezTo>
                    <a:pt x="7" y="1470"/>
                    <a:pt x="0" y="1323"/>
                    <a:pt x="9" y="1167"/>
                  </a:cubicBezTo>
                  <a:lnTo>
                    <a:pt x="93" y="1167"/>
                  </a:lnTo>
                  <a:lnTo>
                    <a:pt x="11" y="1153"/>
                  </a:lnTo>
                  <a:cubicBezTo>
                    <a:pt x="23" y="979"/>
                    <a:pt x="57" y="796"/>
                    <a:pt x="127" y="617"/>
                  </a:cubicBezTo>
                  <a:lnTo>
                    <a:pt x="268" y="714"/>
                  </a:lnTo>
                  <a:lnTo>
                    <a:pt x="166" y="526"/>
                  </a:lnTo>
                  <a:cubicBezTo>
                    <a:pt x="197" y="458"/>
                    <a:pt x="235" y="391"/>
                    <a:pt x="278" y="326"/>
                  </a:cubicBezTo>
                  <a:cubicBezTo>
                    <a:pt x="359" y="205"/>
                    <a:pt x="449" y="131"/>
                    <a:pt x="539" y="87"/>
                  </a:cubicBezTo>
                  <a:lnTo>
                    <a:pt x="608" y="378"/>
                  </a:lnTo>
                  <a:lnTo>
                    <a:pt x="608" y="60"/>
                  </a:lnTo>
                  <a:cubicBezTo>
                    <a:pt x="800" y="0"/>
                    <a:pt x="985" y="66"/>
                    <a:pt x="1091" y="119"/>
                  </a:cubicBezTo>
                  <a:cubicBezTo>
                    <a:pt x="1116" y="227"/>
                    <a:pt x="1122" y="307"/>
                    <a:pt x="1122" y="307"/>
                  </a:cubicBezTo>
                  <a:cubicBezTo>
                    <a:pt x="1122" y="307"/>
                    <a:pt x="1199" y="258"/>
                    <a:pt x="1314" y="226"/>
                  </a:cubicBezTo>
                  <a:cubicBezTo>
                    <a:pt x="1440" y="286"/>
                    <a:pt x="1620" y="401"/>
                    <a:pt x="1691" y="581"/>
                  </a:cubicBezTo>
                  <a:lnTo>
                    <a:pt x="1258" y="714"/>
                  </a:lnTo>
                  <a:lnTo>
                    <a:pt x="1712" y="651"/>
                  </a:lnTo>
                  <a:cubicBezTo>
                    <a:pt x="1714" y="662"/>
                    <a:pt x="1716" y="672"/>
                    <a:pt x="1717" y="684"/>
                  </a:cubicBezTo>
                  <a:cubicBezTo>
                    <a:pt x="1726" y="758"/>
                    <a:pt x="1718" y="842"/>
                    <a:pt x="1682" y="935"/>
                  </a:cubicBezTo>
                </a:path>
              </a:pathLst>
            </a:custGeom>
            <a:solidFill>
              <a:srgbClr val="549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56">
              <a:extLst>
                <a:ext uri="{FF2B5EF4-FFF2-40B4-BE49-F238E27FC236}">
                  <a16:creationId xmlns:a16="http://schemas.microsoft.com/office/drawing/2014/main" xmlns="" id="{2FC0BF43-201F-434F-A4E6-FE72D656E675}"/>
                </a:ext>
              </a:extLst>
            </p:cNvPr>
            <p:cNvSpPr>
              <a:spLocks/>
            </p:cNvSpPr>
            <p:nvPr/>
          </p:nvSpPr>
          <p:spPr bwMode="auto">
            <a:xfrm>
              <a:off x="10463213" y="1908176"/>
              <a:ext cx="57150" cy="79375"/>
            </a:xfrm>
            <a:custGeom>
              <a:avLst/>
              <a:gdLst>
                <a:gd name="T0" fmla="*/ 315 w 315"/>
                <a:gd name="T1" fmla="*/ 432 h 432"/>
                <a:gd name="T2" fmla="*/ 315 w 315"/>
                <a:gd name="T3" fmla="*/ 432 h 432"/>
                <a:gd name="T4" fmla="*/ 1 w 315"/>
                <a:gd name="T5" fmla="*/ 176 h 432"/>
                <a:gd name="T6" fmla="*/ 1 w 315"/>
                <a:gd name="T7" fmla="*/ 176 h 432"/>
                <a:gd name="T8" fmla="*/ 0 w 315"/>
                <a:gd name="T9" fmla="*/ 110 h 432"/>
                <a:gd name="T10" fmla="*/ 2 w 315"/>
                <a:gd name="T11" fmla="*/ 0 h 432"/>
                <a:gd name="T12" fmla="*/ 303 w 315"/>
                <a:gd name="T13" fmla="*/ 0 h 432"/>
                <a:gd name="T14" fmla="*/ 315 w 315"/>
                <a:gd name="T15" fmla="*/ 432 h 432"/>
                <a:gd name="T16" fmla="*/ 315 w 315"/>
                <a:gd name="T17"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432">
                  <a:moveTo>
                    <a:pt x="315" y="432"/>
                  </a:moveTo>
                  <a:lnTo>
                    <a:pt x="315" y="432"/>
                  </a:lnTo>
                  <a:cubicBezTo>
                    <a:pt x="200" y="367"/>
                    <a:pt x="95" y="280"/>
                    <a:pt x="1" y="176"/>
                  </a:cubicBezTo>
                  <a:lnTo>
                    <a:pt x="1" y="176"/>
                  </a:lnTo>
                  <a:cubicBezTo>
                    <a:pt x="0" y="154"/>
                    <a:pt x="0" y="132"/>
                    <a:pt x="0" y="110"/>
                  </a:cubicBezTo>
                  <a:cubicBezTo>
                    <a:pt x="0" y="74"/>
                    <a:pt x="1" y="37"/>
                    <a:pt x="2" y="0"/>
                  </a:cubicBezTo>
                  <a:lnTo>
                    <a:pt x="303" y="0"/>
                  </a:lnTo>
                  <a:cubicBezTo>
                    <a:pt x="293" y="156"/>
                    <a:pt x="300" y="303"/>
                    <a:pt x="315" y="432"/>
                  </a:cubicBezTo>
                  <a:lnTo>
                    <a:pt x="315" y="432"/>
                  </a:ln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57">
              <a:extLst>
                <a:ext uri="{FF2B5EF4-FFF2-40B4-BE49-F238E27FC236}">
                  <a16:creationId xmlns:a16="http://schemas.microsoft.com/office/drawing/2014/main" xmlns="" id="{D2825827-C295-4D5E-8F38-C83C18C3FB6A}"/>
                </a:ext>
              </a:extLst>
            </p:cNvPr>
            <p:cNvSpPr>
              <a:spLocks/>
            </p:cNvSpPr>
            <p:nvPr/>
          </p:nvSpPr>
          <p:spPr bwMode="auto">
            <a:xfrm>
              <a:off x="10704513" y="1965326"/>
              <a:ext cx="23813" cy="9525"/>
            </a:xfrm>
            <a:custGeom>
              <a:avLst/>
              <a:gdLst>
                <a:gd name="T0" fmla="*/ 118 w 137"/>
                <a:gd name="T1" fmla="*/ 59 h 59"/>
                <a:gd name="T2" fmla="*/ 118 w 137"/>
                <a:gd name="T3" fmla="*/ 59 h 59"/>
                <a:gd name="T4" fmla="*/ 0 w 137"/>
                <a:gd name="T5" fmla="*/ 0 h 59"/>
                <a:gd name="T6" fmla="*/ 137 w 137"/>
                <a:gd name="T7" fmla="*/ 46 h 59"/>
                <a:gd name="T8" fmla="*/ 137 w 137"/>
                <a:gd name="T9" fmla="*/ 46 h 59"/>
                <a:gd name="T10" fmla="*/ 118 w 137"/>
                <a:gd name="T11" fmla="*/ 59 h 59"/>
              </a:gdLst>
              <a:ahLst/>
              <a:cxnLst>
                <a:cxn ang="0">
                  <a:pos x="T0" y="T1"/>
                </a:cxn>
                <a:cxn ang="0">
                  <a:pos x="T2" y="T3"/>
                </a:cxn>
                <a:cxn ang="0">
                  <a:pos x="T4" y="T5"/>
                </a:cxn>
                <a:cxn ang="0">
                  <a:pos x="T6" y="T7"/>
                </a:cxn>
                <a:cxn ang="0">
                  <a:pos x="T8" y="T9"/>
                </a:cxn>
                <a:cxn ang="0">
                  <a:pos x="T10" y="T11"/>
                </a:cxn>
              </a:cxnLst>
              <a:rect l="0" t="0" r="r" b="b"/>
              <a:pathLst>
                <a:path w="137" h="59">
                  <a:moveTo>
                    <a:pt x="118" y="59"/>
                  </a:moveTo>
                  <a:lnTo>
                    <a:pt x="118" y="59"/>
                  </a:lnTo>
                  <a:lnTo>
                    <a:pt x="0" y="0"/>
                  </a:lnTo>
                  <a:lnTo>
                    <a:pt x="137" y="46"/>
                  </a:lnTo>
                  <a:lnTo>
                    <a:pt x="137" y="46"/>
                  </a:lnTo>
                  <a:cubicBezTo>
                    <a:pt x="130" y="50"/>
                    <a:pt x="124" y="55"/>
                    <a:pt x="118" y="59"/>
                  </a:cubicBezTo>
                </a:path>
              </a:pathLst>
            </a:custGeom>
            <a:solidFill>
              <a:srgbClr val="CAC9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58">
              <a:extLst>
                <a:ext uri="{FF2B5EF4-FFF2-40B4-BE49-F238E27FC236}">
                  <a16:creationId xmlns:a16="http://schemas.microsoft.com/office/drawing/2014/main" xmlns="" id="{D694DC82-B5C8-4460-8739-E116E64E35A6}"/>
                </a:ext>
              </a:extLst>
            </p:cNvPr>
            <p:cNvSpPr>
              <a:spLocks/>
            </p:cNvSpPr>
            <p:nvPr/>
          </p:nvSpPr>
          <p:spPr bwMode="auto">
            <a:xfrm>
              <a:off x="10731500" y="1892301"/>
              <a:ext cx="68263" cy="15875"/>
            </a:xfrm>
            <a:custGeom>
              <a:avLst/>
              <a:gdLst>
                <a:gd name="T0" fmla="*/ 313 w 366"/>
                <a:gd name="T1" fmla="*/ 85 h 85"/>
                <a:gd name="T2" fmla="*/ 313 w 366"/>
                <a:gd name="T3" fmla="*/ 85 h 85"/>
                <a:gd name="T4" fmla="*/ 0 w 366"/>
                <a:gd name="T5" fmla="*/ 21 h 85"/>
                <a:gd name="T6" fmla="*/ 366 w 366"/>
                <a:gd name="T7" fmla="*/ 0 h 85"/>
                <a:gd name="T8" fmla="*/ 366 w 366"/>
                <a:gd name="T9" fmla="*/ 0 h 85"/>
                <a:gd name="T10" fmla="*/ 313 w 366"/>
                <a:gd name="T11" fmla="*/ 85 h 85"/>
              </a:gdLst>
              <a:ahLst/>
              <a:cxnLst>
                <a:cxn ang="0">
                  <a:pos x="T0" y="T1"/>
                </a:cxn>
                <a:cxn ang="0">
                  <a:pos x="T2" y="T3"/>
                </a:cxn>
                <a:cxn ang="0">
                  <a:pos x="T4" y="T5"/>
                </a:cxn>
                <a:cxn ang="0">
                  <a:pos x="T6" y="T7"/>
                </a:cxn>
                <a:cxn ang="0">
                  <a:pos x="T8" y="T9"/>
                </a:cxn>
                <a:cxn ang="0">
                  <a:pos x="T10" y="T11"/>
                </a:cxn>
              </a:cxnLst>
              <a:rect l="0" t="0" r="r" b="b"/>
              <a:pathLst>
                <a:path w="366" h="85">
                  <a:moveTo>
                    <a:pt x="313" y="85"/>
                  </a:moveTo>
                  <a:lnTo>
                    <a:pt x="313" y="85"/>
                  </a:lnTo>
                  <a:lnTo>
                    <a:pt x="0" y="21"/>
                  </a:lnTo>
                  <a:lnTo>
                    <a:pt x="366" y="0"/>
                  </a:lnTo>
                  <a:lnTo>
                    <a:pt x="366" y="0"/>
                  </a:lnTo>
                  <a:cubicBezTo>
                    <a:pt x="349" y="29"/>
                    <a:pt x="331" y="57"/>
                    <a:pt x="313" y="85"/>
                  </a:cubicBezTo>
                  <a:close/>
                </a:path>
              </a:pathLst>
            </a:custGeom>
            <a:solidFill>
              <a:srgbClr val="7070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9">
              <a:extLst>
                <a:ext uri="{FF2B5EF4-FFF2-40B4-BE49-F238E27FC236}">
                  <a16:creationId xmlns:a16="http://schemas.microsoft.com/office/drawing/2014/main" xmlns="" id="{EC1B5500-0430-408F-A0D9-036408359A6D}"/>
                </a:ext>
              </a:extLst>
            </p:cNvPr>
            <p:cNvSpPr>
              <a:spLocks/>
            </p:cNvSpPr>
            <p:nvPr/>
          </p:nvSpPr>
          <p:spPr bwMode="auto">
            <a:xfrm>
              <a:off x="10463213" y="1774826"/>
              <a:ext cx="76200" cy="130175"/>
            </a:xfrm>
            <a:custGeom>
              <a:avLst/>
              <a:gdLst>
                <a:gd name="T0" fmla="*/ 299 w 415"/>
                <a:gd name="T1" fmla="*/ 714 h 714"/>
                <a:gd name="T2" fmla="*/ 299 w 415"/>
                <a:gd name="T3" fmla="*/ 714 h 714"/>
                <a:gd name="T4" fmla="*/ 124 w 415"/>
                <a:gd name="T5" fmla="*/ 684 h 714"/>
                <a:gd name="T6" fmla="*/ 0 w 415"/>
                <a:gd name="T7" fmla="*/ 663 h 714"/>
                <a:gd name="T8" fmla="*/ 9 w 415"/>
                <a:gd name="T9" fmla="*/ 560 h 714"/>
                <a:gd name="T10" fmla="*/ 155 w 415"/>
                <a:gd name="T11" fmla="*/ 0 h 714"/>
                <a:gd name="T12" fmla="*/ 415 w 415"/>
                <a:gd name="T13" fmla="*/ 179 h 714"/>
                <a:gd name="T14" fmla="*/ 299 w 415"/>
                <a:gd name="T15" fmla="*/ 714 h 7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714">
                  <a:moveTo>
                    <a:pt x="299" y="714"/>
                  </a:moveTo>
                  <a:lnTo>
                    <a:pt x="299" y="714"/>
                  </a:lnTo>
                  <a:lnTo>
                    <a:pt x="124" y="684"/>
                  </a:lnTo>
                  <a:lnTo>
                    <a:pt x="0" y="663"/>
                  </a:lnTo>
                  <a:cubicBezTo>
                    <a:pt x="3" y="629"/>
                    <a:pt x="6" y="595"/>
                    <a:pt x="9" y="560"/>
                  </a:cubicBezTo>
                  <a:cubicBezTo>
                    <a:pt x="25" y="411"/>
                    <a:pt x="77" y="208"/>
                    <a:pt x="155" y="0"/>
                  </a:cubicBezTo>
                  <a:lnTo>
                    <a:pt x="415" y="179"/>
                  </a:lnTo>
                  <a:cubicBezTo>
                    <a:pt x="345" y="358"/>
                    <a:pt x="311" y="541"/>
                    <a:pt x="299" y="714"/>
                  </a:cubicBezTo>
                  <a:close/>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60">
              <a:extLst>
                <a:ext uri="{FF2B5EF4-FFF2-40B4-BE49-F238E27FC236}">
                  <a16:creationId xmlns:a16="http://schemas.microsoft.com/office/drawing/2014/main" xmlns="" id="{44C73954-5CA9-4D90-BE7E-BC8E981293DC}"/>
                </a:ext>
              </a:extLst>
            </p:cNvPr>
            <p:cNvSpPr>
              <a:spLocks/>
            </p:cNvSpPr>
            <p:nvPr/>
          </p:nvSpPr>
          <p:spPr bwMode="auto">
            <a:xfrm>
              <a:off x="10745788" y="1797051"/>
              <a:ext cx="90488" cy="28575"/>
            </a:xfrm>
            <a:custGeom>
              <a:avLst/>
              <a:gdLst>
                <a:gd name="T0" fmla="*/ 0 w 490"/>
                <a:gd name="T1" fmla="*/ 150 h 150"/>
                <a:gd name="T2" fmla="*/ 433 w 490"/>
                <a:gd name="T3" fmla="*/ 17 h 150"/>
                <a:gd name="T4" fmla="*/ 433 w 490"/>
                <a:gd name="T5" fmla="*/ 17 h 150"/>
                <a:gd name="T6" fmla="*/ 490 w 490"/>
                <a:gd name="T7" fmla="*/ 0 h 150"/>
                <a:gd name="T8" fmla="*/ 490 w 490"/>
                <a:gd name="T9" fmla="*/ 0 h 150"/>
                <a:gd name="T10" fmla="*/ 469 w 490"/>
                <a:gd name="T11" fmla="*/ 85 h 150"/>
                <a:gd name="T12" fmla="*/ 469 w 490"/>
                <a:gd name="T13" fmla="*/ 85 h 150"/>
                <a:gd name="T14" fmla="*/ 454 w 490"/>
                <a:gd name="T15" fmla="*/ 87 h 150"/>
                <a:gd name="T16" fmla="*/ 0 w 490"/>
                <a:gd name="T1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0" h="150">
                  <a:moveTo>
                    <a:pt x="0" y="150"/>
                  </a:moveTo>
                  <a:lnTo>
                    <a:pt x="433" y="17"/>
                  </a:lnTo>
                  <a:lnTo>
                    <a:pt x="433" y="17"/>
                  </a:lnTo>
                  <a:lnTo>
                    <a:pt x="490" y="0"/>
                  </a:lnTo>
                  <a:lnTo>
                    <a:pt x="490" y="0"/>
                  </a:lnTo>
                  <a:cubicBezTo>
                    <a:pt x="484" y="28"/>
                    <a:pt x="477" y="57"/>
                    <a:pt x="469" y="85"/>
                  </a:cubicBezTo>
                  <a:lnTo>
                    <a:pt x="469" y="85"/>
                  </a:lnTo>
                  <a:lnTo>
                    <a:pt x="454" y="87"/>
                  </a:lnTo>
                  <a:lnTo>
                    <a:pt x="0" y="150"/>
                  </a:lnTo>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61">
              <a:extLst>
                <a:ext uri="{FF2B5EF4-FFF2-40B4-BE49-F238E27FC236}">
                  <a16:creationId xmlns:a16="http://schemas.microsoft.com/office/drawing/2014/main" xmlns="" id="{11C63855-F9E6-407A-831F-342CEAC7FB9A}"/>
                </a:ext>
              </a:extLst>
            </p:cNvPr>
            <p:cNvSpPr>
              <a:spLocks noEditPoints="1"/>
            </p:cNvSpPr>
            <p:nvPr/>
          </p:nvSpPr>
          <p:spPr bwMode="auto">
            <a:xfrm>
              <a:off x="10745788" y="1730376"/>
              <a:ext cx="98425" cy="95250"/>
            </a:xfrm>
            <a:custGeom>
              <a:avLst/>
              <a:gdLst>
                <a:gd name="T0" fmla="*/ 0 w 535"/>
                <a:gd name="T1" fmla="*/ 515 h 515"/>
                <a:gd name="T2" fmla="*/ 0 w 535"/>
                <a:gd name="T3" fmla="*/ 515 h 515"/>
                <a:gd name="T4" fmla="*/ 454 w 535"/>
                <a:gd name="T5" fmla="*/ 452 h 515"/>
                <a:gd name="T6" fmla="*/ 469 w 535"/>
                <a:gd name="T7" fmla="*/ 450 h 515"/>
                <a:gd name="T8" fmla="*/ 469 w 535"/>
                <a:gd name="T9" fmla="*/ 450 h 515"/>
                <a:gd name="T10" fmla="*/ 459 w 535"/>
                <a:gd name="T11" fmla="*/ 485 h 515"/>
                <a:gd name="T12" fmla="*/ 459 w 535"/>
                <a:gd name="T13" fmla="*/ 485 h 515"/>
                <a:gd name="T14" fmla="*/ 454 w 535"/>
                <a:gd name="T15" fmla="*/ 452 h 515"/>
                <a:gd name="T16" fmla="*/ 0 w 535"/>
                <a:gd name="T17" fmla="*/ 515 h 515"/>
                <a:gd name="T18" fmla="*/ 433 w 535"/>
                <a:gd name="T19" fmla="*/ 382 h 515"/>
                <a:gd name="T20" fmla="*/ 56 w 535"/>
                <a:gd name="T21" fmla="*/ 27 h 515"/>
                <a:gd name="T22" fmla="*/ 242 w 535"/>
                <a:gd name="T23" fmla="*/ 0 h 515"/>
                <a:gd name="T24" fmla="*/ 535 w 535"/>
                <a:gd name="T25" fmla="*/ 79 h 515"/>
                <a:gd name="T26" fmla="*/ 490 w 535"/>
                <a:gd name="T27" fmla="*/ 365 h 515"/>
                <a:gd name="T28" fmla="*/ 490 w 535"/>
                <a:gd name="T29" fmla="*/ 365 h 515"/>
                <a:gd name="T30" fmla="*/ 433 w 535"/>
                <a:gd name="T31" fmla="*/ 382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5" h="515">
                  <a:moveTo>
                    <a:pt x="0" y="515"/>
                  </a:moveTo>
                  <a:lnTo>
                    <a:pt x="0" y="515"/>
                  </a:lnTo>
                  <a:lnTo>
                    <a:pt x="454" y="452"/>
                  </a:lnTo>
                  <a:lnTo>
                    <a:pt x="469" y="450"/>
                  </a:lnTo>
                  <a:lnTo>
                    <a:pt x="469" y="450"/>
                  </a:lnTo>
                  <a:cubicBezTo>
                    <a:pt x="466" y="461"/>
                    <a:pt x="463" y="473"/>
                    <a:pt x="459" y="485"/>
                  </a:cubicBezTo>
                  <a:lnTo>
                    <a:pt x="459" y="485"/>
                  </a:lnTo>
                  <a:cubicBezTo>
                    <a:pt x="458" y="474"/>
                    <a:pt x="456" y="463"/>
                    <a:pt x="454" y="452"/>
                  </a:cubicBezTo>
                  <a:lnTo>
                    <a:pt x="0" y="515"/>
                  </a:lnTo>
                  <a:moveTo>
                    <a:pt x="433" y="382"/>
                  </a:moveTo>
                  <a:cubicBezTo>
                    <a:pt x="362" y="202"/>
                    <a:pt x="182" y="88"/>
                    <a:pt x="56" y="27"/>
                  </a:cubicBezTo>
                  <a:cubicBezTo>
                    <a:pt x="110" y="11"/>
                    <a:pt x="174" y="0"/>
                    <a:pt x="242" y="0"/>
                  </a:cubicBezTo>
                  <a:cubicBezTo>
                    <a:pt x="335" y="0"/>
                    <a:pt x="435" y="20"/>
                    <a:pt x="535" y="79"/>
                  </a:cubicBezTo>
                  <a:cubicBezTo>
                    <a:pt x="526" y="177"/>
                    <a:pt x="511" y="273"/>
                    <a:pt x="490" y="365"/>
                  </a:cubicBezTo>
                  <a:lnTo>
                    <a:pt x="490" y="365"/>
                  </a:lnTo>
                  <a:lnTo>
                    <a:pt x="433" y="382"/>
                  </a:ln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62">
              <a:extLst>
                <a:ext uri="{FF2B5EF4-FFF2-40B4-BE49-F238E27FC236}">
                  <a16:creationId xmlns:a16="http://schemas.microsoft.com/office/drawing/2014/main" xmlns="" id="{B5727D02-96C8-4387-A2FF-B45E161D6DDB}"/>
                </a:ext>
              </a:extLst>
            </p:cNvPr>
            <p:cNvSpPr>
              <a:spLocks noEditPoints="1"/>
            </p:cNvSpPr>
            <p:nvPr/>
          </p:nvSpPr>
          <p:spPr bwMode="auto">
            <a:xfrm>
              <a:off x="10512425" y="1614488"/>
              <a:ext cx="203200" cy="176213"/>
            </a:xfrm>
            <a:custGeom>
              <a:avLst/>
              <a:gdLst>
                <a:gd name="T0" fmla="*/ 188 w 1113"/>
                <a:gd name="T1" fmla="*/ 962 h 962"/>
                <a:gd name="T2" fmla="*/ 188 w 1113"/>
                <a:gd name="T3" fmla="*/ 962 h 962"/>
                <a:gd name="T4" fmla="*/ 0 w 1113"/>
                <a:gd name="T5" fmla="*/ 617 h 962"/>
                <a:gd name="T6" fmla="*/ 449 w 1113"/>
                <a:gd name="T7" fmla="*/ 57 h 962"/>
                <a:gd name="T8" fmla="*/ 561 w 1113"/>
                <a:gd name="T9" fmla="*/ 523 h 962"/>
                <a:gd name="T10" fmla="*/ 300 w 1113"/>
                <a:gd name="T11" fmla="*/ 762 h 962"/>
                <a:gd name="T12" fmla="*/ 188 w 1113"/>
                <a:gd name="T13" fmla="*/ 962 h 962"/>
                <a:gd name="T14" fmla="*/ 1113 w 1113"/>
                <a:gd name="T15" fmla="*/ 555 h 962"/>
                <a:gd name="T16" fmla="*/ 788 w 1113"/>
                <a:gd name="T17" fmla="*/ 472 h 962"/>
                <a:gd name="T18" fmla="*/ 630 w 1113"/>
                <a:gd name="T19" fmla="*/ 496 h 962"/>
                <a:gd name="T20" fmla="*/ 630 w 1113"/>
                <a:gd name="T21" fmla="*/ 0 h 962"/>
                <a:gd name="T22" fmla="*/ 650 w 1113"/>
                <a:gd name="T23" fmla="*/ 0 h 962"/>
                <a:gd name="T24" fmla="*/ 736 w 1113"/>
                <a:gd name="T25" fmla="*/ 10 h 962"/>
                <a:gd name="T26" fmla="*/ 1113 w 1113"/>
                <a:gd name="T27" fmla="*/ 555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3" h="962">
                  <a:moveTo>
                    <a:pt x="188" y="962"/>
                  </a:moveTo>
                  <a:lnTo>
                    <a:pt x="188" y="962"/>
                  </a:lnTo>
                  <a:lnTo>
                    <a:pt x="0" y="617"/>
                  </a:lnTo>
                  <a:cubicBezTo>
                    <a:pt x="121" y="374"/>
                    <a:pt x="275" y="157"/>
                    <a:pt x="449" y="57"/>
                  </a:cubicBezTo>
                  <a:lnTo>
                    <a:pt x="561" y="523"/>
                  </a:lnTo>
                  <a:cubicBezTo>
                    <a:pt x="471" y="567"/>
                    <a:pt x="381" y="641"/>
                    <a:pt x="300" y="762"/>
                  </a:cubicBezTo>
                  <a:cubicBezTo>
                    <a:pt x="257" y="827"/>
                    <a:pt x="219" y="894"/>
                    <a:pt x="188" y="962"/>
                  </a:cubicBezTo>
                  <a:moveTo>
                    <a:pt x="1113" y="555"/>
                  </a:moveTo>
                  <a:cubicBezTo>
                    <a:pt x="1037" y="517"/>
                    <a:pt x="920" y="472"/>
                    <a:pt x="788" y="472"/>
                  </a:cubicBezTo>
                  <a:cubicBezTo>
                    <a:pt x="737" y="472"/>
                    <a:pt x="684" y="479"/>
                    <a:pt x="630" y="496"/>
                  </a:cubicBezTo>
                  <a:lnTo>
                    <a:pt x="630" y="0"/>
                  </a:lnTo>
                  <a:cubicBezTo>
                    <a:pt x="637" y="0"/>
                    <a:pt x="643" y="0"/>
                    <a:pt x="650" y="0"/>
                  </a:cubicBezTo>
                  <a:cubicBezTo>
                    <a:pt x="679" y="0"/>
                    <a:pt x="707" y="3"/>
                    <a:pt x="736" y="10"/>
                  </a:cubicBezTo>
                  <a:cubicBezTo>
                    <a:pt x="964" y="67"/>
                    <a:pt x="1068" y="357"/>
                    <a:pt x="1113" y="555"/>
                  </a:cubicBezTo>
                </a:path>
              </a:pathLst>
            </a:custGeom>
            <a:solidFill>
              <a:srgbClr val="AA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63">
              <a:extLst>
                <a:ext uri="{FF2B5EF4-FFF2-40B4-BE49-F238E27FC236}">
                  <a16:creationId xmlns:a16="http://schemas.microsoft.com/office/drawing/2014/main" xmlns="" id="{124EB93D-9058-44AD-9A70-C61EB8EB3C0E}"/>
                </a:ext>
              </a:extLst>
            </p:cNvPr>
            <p:cNvSpPr>
              <a:spLocks/>
            </p:cNvSpPr>
            <p:nvPr/>
          </p:nvSpPr>
          <p:spPr bwMode="auto">
            <a:xfrm>
              <a:off x="10517188" y="1701801"/>
              <a:ext cx="312738" cy="311150"/>
            </a:xfrm>
            <a:custGeom>
              <a:avLst/>
              <a:gdLst>
                <a:gd name="T0" fmla="*/ 533 w 1717"/>
                <a:gd name="T1" fmla="*/ 1703 h 1703"/>
                <a:gd name="T2" fmla="*/ 22 w 1717"/>
                <a:gd name="T3" fmla="*/ 1563 h 1703"/>
                <a:gd name="T4" fmla="*/ 22 w 1717"/>
                <a:gd name="T5" fmla="*/ 1563 h 1703"/>
                <a:gd name="T6" fmla="*/ 10 w 1717"/>
                <a:gd name="T7" fmla="*/ 1131 h 1703"/>
                <a:gd name="T8" fmla="*/ 93 w 1717"/>
                <a:gd name="T9" fmla="*/ 1131 h 1703"/>
                <a:gd name="T10" fmla="*/ 11 w 1717"/>
                <a:gd name="T11" fmla="*/ 1116 h 1703"/>
                <a:gd name="T12" fmla="*/ 11 w 1717"/>
                <a:gd name="T13" fmla="*/ 1116 h 1703"/>
                <a:gd name="T14" fmla="*/ 127 w 1717"/>
                <a:gd name="T15" fmla="*/ 581 h 1703"/>
                <a:gd name="T16" fmla="*/ 127 w 1717"/>
                <a:gd name="T17" fmla="*/ 581 h 1703"/>
                <a:gd name="T18" fmla="*/ 268 w 1717"/>
                <a:gd name="T19" fmla="*/ 678 h 1703"/>
                <a:gd name="T20" fmla="*/ 166 w 1717"/>
                <a:gd name="T21" fmla="*/ 490 h 1703"/>
                <a:gd name="T22" fmla="*/ 166 w 1717"/>
                <a:gd name="T23" fmla="*/ 490 h 1703"/>
                <a:gd name="T24" fmla="*/ 279 w 1717"/>
                <a:gd name="T25" fmla="*/ 290 h 1703"/>
                <a:gd name="T26" fmla="*/ 539 w 1717"/>
                <a:gd name="T27" fmla="*/ 51 h 1703"/>
                <a:gd name="T28" fmla="*/ 539 w 1717"/>
                <a:gd name="T29" fmla="*/ 51 h 1703"/>
                <a:gd name="T30" fmla="*/ 609 w 1717"/>
                <a:gd name="T31" fmla="*/ 342 h 1703"/>
                <a:gd name="T32" fmla="*/ 609 w 1717"/>
                <a:gd name="T33" fmla="*/ 24 h 1703"/>
                <a:gd name="T34" fmla="*/ 767 w 1717"/>
                <a:gd name="T35" fmla="*/ 0 h 1703"/>
                <a:gd name="T36" fmla="*/ 1091 w 1717"/>
                <a:gd name="T37" fmla="*/ 83 h 1703"/>
                <a:gd name="T38" fmla="*/ 1091 w 1717"/>
                <a:gd name="T39" fmla="*/ 83 h 1703"/>
                <a:gd name="T40" fmla="*/ 1123 w 1717"/>
                <a:gd name="T41" fmla="*/ 271 h 1703"/>
                <a:gd name="T42" fmla="*/ 1314 w 1717"/>
                <a:gd name="T43" fmla="*/ 189 h 1703"/>
                <a:gd name="T44" fmla="*/ 1314 w 1717"/>
                <a:gd name="T45" fmla="*/ 189 h 1703"/>
                <a:gd name="T46" fmla="*/ 1691 w 1717"/>
                <a:gd name="T47" fmla="*/ 545 h 1703"/>
                <a:gd name="T48" fmla="*/ 1691 w 1717"/>
                <a:gd name="T49" fmla="*/ 545 h 1703"/>
                <a:gd name="T50" fmla="*/ 1259 w 1717"/>
                <a:gd name="T51" fmla="*/ 678 h 1703"/>
                <a:gd name="T52" fmla="*/ 1712 w 1717"/>
                <a:gd name="T53" fmla="*/ 615 h 1703"/>
                <a:gd name="T54" fmla="*/ 1717 w 1717"/>
                <a:gd name="T55" fmla="*/ 648 h 1703"/>
                <a:gd name="T56" fmla="*/ 1717 w 1717"/>
                <a:gd name="T57" fmla="*/ 648 h 1703"/>
                <a:gd name="T58" fmla="*/ 1717 w 1717"/>
                <a:gd name="T59" fmla="*/ 648 h 1703"/>
                <a:gd name="T60" fmla="*/ 1547 w 1717"/>
                <a:gd name="T61" fmla="*/ 1047 h 1703"/>
                <a:gd name="T62" fmla="*/ 1547 w 1717"/>
                <a:gd name="T63" fmla="*/ 1047 h 1703"/>
                <a:gd name="T64" fmla="*/ 1180 w 1717"/>
                <a:gd name="T65" fmla="*/ 1068 h 1703"/>
                <a:gd name="T66" fmla="*/ 1494 w 1717"/>
                <a:gd name="T67" fmla="*/ 1132 h 1703"/>
                <a:gd name="T68" fmla="*/ 1494 w 1717"/>
                <a:gd name="T69" fmla="*/ 1132 h 1703"/>
                <a:gd name="T70" fmla="*/ 1163 w 1717"/>
                <a:gd name="T71" fmla="*/ 1487 h 1703"/>
                <a:gd name="T72" fmla="*/ 1163 w 1717"/>
                <a:gd name="T73" fmla="*/ 1487 h 1703"/>
                <a:gd name="T74" fmla="*/ 1026 w 1717"/>
                <a:gd name="T75" fmla="*/ 1441 h 1703"/>
                <a:gd name="T76" fmla="*/ 1144 w 1717"/>
                <a:gd name="T77" fmla="*/ 1500 h 1703"/>
                <a:gd name="T78" fmla="*/ 1144 w 1717"/>
                <a:gd name="T79" fmla="*/ 1500 h 1703"/>
                <a:gd name="T80" fmla="*/ 533 w 1717"/>
                <a:gd name="T81" fmla="*/ 1703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7" h="1703">
                  <a:moveTo>
                    <a:pt x="533" y="1703"/>
                  </a:moveTo>
                  <a:cubicBezTo>
                    <a:pt x="352" y="1703"/>
                    <a:pt x="179" y="1653"/>
                    <a:pt x="22" y="1563"/>
                  </a:cubicBezTo>
                  <a:lnTo>
                    <a:pt x="22" y="1563"/>
                  </a:lnTo>
                  <a:cubicBezTo>
                    <a:pt x="7" y="1434"/>
                    <a:pt x="0" y="1287"/>
                    <a:pt x="10" y="1131"/>
                  </a:cubicBezTo>
                  <a:lnTo>
                    <a:pt x="93" y="1131"/>
                  </a:lnTo>
                  <a:lnTo>
                    <a:pt x="11" y="1116"/>
                  </a:lnTo>
                  <a:lnTo>
                    <a:pt x="11" y="1116"/>
                  </a:lnTo>
                  <a:cubicBezTo>
                    <a:pt x="23" y="943"/>
                    <a:pt x="57" y="760"/>
                    <a:pt x="127" y="581"/>
                  </a:cubicBezTo>
                  <a:lnTo>
                    <a:pt x="127" y="581"/>
                  </a:lnTo>
                  <a:lnTo>
                    <a:pt x="268" y="678"/>
                  </a:lnTo>
                  <a:lnTo>
                    <a:pt x="166" y="490"/>
                  </a:lnTo>
                  <a:lnTo>
                    <a:pt x="166" y="490"/>
                  </a:lnTo>
                  <a:cubicBezTo>
                    <a:pt x="197" y="422"/>
                    <a:pt x="235" y="355"/>
                    <a:pt x="279" y="290"/>
                  </a:cubicBezTo>
                  <a:cubicBezTo>
                    <a:pt x="360" y="169"/>
                    <a:pt x="449" y="94"/>
                    <a:pt x="539" y="51"/>
                  </a:cubicBezTo>
                  <a:lnTo>
                    <a:pt x="539" y="51"/>
                  </a:lnTo>
                  <a:lnTo>
                    <a:pt x="609" y="342"/>
                  </a:lnTo>
                  <a:lnTo>
                    <a:pt x="609" y="24"/>
                  </a:lnTo>
                  <a:cubicBezTo>
                    <a:pt x="662" y="7"/>
                    <a:pt x="716" y="0"/>
                    <a:pt x="767" y="0"/>
                  </a:cubicBezTo>
                  <a:cubicBezTo>
                    <a:pt x="898" y="0"/>
                    <a:pt x="1015" y="45"/>
                    <a:pt x="1091" y="83"/>
                  </a:cubicBezTo>
                  <a:lnTo>
                    <a:pt x="1091" y="83"/>
                  </a:lnTo>
                  <a:cubicBezTo>
                    <a:pt x="1116" y="191"/>
                    <a:pt x="1123" y="271"/>
                    <a:pt x="1123" y="271"/>
                  </a:cubicBezTo>
                  <a:cubicBezTo>
                    <a:pt x="1123" y="271"/>
                    <a:pt x="1199" y="222"/>
                    <a:pt x="1314" y="189"/>
                  </a:cubicBezTo>
                  <a:lnTo>
                    <a:pt x="1314" y="189"/>
                  </a:lnTo>
                  <a:cubicBezTo>
                    <a:pt x="1440" y="250"/>
                    <a:pt x="1620" y="365"/>
                    <a:pt x="1691" y="545"/>
                  </a:cubicBezTo>
                  <a:lnTo>
                    <a:pt x="1691" y="545"/>
                  </a:lnTo>
                  <a:lnTo>
                    <a:pt x="1259" y="678"/>
                  </a:lnTo>
                  <a:lnTo>
                    <a:pt x="1712" y="615"/>
                  </a:lnTo>
                  <a:cubicBezTo>
                    <a:pt x="1714" y="626"/>
                    <a:pt x="1716" y="636"/>
                    <a:pt x="1717" y="648"/>
                  </a:cubicBezTo>
                  <a:lnTo>
                    <a:pt x="1717" y="648"/>
                  </a:lnTo>
                  <a:lnTo>
                    <a:pt x="1717" y="648"/>
                  </a:lnTo>
                  <a:cubicBezTo>
                    <a:pt x="1675" y="791"/>
                    <a:pt x="1617" y="925"/>
                    <a:pt x="1547" y="1047"/>
                  </a:cubicBezTo>
                  <a:lnTo>
                    <a:pt x="1547" y="1047"/>
                  </a:lnTo>
                  <a:lnTo>
                    <a:pt x="1180" y="1068"/>
                  </a:lnTo>
                  <a:lnTo>
                    <a:pt x="1494" y="1132"/>
                  </a:lnTo>
                  <a:lnTo>
                    <a:pt x="1494" y="1132"/>
                  </a:lnTo>
                  <a:cubicBezTo>
                    <a:pt x="1400" y="1273"/>
                    <a:pt x="1288" y="1393"/>
                    <a:pt x="1163" y="1487"/>
                  </a:cubicBezTo>
                  <a:lnTo>
                    <a:pt x="1163" y="1487"/>
                  </a:lnTo>
                  <a:lnTo>
                    <a:pt x="1026" y="1441"/>
                  </a:lnTo>
                  <a:lnTo>
                    <a:pt x="1144" y="1500"/>
                  </a:lnTo>
                  <a:lnTo>
                    <a:pt x="1144" y="1500"/>
                  </a:lnTo>
                  <a:cubicBezTo>
                    <a:pt x="963" y="1629"/>
                    <a:pt x="755" y="1703"/>
                    <a:pt x="533" y="1703"/>
                  </a:cubicBezTo>
                </a:path>
              </a:pathLst>
            </a:custGeom>
            <a:solidFill>
              <a:srgbClr val="74A7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146" name="Rectangle: Rounded Corners 209">
            <a:extLst>
              <a:ext uri="{FF2B5EF4-FFF2-40B4-BE49-F238E27FC236}">
                <a16:creationId xmlns:a16="http://schemas.microsoft.com/office/drawing/2014/main" xmlns="" id="{E01DE389-340A-4A16-BE68-B09A2D74B8EF}"/>
              </a:ext>
            </a:extLst>
          </p:cNvPr>
          <p:cNvSpPr/>
          <p:nvPr/>
        </p:nvSpPr>
        <p:spPr>
          <a:xfrm>
            <a:off x="1135885" y="651844"/>
            <a:ext cx="9910706" cy="1606447"/>
          </a:xfrm>
          <a:custGeom>
            <a:avLst/>
            <a:gdLst>
              <a:gd name="connsiteX0" fmla="*/ 0 w 11221386"/>
              <a:gd name="connsiteY0" fmla="*/ 258659 h 1551925"/>
              <a:gd name="connsiteX1" fmla="*/ 258659 w 11221386"/>
              <a:gd name="connsiteY1" fmla="*/ 0 h 1551925"/>
              <a:gd name="connsiteX2" fmla="*/ 10962727 w 11221386"/>
              <a:gd name="connsiteY2" fmla="*/ 0 h 1551925"/>
              <a:gd name="connsiteX3" fmla="*/ 11221386 w 11221386"/>
              <a:gd name="connsiteY3" fmla="*/ 258659 h 1551925"/>
              <a:gd name="connsiteX4" fmla="*/ 11221386 w 11221386"/>
              <a:gd name="connsiteY4" fmla="*/ 1293266 h 1551925"/>
              <a:gd name="connsiteX5" fmla="*/ 10962727 w 11221386"/>
              <a:gd name="connsiteY5" fmla="*/ 1551925 h 1551925"/>
              <a:gd name="connsiteX6" fmla="*/ 258659 w 11221386"/>
              <a:gd name="connsiteY6" fmla="*/ 1551925 h 1551925"/>
              <a:gd name="connsiteX7" fmla="*/ 0 w 11221386"/>
              <a:gd name="connsiteY7" fmla="*/ 1293266 h 1551925"/>
              <a:gd name="connsiteX8" fmla="*/ 0 w 11221386"/>
              <a:gd name="connsiteY8" fmla="*/ 258659 h 1551925"/>
              <a:gd name="connsiteX0" fmla="*/ 2 w 11221388"/>
              <a:gd name="connsiteY0" fmla="*/ 258659 h 1551925"/>
              <a:gd name="connsiteX1" fmla="*/ 258661 w 11221388"/>
              <a:gd name="connsiteY1" fmla="*/ 0 h 1551925"/>
              <a:gd name="connsiteX2" fmla="*/ 10962729 w 11221388"/>
              <a:gd name="connsiteY2" fmla="*/ 0 h 1551925"/>
              <a:gd name="connsiteX3" fmla="*/ 11221388 w 11221388"/>
              <a:gd name="connsiteY3" fmla="*/ 258659 h 1551925"/>
              <a:gd name="connsiteX4" fmla="*/ 11221388 w 11221388"/>
              <a:gd name="connsiteY4" fmla="*/ 1293266 h 1551925"/>
              <a:gd name="connsiteX5" fmla="*/ 10962729 w 11221388"/>
              <a:gd name="connsiteY5" fmla="*/ 1551925 h 1551925"/>
              <a:gd name="connsiteX6" fmla="*/ 258661 w 11221388"/>
              <a:gd name="connsiteY6" fmla="*/ 1551925 h 1551925"/>
              <a:gd name="connsiteX7" fmla="*/ 2 w 11221388"/>
              <a:gd name="connsiteY7" fmla="*/ 1293266 h 1551925"/>
              <a:gd name="connsiteX8" fmla="*/ 103274 w 11221388"/>
              <a:gd name="connsiteY8" fmla="*/ 725214 h 1551925"/>
              <a:gd name="connsiteX9" fmla="*/ 2 w 11221388"/>
              <a:gd name="connsiteY9" fmla="*/ 258659 h 1551925"/>
              <a:gd name="connsiteX0" fmla="*/ 2 w 11221388"/>
              <a:gd name="connsiteY0" fmla="*/ 258659 h 1551942"/>
              <a:gd name="connsiteX1" fmla="*/ 258661 w 11221388"/>
              <a:gd name="connsiteY1" fmla="*/ 0 h 1551942"/>
              <a:gd name="connsiteX2" fmla="*/ 10962729 w 11221388"/>
              <a:gd name="connsiteY2" fmla="*/ 0 h 1551942"/>
              <a:gd name="connsiteX3" fmla="*/ 11221388 w 11221388"/>
              <a:gd name="connsiteY3" fmla="*/ 258659 h 1551942"/>
              <a:gd name="connsiteX4" fmla="*/ 11221388 w 11221388"/>
              <a:gd name="connsiteY4" fmla="*/ 1293266 h 1551942"/>
              <a:gd name="connsiteX5" fmla="*/ 10962729 w 11221388"/>
              <a:gd name="connsiteY5" fmla="*/ 1551925 h 1551942"/>
              <a:gd name="connsiteX6" fmla="*/ 10235247 w 11221388"/>
              <a:gd name="connsiteY6" fmla="*/ 1492469 h 1551942"/>
              <a:gd name="connsiteX7" fmla="*/ 258661 w 11221388"/>
              <a:gd name="connsiteY7" fmla="*/ 1551925 h 1551942"/>
              <a:gd name="connsiteX8" fmla="*/ 2 w 11221388"/>
              <a:gd name="connsiteY8" fmla="*/ 1293266 h 1551942"/>
              <a:gd name="connsiteX9" fmla="*/ 103274 w 11221388"/>
              <a:gd name="connsiteY9" fmla="*/ 725214 h 1551942"/>
              <a:gd name="connsiteX10" fmla="*/ 2 w 11221388"/>
              <a:gd name="connsiteY10" fmla="*/ 258659 h 1551942"/>
              <a:gd name="connsiteX0" fmla="*/ 2 w 11221388"/>
              <a:gd name="connsiteY0" fmla="*/ 258659 h 1551942"/>
              <a:gd name="connsiteX1" fmla="*/ 258661 w 11221388"/>
              <a:gd name="connsiteY1" fmla="*/ 0 h 1551942"/>
              <a:gd name="connsiteX2" fmla="*/ 2688819 w 11221388"/>
              <a:gd name="connsiteY2" fmla="*/ 52551 h 1551942"/>
              <a:gd name="connsiteX3" fmla="*/ 10962729 w 11221388"/>
              <a:gd name="connsiteY3" fmla="*/ 0 h 1551942"/>
              <a:gd name="connsiteX4" fmla="*/ 11221388 w 11221388"/>
              <a:gd name="connsiteY4" fmla="*/ 258659 h 1551942"/>
              <a:gd name="connsiteX5" fmla="*/ 11221388 w 11221388"/>
              <a:gd name="connsiteY5" fmla="*/ 1293266 h 1551942"/>
              <a:gd name="connsiteX6" fmla="*/ 10962729 w 11221388"/>
              <a:gd name="connsiteY6" fmla="*/ 1551925 h 1551942"/>
              <a:gd name="connsiteX7" fmla="*/ 10235247 w 11221388"/>
              <a:gd name="connsiteY7" fmla="*/ 1492469 h 1551942"/>
              <a:gd name="connsiteX8" fmla="*/ 258661 w 11221388"/>
              <a:gd name="connsiteY8" fmla="*/ 1551925 h 1551942"/>
              <a:gd name="connsiteX9" fmla="*/ 2 w 11221388"/>
              <a:gd name="connsiteY9" fmla="*/ 1293266 h 1551942"/>
              <a:gd name="connsiteX10" fmla="*/ 103274 w 11221388"/>
              <a:gd name="connsiteY10" fmla="*/ 725214 h 1551942"/>
              <a:gd name="connsiteX11" fmla="*/ 2 w 11221388"/>
              <a:gd name="connsiteY11" fmla="*/ 258659 h 155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21388" h="1551942">
                <a:moveTo>
                  <a:pt x="2" y="258659"/>
                </a:moveTo>
                <a:cubicBezTo>
                  <a:pt x="2" y="115806"/>
                  <a:pt x="115808" y="0"/>
                  <a:pt x="258661" y="0"/>
                </a:cubicBezTo>
                <a:cubicBezTo>
                  <a:pt x="1065210" y="0"/>
                  <a:pt x="1882270" y="52551"/>
                  <a:pt x="2688819" y="52551"/>
                </a:cubicBezTo>
                <a:lnTo>
                  <a:pt x="10962729" y="0"/>
                </a:lnTo>
                <a:cubicBezTo>
                  <a:pt x="11105582" y="0"/>
                  <a:pt x="11221388" y="115806"/>
                  <a:pt x="11221388" y="258659"/>
                </a:cubicBezTo>
                <a:lnTo>
                  <a:pt x="11221388" y="1293266"/>
                </a:lnTo>
                <a:cubicBezTo>
                  <a:pt x="11221388" y="1436119"/>
                  <a:pt x="11105582" y="1551925"/>
                  <a:pt x="10962729" y="1551925"/>
                </a:cubicBezTo>
                <a:cubicBezTo>
                  <a:pt x="10716731" y="1553127"/>
                  <a:pt x="10481245" y="1491267"/>
                  <a:pt x="10235247" y="1492469"/>
                </a:cubicBezTo>
                <a:lnTo>
                  <a:pt x="258661" y="1551925"/>
                </a:lnTo>
                <a:cubicBezTo>
                  <a:pt x="115808" y="1551925"/>
                  <a:pt x="2" y="1436119"/>
                  <a:pt x="2" y="1293266"/>
                </a:cubicBezTo>
                <a:cubicBezTo>
                  <a:pt x="-608" y="1103915"/>
                  <a:pt x="103884" y="914565"/>
                  <a:pt x="103274" y="725214"/>
                </a:cubicBezTo>
                <a:cubicBezTo>
                  <a:pt x="103884" y="569696"/>
                  <a:pt x="-608" y="414177"/>
                  <a:pt x="2" y="258659"/>
                </a:cubicBezTo>
                <a:close/>
              </a:path>
            </a:pathLst>
          </a:custGeom>
          <a:solidFill>
            <a:schemeClr val="bg1"/>
          </a:solidFill>
          <a:ln w="571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73A091"/>
              </a:solidFill>
            </a:endParaRPr>
          </a:p>
        </p:txBody>
      </p:sp>
      <p:sp>
        <p:nvSpPr>
          <p:cNvPr id="147" name="TextBox 146">
            <a:extLst>
              <a:ext uri="{FF2B5EF4-FFF2-40B4-BE49-F238E27FC236}">
                <a16:creationId xmlns:a16="http://schemas.microsoft.com/office/drawing/2014/main" xmlns="" id="{3934ED84-50FD-4946-A2A0-4146C198C2C5}"/>
              </a:ext>
            </a:extLst>
          </p:cNvPr>
          <p:cNvSpPr txBox="1"/>
          <p:nvPr/>
        </p:nvSpPr>
        <p:spPr>
          <a:xfrm>
            <a:off x="1381152" y="962993"/>
            <a:ext cx="10023420" cy="1415772"/>
          </a:xfrm>
          <a:prstGeom prst="rect">
            <a:avLst/>
          </a:prstGeom>
          <a:noFill/>
        </p:spPr>
        <p:txBody>
          <a:bodyPr wrap="square" rtlCol="0">
            <a:spAutoFit/>
          </a:bodyPr>
          <a:lstStyle/>
          <a:p>
            <a:pPr algn="just"/>
            <a:r>
              <a:rPr lang="nl-NL" sz="5400" b="1" dirty="0" smtClean="0">
                <a:solidFill>
                  <a:srgbClr val="FF0000"/>
                </a:solidFill>
                <a:latin typeface="Times New Roman" pitchFamily="18" charset="0"/>
                <a:cs typeface="Times New Roman" pitchFamily="18" charset="0"/>
              </a:rPr>
              <a:t>Trò chơi: “Tôi </a:t>
            </a:r>
            <a:r>
              <a:rPr lang="nl-NL" sz="5400" b="1" dirty="0">
                <a:solidFill>
                  <a:srgbClr val="FF0000"/>
                </a:solidFill>
                <a:latin typeface="Times New Roman" pitchFamily="18" charset="0"/>
                <a:cs typeface="Times New Roman" pitchFamily="18" charset="0"/>
              </a:rPr>
              <a:t>là bộ phận nào”</a:t>
            </a:r>
            <a:endParaRPr lang="en-US" sz="5400" b="1" dirty="0">
              <a:solidFill>
                <a:srgbClr val="FF0000"/>
              </a:solidFill>
              <a:latin typeface="Times New Roman" pitchFamily="18" charset="0"/>
              <a:cs typeface="Times New Roman" pitchFamily="18" charset="0"/>
            </a:endParaRPr>
          </a:p>
          <a:p>
            <a:pPr algn="just"/>
            <a:endParaRPr lang="vi-VN" sz="3200" b="1" dirty="0">
              <a:solidFill>
                <a:schemeClr val="tx2"/>
              </a:solidFill>
              <a:latin typeface="Calibri" panose="020F0502020204030204" pitchFamily="34" charset="0"/>
              <a:ea typeface="LNTH-LuoLuoNotangYuanTi 1" pitchFamily="2" charset="-128"/>
              <a:cs typeface="Calibri" panose="020F0502020204030204" pitchFamily="34" charset="0"/>
            </a:endParaRPr>
          </a:p>
        </p:txBody>
      </p:sp>
      <p:grpSp>
        <p:nvGrpSpPr>
          <p:cNvPr id="148" name="Group 147">
            <a:extLst>
              <a:ext uri="{FF2B5EF4-FFF2-40B4-BE49-F238E27FC236}">
                <a16:creationId xmlns:a16="http://schemas.microsoft.com/office/drawing/2014/main" xmlns="" id="{11177333-AE18-40E0-871E-6B16D890418F}"/>
              </a:ext>
            </a:extLst>
          </p:cNvPr>
          <p:cNvGrpSpPr/>
          <p:nvPr/>
        </p:nvGrpSpPr>
        <p:grpSpPr>
          <a:xfrm>
            <a:off x="892996" y="4856572"/>
            <a:ext cx="3835464" cy="1569779"/>
            <a:chOff x="7451028" y="3291786"/>
            <a:chExt cx="7576527" cy="3976398"/>
          </a:xfrm>
        </p:grpSpPr>
        <p:pic>
          <p:nvPicPr>
            <p:cNvPr id="149" name="Graphic 148">
              <a:extLst>
                <a:ext uri="{FF2B5EF4-FFF2-40B4-BE49-F238E27FC236}">
                  <a16:creationId xmlns:a16="http://schemas.microsoft.com/office/drawing/2014/main" xmlns="" id="{98B0A50E-4674-4816-A740-1B015B05602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784185" y="3291786"/>
              <a:ext cx="2740143" cy="1762846"/>
            </a:xfrm>
            <a:prstGeom prst="rect">
              <a:avLst/>
            </a:prstGeom>
          </p:spPr>
        </p:pic>
        <p:pic>
          <p:nvPicPr>
            <p:cNvPr id="150" name="Graphic 149">
              <a:extLst>
                <a:ext uri="{FF2B5EF4-FFF2-40B4-BE49-F238E27FC236}">
                  <a16:creationId xmlns:a16="http://schemas.microsoft.com/office/drawing/2014/main" xmlns="" id="{F700B9A1-72F0-4A5C-A73A-ADEB27ABB38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1670603" y="3547097"/>
              <a:ext cx="2740143" cy="1762846"/>
            </a:xfrm>
            <a:prstGeom prst="rect">
              <a:avLst/>
            </a:prstGeom>
          </p:spPr>
        </p:pic>
        <p:pic>
          <p:nvPicPr>
            <p:cNvPr id="151" name="Graphic 150">
              <a:extLst>
                <a:ext uri="{FF2B5EF4-FFF2-40B4-BE49-F238E27FC236}">
                  <a16:creationId xmlns:a16="http://schemas.microsoft.com/office/drawing/2014/main" xmlns="" id="{BF93B5BA-3427-4CC9-96F5-88CA537D34E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451028" y="4124006"/>
              <a:ext cx="4219575" cy="2714625"/>
            </a:xfrm>
            <a:prstGeom prst="rect">
              <a:avLst/>
            </a:prstGeom>
          </p:spPr>
        </p:pic>
        <p:pic>
          <p:nvPicPr>
            <p:cNvPr id="152" name="Graphic 151">
              <a:extLst>
                <a:ext uri="{FF2B5EF4-FFF2-40B4-BE49-F238E27FC236}">
                  <a16:creationId xmlns:a16="http://schemas.microsoft.com/office/drawing/2014/main" xmlns="" id="{4548CA6A-5CC1-4C3B-BDEC-6CF7DC67C8A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2110866" y="4469428"/>
              <a:ext cx="2916689" cy="1876425"/>
            </a:xfrm>
            <a:prstGeom prst="rect">
              <a:avLst/>
            </a:prstGeom>
          </p:spPr>
        </p:pic>
        <p:pic>
          <p:nvPicPr>
            <p:cNvPr id="153" name="Graphic 152">
              <a:extLst>
                <a:ext uri="{FF2B5EF4-FFF2-40B4-BE49-F238E27FC236}">
                  <a16:creationId xmlns:a16="http://schemas.microsoft.com/office/drawing/2014/main" xmlns="" id="{B22BB348-D485-4C46-AC52-1C14708C228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507893" y="4553559"/>
              <a:ext cx="4219575" cy="2714625"/>
            </a:xfrm>
            <a:prstGeom prst="rect">
              <a:avLst/>
            </a:prstGeom>
          </p:spPr>
        </p:pic>
        <p:pic>
          <p:nvPicPr>
            <p:cNvPr id="154" name="Graphic 153">
              <a:extLst>
                <a:ext uri="{FF2B5EF4-FFF2-40B4-BE49-F238E27FC236}">
                  <a16:creationId xmlns:a16="http://schemas.microsoft.com/office/drawing/2014/main" xmlns="" id="{4D673C45-2B0A-4A35-811E-45AD3501845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52949" y="3497000"/>
              <a:ext cx="2740144" cy="1762846"/>
            </a:xfrm>
            <a:prstGeom prst="rect">
              <a:avLst/>
            </a:prstGeom>
          </p:spPr>
        </p:pic>
      </p:grpSp>
      <p:pic>
        <p:nvPicPr>
          <p:cNvPr id="3"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3146" y="2447273"/>
            <a:ext cx="8169109" cy="367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097114"/>
      </p:ext>
    </p:extLst>
  </p:cSld>
  <p:clrMapOvr>
    <a:masterClrMapping/>
  </p:clrMapOvr>
  <p:transition spd="slow">
    <p:cover dir="ld"/>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14:bounceEnd="60000">
                                          <p:cBhvr additive="base">
                                            <p:cTn id="11"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60000">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14:bounceEnd="60000">
                                          <p:cBhvr additive="base">
                                            <p:cTn id="15"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60000">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14:bounceEnd="60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14:presetBounceEnd="60000">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14:bounceEnd="60000">
                                          <p:cBhvr additive="base">
                                            <p:cTn id="23"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decel="50000" fill="hold">
                                              <p:stCondLst>
                                                <p:cond delay="0"/>
                                              </p:stCondLst>
                                            </p:cTn>
                                            <p:tgtEl>
                                              <p:spTgt spid="1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6"/>
                                            </p:tgtEl>
                                            <p:attrNameLst>
                                              <p:attrName>ppt_w</p:attrName>
                                            </p:attrNameLst>
                                          </p:cBhvr>
                                          <p:tavLst>
                                            <p:tav tm="0">
                                              <p:val>
                                                <p:strVal val="#ppt_w*.05"/>
                                              </p:val>
                                            </p:tav>
                                            <p:tav tm="100000">
                                              <p:val>
                                                <p:strVal val="#ppt_w"/>
                                              </p:val>
                                            </p:tav>
                                          </p:tavLst>
                                        </p:anim>
                                        <p:anim calcmode="lin" valueType="num">
                                          <p:cBhvr>
                                            <p:cTn id="32" dur="1000" fill="hold"/>
                                            <p:tgtEl>
                                              <p:spTgt spid="1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6"/>
                                            </p:tgtEl>
                                          </p:cBhvr>
                                        </p:animEffect>
                                      </p:childTnLst>
                                    </p:cTn>
                                  </p:par>
                                  <p:par>
                                    <p:cTn id="37" presetID="2" presetClass="entr" presetSubtype="4" fill="hold" grpId="0" nodeType="withEffect" p14:presetBounceEnd="60000">
                                      <p:stCondLst>
                                        <p:cond delay="600"/>
                                      </p:stCondLst>
                                      <p:iterate type="wd">
                                        <p:tmPct val="10000"/>
                                      </p:iterate>
                                      <p:childTnLst>
                                        <p:set>
                                          <p:cBhvr>
                                            <p:cTn id="38" dur="1" fill="hold">
                                              <p:stCondLst>
                                                <p:cond delay="0"/>
                                              </p:stCondLst>
                                            </p:cTn>
                                            <p:tgtEl>
                                              <p:spTgt spid="147"/>
                                            </p:tgtEl>
                                            <p:attrNameLst>
                                              <p:attrName>style.visibility</p:attrName>
                                            </p:attrNameLst>
                                          </p:cBhvr>
                                          <p:to>
                                            <p:strVal val="visible"/>
                                          </p:to>
                                        </p:set>
                                        <p:anim calcmode="lin" valueType="num" p14:bounceEnd="60000">
                                          <p:cBhvr additive="base">
                                            <p:cTn id="39" dur="500" fill="hold"/>
                                            <p:tgtEl>
                                              <p:spTgt spid="147"/>
                                            </p:tgtEl>
                                            <p:attrNameLst>
                                              <p:attrName>ppt_x</p:attrName>
                                            </p:attrNameLst>
                                          </p:cBhvr>
                                          <p:tavLst>
                                            <p:tav tm="0">
                                              <p:val>
                                                <p:strVal val="#ppt_x"/>
                                              </p:val>
                                            </p:tav>
                                            <p:tav tm="100000">
                                              <p:val>
                                                <p:strVal val="#ppt_x"/>
                                              </p:val>
                                            </p:tav>
                                          </p:tavLst>
                                        </p:anim>
                                        <p:anim calcmode="lin" valueType="num" p14:bounceEnd="60000">
                                          <p:cBhvr additive="base">
                                            <p:cTn id="40" dur="500" fill="hold"/>
                                            <p:tgtEl>
                                              <p:spTgt spid="1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80000">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14:bounceEnd="80000">
                                          <p:cBhvr additive="base">
                                            <p:cTn id="43" dur="1000" fill="hold"/>
                                            <p:tgtEl>
                                              <p:spTgt spid="148"/>
                                            </p:tgtEl>
                                            <p:attrNameLst>
                                              <p:attrName>ppt_x</p:attrName>
                                            </p:attrNameLst>
                                          </p:cBhvr>
                                          <p:tavLst>
                                            <p:tav tm="0">
                                              <p:val>
                                                <p:strVal val="#ppt_x"/>
                                              </p:val>
                                            </p:tav>
                                            <p:tav tm="100000">
                                              <p:val>
                                                <p:strVal val="#ppt_x"/>
                                              </p:val>
                                            </p:tav>
                                          </p:tavLst>
                                        </p:anim>
                                        <p:anim calcmode="lin" valueType="num" p14:bounceEnd="80000">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46" grpId="0" animBg="1"/>
          <p:bldP spid="147"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iterate type="lt">
                                        <p:tmPct val="1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46"/>
                                            </p:tgtEl>
                                            <p:attrNameLst>
                                              <p:attrName>style.visibility</p:attrName>
                                            </p:attrNameLst>
                                          </p:cBhvr>
                                          <p:to>
                                            <p:strVal val="visible"/>
                                          </p:to>
                                        </p:set>
                                        <p:anim calcmode="lin" valueType="num">
                                          <p:cBhvr>
                                            <p:cTn id="29" dur="500" decel="50000" fill="hold">
                                              <p:stCondLst>
                                                <p:cond delay="0"/>
                                              </p:stCondLst>
                                            </p:cTn>
                                            <p:tgtEl>
                                              <p:spTgt spid="14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4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46"/>
                                            </p:tgtEl>
                                            <p:attrNameLst>
                                              <p:attrName>ppt_w</p:attrName>
                                            </p:attrNameLst>
                                          </p:cBhvr>
                                          <p:tavLst>
                                            <p:tav tm="0">
                                              <p:val>
                                                <p:strVal val="#ppt_w*.05"/>
                                              </p:val>
                                            </p:tav>
                                            <p:tav tm="100000">
                                              <p:val>
                                                <p:strVal val="#ppt_w"/>
                                              </p:val>
                                            </p:tav>
                                          </p:tavLst>
                                        </p:anim>
                                        <p:anim calcmode="lin" valueType="num">
                                          <p:cBhvr>
                                            <p:cTn id="32" dur="1000" fill="hold"/>
                                            <p:tgtEl>
                                              <p:spTgt spid="14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4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4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4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46"/>
                                            </p:tgtEl>
                                          </p:cBhvr>
                                        </p:animEffect>
                                      </p:childTnLst>
                                    </p:cTn>
                                  </p:par>
                                  <p:par>
                                    <p:cTn id="37" presetID="2" presetClass="entr" presetSubtype="4" fill="hold" grpId="0" nodeType="withEffect">
                                      <p:stCondLst>
                                        <p:cond delay="600"/>
                                      </p:stCondLst>
                                      <p:iterate type="wd">
                                        <p:tmPct val="10000"/>
                                      </p:iterate>
                                      <p:childTnLst>
                                        <p:set>
                                          <p:cBhvr>
                                            <p:cTn id="38" dur="1" fill="hold">
                                              <p:stCondLst>
                                                <p:cond delay="0"/>
                                              </p:stCondLst>
                                            </p:cTn>
                                            <p:tgtEl>
                                              <p:spTgt spid="147"/>
                                            </p:tgtEl>
                                            <p:attrNameLst>
                                              <p:attrName>style.visibility</p:attrName>
                                            </p:attrNameLst>
                                          </p:cBhvr>
                                          <p:to>
                                            <p:strVal val="visible"/>
                                          </p:to>
                                        </p:set>
                                        <p:anim calcmode="lin" valueType="num">
                                          <p:cBhvr additive="base">
                                            <p:cTn id="39" dur="500" fill="hold"/>
                                            <p:tgtEl>
                                              <p:spTgt spid="147"/>
                                            </p:tgtEl>
                                            <p:attrNameLst>
                                              <p:attrName>ppt_x</p:attrName>
                                            </p:attrNameLst>
                                          </p:cBhvr>
                                          <p:tavLst>
                                            <p:tav tm="0">
                                              <p:val>
                                                <p:strVal val="#ppt_x"/>
                                              </p:val>
                                            </p:tav>
                                            <p:tav tm="100000">
                                              <p:val>
                                                <p:strVal val="#ppt_x"/>
                                              </p:val>
                                            </p:tav>
                                          </p:tavLst>
                                        </p:anim>
                                        <p:anim calcmode="lin" valueType="num">
                                          <p:cBhvr additive="base">
                                            <p:cTn id="40" dur="500" fill="hold"/>
                                            <p:tgtEl>
                                              <p:spTgt spid="14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146" grpId="0" animBg="1"/>
          <p:bldP spid="14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a:extLst>
              <a:ext uri="{FF2B5EF4-FFF2-40B4-BE49-F238E27FC236}">
                <a16:creationId xmlns:a16="http://schemas.microsoft.com/office/drawing/2014/main" xmlns="" id="{D154BA02-52E4-4B21-9C3A-CEE0A1CBE916}"/>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41488" y="7359"/>
            <a:ext cx="12145925" cy="5161163"/>
          </a:xfrm>
          <a:prstGeom prst="roundRect">
            <a:avLst/>
          </a:prstGeom>
        </p:spPr>
      </p:pic>
      <p:sp>
        <p:nvSpPr>
          <p:cNvPr id="3" name="Rectangle: Rounded Corners 8">
            <a:extLst>
              <a:ext uri="{FF2B5EF4-FFF2-40B4-BE49-F238E27FC236}">
                <a16:creationId xmlns:a16="http://schemas.microsoft.com/office/drawing/2014/main" xmlns="" id="{7F0E5E83-AAD1-423A-9FCA-A5BB0F87A882}"/>
              </a:ext>
            </a:extLst>
          </p:cNvPr>
          <p:cNvSpPr/>
          <p:nvPr/>
        </p:nvSpPr>
        <p:spPr>
          <a:xfrm>
            <a:off x="498559" y="520339"/>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xmln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xmlns="" id="{783FBB00-AD31-4B58-AC83-3709CEBDAD72}"/>
              </a:ext>
            </a:extLst>
          </p:cNvPr>
          <p:cNvGrpSpPr/>
          <p:nvPr/>
        </p:nvGrpSpPr>
        <p:grpSpPr>
          <a:xfrm rot="5400000">
            <a:off x="3834106" y="-463293"/>
            <a:ext cx="5923106" cy="7820345"/>
            <a:chOff x="8973341" y="852625"/>
            <a:chExt cx="2029095" cy="1435453"/>
          </a:xfrm>
        </p:grpSpPr>
        <p:sp>
          <p:nvSpPr>
            <p:cNvPr id="7" name="Freeform 255">
              <a:extLst>
                <a:ext uri="{FF2B5EF4-FFF2-40B4-BE49-F238E27FC236}">
                  <a16:creationId xmlns:a16="http://schemas.microsoft.com/office/drawing/2014/main" xmlns="" id="{B9F331B7-7821-4CF6-890D-C13B2FF50DC9}"/>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Rectangle 256">
              <a:extLst>
                <a:ext uri="{FF2B5EF4-FFF2-40B4-BE49-F238E27FC236}">
                  <a16:creationId xmlns:a16="http://schemas.microsoft.com/office/drawing/2014/main" xmlns="" id="{AD2E1058-C74E-4496-904D-3F35CF836222}"/>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257">
              <a:extLst>
                <a:ext uri="{FF2B5EF4-FFF2-40B4-BE49-F238E27FC236}">
                  <a16:creationId xmlns:a16="http://schemas.microsoft.com/office/drawing/2014/main" xmlns="" id="{DDB0C583-83CD-4B51-B868-5FDCB5D916F1}"/>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1" name="Group 10">
            <a:extLst>
              <a:ext uri="{FF2B5EF4-FFF2-40B4-BE49-F238E27FC236}">
                <a16:creationId xmlns:a16="http://schemas.microsoft.com/office/drawing/2014/main" xmlns="" id="{0ACBC417-7D27-4119-9F6A-FEA0D3035723}"/>
              </a:ext>
            </a:extLst>
          </p:cNvPr>
          <p:cNvGrpSpPr/>
          <p:nvPr/>
        </p:nvGrpSpPr>
        <p:grpSpPr>
          <a:xfrm>
            <a:off x="738368" y="1101643"/>
            <a:ext cx="2065148" cy="2028696"/>
            <a:chOff x="3109913" y="390525"/>
            <a:chExt cx="5970588" cy="6275388"/>
          </a:xfrm>
        </p:grpSpPr>
        <p:sp>
          <p:nvSpPr>
            <p:cNvPr id="12" name="Oval 10">
              <a:extLst>
                <a:ext uri="{FF2B5EF4-FFF2-40B4-BE49-F238E27FC236}">
                  <a16:creationId xmlns:a16="http://schemas.microsoft.com/office/drawing/2014/main" xmlns="" id="{164E6B67-65F1-4908-849C-649300165F16}"/>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Oval 11">
              <a:extLst>
                <a:ext uri="{FF2B5EF4-FFF2-40B4-BE49-F238E27FC236}">
                  <a16:creationId xmlns:a16="http://schemas.microsoft.com/office/drawing/2014/main" xmlns="" id="{76EA1141-91BA-44C5-8A11-9295DD820078}"/>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2">
              <a:extLst>
                <a:ext uri="{FF2B5EF4-FFF2-40B4-BE49-F238E27FC236}">
                  <a16:creationId xmlns:a16="http://schemas.microsoft.com/office/drawing/2014/main" xmlns="" id="{02C5AB3F-43CE-40B1-8128-B7EB2C03B49D}"/>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3">
              <a:extLst>
                <a:ext uri="{FF2B5EF4-FFF2-40B4-BE49-F238E27FC236}">
                  <a16:creationId xmlns:a16="http://schemas.microsoft.com/office/drawing/2014/main" xmlns="" id="{B5D78EA1-F26F-4601-ABD9-767CAB3676F5}"/>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14">
              <a:extLst>
                <a:ext uri="{FF2B5EF4-FFF2-40B4-BE49-F238E27FC236}">
                  <a16:creationId xmlns:a16="http://schemas.microsoft.com/office/drawing/2014/main" xmlns="" id="{DDBC2371-A204-4DC5-B1BD-1C0C3883D63C}"/>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15">
              <a:extLst>
                <a:ext uri="{FF2B5EF4-FFF2-40B4-BE49-F238E27FC236}">
                  <a16:creationId xmlns:a16="http://schemas.microsoft.com/office/drawing/2014/main" xmlns="" id="{43A36AF0-FE28-4B94-9EDE-EF2590F3B1A7}"/>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16">
              <a:extLst>
                <a:ext uri="{FF2B5EF4-FFF2-40B4-BE49-F238E27FC236}">
                  <a16:creationId xmlns:a16="http://schemas.microsoft.com/office/drawing/2014/main" xmlns="" id="{1A5FFE9F-8E32-461A-80DF-7BDCC3C6BC7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17">
              <a:extLst>
                <a:ext uri="{FF2B5EF4-FFF2-40B4-BE49-F238E27FC236}">
                  <a16:creationId xmlns:a16="http://schemas.microsoft.com/office/drawing/2014/main" xmlns="" id="{A7A010AF-D688-4B25-9AF9-1FC174FC115B}"/>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18">
              <a:extLst>
                <a:ext uri="{FF2B5EF4-FFF2-40B4-BE49-F238E27FC236}">
                  <a16:creationId xmlns:a16="http://schemas.microsoft.com/office/drawing/2014/main" xmlns="" id="{D97FFC2E-645E-4AC1-8345-911D5D5215DE}"/>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19">
              <a:extLst>
                <a:ext uri="{FF2B5EF4-FFF2-40B4-BE49-F238E27FC236}">
                  <a16:creationId xmlns:a16="http://schemas.microsoft.com/office/drawing/2014/main" xmlns="" id="{1FE690EF-7AE6-460D-99C0-635A3C1BE532}"/>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0">
              <a:extLst>
                <a:ext uri="{FF2B5EF4-FFF2-40B4-BE49-F238E27FC236}">
                  <a16:creationId xmlns:a16="http://schemas.microsoft.com/office/drawing/2014/main" xmlns="" id="{406F5038-6D40-4A86-A34C-77CFDE3799EC}"/>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1">
              <a:extLst>
                <a:ext uri="{FF2B5EF4-FFF2-40B4-BE49-F238E27FC236}">
                  <a16:creationId xmlns:a16="http://schemas.microsoft.com/office/drawing/2014/main" xmlns="" id="{44AA50EC-8BE3-426A-96E6-609CD2531C2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
              <a:extLst>
                <a:ext uri="{FF2B5EF4-FFF2-40B4-BE49-F238E27FC236}">
                  <a16:creationId xmlns:a16="http://schemas.microsoft.com/office/drawing/2014/main" xmlns="" id="{44DF07DF-0657-4FFF-9234-FA8CFFCCBF9B}"/>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3">
              <a:extLst>
                <a:ext uri="{FF2B5EF4-FFF2-40B4-BE49-F238E27FC236}">
                  <a16:creationId xmlns:a16="http://schemas.microsoft.com/office/drawing/2014/main" xmlns="" id="{1E33BE44-D4EF-43C4-939F-D5C814996214}"/>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4">
              <a:extLst>
                <a:ext uri="{FF2B5EF4-FFF2-40B4-BE49-F238E27FC236}">
                  <a16:creationId xmlns:a16="http://schemas.microsoft.com/office/drawing/2014/main" xmlns="" id="{2E03C392-2394-476C-8302-0FF074DCC8AC}"/>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5">
              <a:extLst>
                <a:ext uri="{FF2B5EF4-FFF2-40B4-BE49-F238E27FC236}">
                  <a16:creationId xmlns:a16="http://schemas.microsoft.com/office/drawing/2014/main" xmlns="" id="{5CD46EE5-7C42-4582-AC52-65EE7B99ED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6">
              <a:extLst>
                <a:ext uri="{FF2B5EF4-FFF2-40B4-BE49-F238E27FC236}">
                  <a16:creationId xmlns:a16="http://schemas.microsoft.com/office/drawing/2014/main" xmlns="" id="{5DCCA50A-4D56-497F-96C9-24298AD0AFB3}"/>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7">
              <a:extLst>
                <a:ext uri="{FF2B5EF4-FFF2-40B4-BE49-F238E27FC236}">
                  <a16:creationId xmlns:a16="http://schemas.microsoft.com/office/drawing/2014/main" xmlns="" id="{2DA23347-CDEE-4DD2-B976-481ADB1A9432}"/>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8">
              <a:extLst>
                <a:ext uri="{FF2B5EF4-FFF2-40B4-BE49-F238E27FC236}">
                  <a16:creationId xmlns:a16="http://schemas.microsoft.com/office/drawing/2014/main" xmlns="" id="{B2671300-99A1-494F-9D9C-29B9B7B5EC3F}"/>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9">
              <a:extLst>
                <a:ext uri="{FF2B5EF4-FFF2-40B4-BE49-F238E27FC236}">
                  <a16:creationId xmlns:a16="http://schemas.microsoft.com/office/drawing/2014/main" xmlns="" id="{BF22C45C-215E-4A31-8654-85270F19F6D8}"/>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30">
              <a:extLst>
                <a:ext uri="{FF2B5EF4-FFF2-40B4-BE49-F238E27FC236}">
                  <a16:creationId xmlns:a16="http://schemas.microsoft.com/office/drawing/2014/main" xmlns="" id="{9BED9691-08CF-4206-BA2A-F4BB6B6DFEEB}"/>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31">
              <a:extLst>
                <a:ext uri="{FF2B5EF4-FFF2-40B4-BE49-F238E27FC236}">
                  <a16:creationId xmlns:a16="http://schemas.microsoft.com/office/drawing/2014/main" xmlns="" id="{ECFB0BA9-A7F7-4767-82BF-6E5DAFCC3733}"/>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32">
              <a:extLst>
                <a:ext uri="{FF2B5EF4-FFF2-40B4-BE49-F238E27FC236}">
                  <a16:creationId xmlns:a16="http://schemas.microsoft.com/office/drawing/2014/main" xmlns="" id="{03FB1403-46FB-40FA-9BBF-E853FA4E8202}"/>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33">
              <a:extLst>
                <a:ext uri="{FF2B5EF4-FFF2-40B4-BE49-F238E27FC236}">
                  <a16:creationId xmlns:a16="http://schemas.microsoft.com/office/drawing/2014/main" xmlns="" id="{B360EAB5-3AA7-4B9E-A798-E73F92319ABE}"/>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34">
              <a:extLst>
                <a:ext uri="{FF2B5EF4-FFF2-40B4-BE49-F238E27FC236}">
                  <a16:creationId xmlns:a16="http://schemas.microsoft.com/office/drawing/2014/main" xmlns="" id="{BB67364F-B763-4472-968D-54E8570152A9}"/>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35">
              <a:extLst>
                <a:ext uri="{FF2B5EF4-FFF2-40B4-BE49-F238E27FC236}">
                  <a16:creationId xmlns:a16="http://schemas.microsoft.com/office/drawing/2014/main" xmlns="" id="{9398AEBE-6508-4C32-973E-C84D04364B01}"/>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36">
              <a:extLst>
                <a:ext uri="{FF2B5EF4-FFF2-40B4-BE49-F238E27FC236}">
                  <a16:creationId xmlns:a16="http://schemas.microsoft.com/office/drawing/2014/main" xmlns="" id="{A72FFEC6-749D-482C-8954-D9048AC4205C}"/>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37">
              <a:extLst>
                <a:ext uri="{FF2B5EF4-FFF2-40B4-BE49-F238E27FC236}">
                  <a16:creationId xmlns:a16="http://schemas.microsoft.com/office/drawing/2014/main" xmlns="" id="{E3D07487-944D-453D-83F1-808E0E7B22AC}"/>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38">
              <a:extLst>
                <a:ext uri="{FF2B5EF4-FFF2-40B4-BE49-F238E27FC236}">
                  <a16:creationId xmlns:a16="http://schemas.microsoft.com/office/drawing/2014/main" xmlns="" id="{AC16E6D8-5885-4AB5-92B0-4F8BFF2D3FC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39">
              <a:extLst>
                <a:ext uri="{FF2B5EF4-FFF2-40B4-BE49-F238E27FC236}">
                  <a16:creationId xmlns:a16="http://schemas.microsoft.com/office/drawing/2014/main" xmlns="" id="{6A7EBD3E-1CE8-49CA-8EBA-2A059F8A99D3}"/>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40">
              <a:extLst>
                <a:ext uri="{FF2B5EF4-FFF2-40B4-BE49-F238E27FC236}">
                  <a16:creationId xmlns:a16="http://schemas.microsoft.com/office/drawing/2014/main" xmlns="" id="{E6F7DE11-2BF0-419B-9A76-57415D5C43D7}"/>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41">
              <a:extLst>
                <a:ext uri="{FF2B5EF4-FFF2-40B4-BE49-F238E27FC236}">
                  <a16:creationId xmlns:a16="http://schemas.microsoft.com/office/drawing/2014/main" xmlns="" id="{2F45D18B-1496-451E-826C-D855D1161DB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42">
              <a:extLst>
                <a:ext uri="{FF2B5EF4-FFF2-40B4-BE49-F238E27FC236}">
                  <a16:creationId xmlns:a16="http://schemas.microsoft.com/office/drawing/2014/main" xmlns="" id="{8134C466-4B3A-45C8-AB60-B55400F0AE51}"/>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43">
              <a:extLst>
                <a:ext uri="{FF2B5EF4-FFF2-40B4-BE49-F238E27FC236}">
                  <a16:creationId xmlns:a16="http://schemas.microsoft.com/office/drawing/2014/main" xmlns="" id="{D48B7F7D-B3B1-422A-AE43-A6ACB5E750D1}"/>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44">
              <a:extLst>
                <a:ext uri="{FF2B5EF4-FFF2-40B4-BE49-F238E27FC236}">
                  <a16:creationId xmlns:a16="http://schemas.microsoft.com/office/drawing/2014/main" xmlns="" id="{FF4EC882-9887-4CE2-AB68-380A44118BC5}"/>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45">
              <a:extLst>
                <a:ext uri="{FF2B5EF4-FFF2-40B4-BE49-F238E27FC236}">
                  <a16:creationId xmlns:a16="http://schemas.microsoft.com/office/drawing/2014/main" xmlns="" id="{315DAECB-C8D9-43D2-9A2C-7417D8FC962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46">
              <a:extLst>
                <a:ext uri="{FF2B5EF4-FFF2-40B4-BE49-F238E27FC236}">
                  <a16:creationId xmlns:a16="http://schemas.microsoft.com/office/drawing/2014/main" xmlns="" id="{D3D58785-4914-4DB8-A85F-4BC09B7293C7}"/>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47">
              <a:extLst>
                <a:ext uri="{FF2B5EF4-FFF2-40B4-BE49-F238E27FC236}">
                  <a16:creationId xmlns:a16="http://schemas.microsoft.com/office/drawing/2014/main" xmlns="" id="{402F6290-A8A6-42FA-BDDC-7C7EA21EEF0B}"/>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48">
              <a:extLst>
                <a:ext uri="{FF2B5EF4-FFF2-40B4-BE49-F238E27FC236}">
                  <a16:creationId xmlns:a16="http://schemas.microsoft.com/office/drawing/2014/main" xmlns="" id="{44128E64-58AD-4542-84AB-AECDC3E3781B}"/>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49">
              <a:extLst>
                <a:ext uri="{FF2B5EF4-FFF2-40B4-BE49-F238E27FC236}">
                  <a16:creationId xmlns:a16="http://schemas.microsoft.com/office/drawing/2014/main" xmlns="" id="{1B28EA62-45F0-4812-BD13-7413A154372C}"/>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0">
              <a:extLst>
                <a:ext uri="{FF2B5EF4-FFF2-40B4-BE49-F238E27FC236}">
                  <a16:creationId xmlns:a16="http://schemas.microsoft.com/office/drawing/2014/main" xmlns="" id="{FB22A0FE-5339-4DA9-8B70-B8C509894FA2}"/>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1">
              <a:extLst>
                <a:ext uri="{FF2B5EF4-FFF2-40B4-BE49-F238E27FC236}">
                  <a16:creationId xmlns:a16="http://schemas.microsoft.com/office/drawing/2014/main" xmlns="" id="{E378E82C-5388-4404-844D-74CCC5C1569A}"/>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52">
              <a:extLst>
                <a:ext uri="{FF2B5EF4-FFF2-40B4-BE49-F238E27FC236}">
                  <a16:creationId xmlns:a16="http://schemas.microsoft.com/office/drawing/2014/main" xmlns="" id="{90378581-72AE-4EC8-A294-E5BABCC62490}"/>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53">
              <a:extLst>
                <a:ext uri="{FF2B5EF4-FFF2-40B4-BE49-F238E27FC236}">
                  <a16:creationId xmlns:a16="http://schemas.microsoft.com/office/drawing/2014/main" xmlns="" id="{FD963DCD-3665-42B6-B70A-565CAFBC2F17}"/>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54">
              <a:extLst>
                <a:ext uri="{FF2B5EF4-FFF2-40B4-BE49-F238E27FC236}">
                  <a16:creationId xmlns:a16="http://schemas.microsoft.com/office/drawing/2014/main" xmlns="" id="{A9ED39DC-9CC6-4B0B-9EC9-FD8DB224F032}"/>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55">
              <a:extLst>
                <a:ext uri="{FF2B5EF4-FFF2-40B4-BE49-F238E27FC236}">
                  <a16:creationId xmlns:a16="http://schemas.microsoft.com/office/drawing/2014/main" xmlns="" id="{B38CCE56-B883-46C5-AECA-9581EADE2F8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56">
              <a:extLst>
                <a:ext uri="{FF2B5EF4-FFF2-40B4-BE49-F238E27FC236}">
                  <a16:creationId xmlns:a16="http://schemas.microsoft.com/office/drawing/2014/main" xmlns="" id="{60B44EF2-6A94-4220-8915-D7AE34F02F2F}"/>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57">
              <a:extLst>
                <a:ext uri="{FF2B5EF4-FFF2-40B4-BE49-F238E27FC236}">
                  <a16:creationId xmlns:a16="http://schemas.microsoft.com/office/drawing/2014/main" xmlns="" id="{30B486B9-32E2-4193-8B86-DEBC02CE5C5A}"/>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58">
              <a:extLst>
                <a:ext uri="{FF2B5EF4-FFF2-40B4-BE49-F238E27FC236}">
                  <a16:creationId xmlns:a16="http://schemas.microsoft.com/office/drawing/2014/main" xmlns="" id="{6AB36DBA-0575-4A61-92EE-C0B50DF9FB4D}"/>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59">
              <a:extLst>
                <a:ext uri="{FF2B5EF4-FFF2-40B4-BE49-F238E27FC236}">
                  <a16:creationId xmlns:a16="http://schemas.microsoft.com/office/drawing/2014/main" xmlns="" id="{8A95F120-8C37-4F42-BA80-F3E66289FC5F}"/>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60">
              <a:extLst>
                <a:ext uri="{FF2B5EF4-FFF2-40B4-BE49-F238E27FC236}">
                  <a16:creationId xmlns:a16="http://schemas.microsoft.com/office/drawing/2014/main" xmlns="" id="{8FB7B090-30CE-49FE-9DDA-E7C3955EF6F6}"/>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61">
              <a:extLst>
                <a:ext uri="{FF2B5EF4-FFF2-40B4-BE49-F238E27FC236}">
                  <a16:creationId xmlns:a16="http://schemas.microsoft.com/office/drawing/2014/main" xmlns="" id="{26AC3E35-E477-4378-B7E9-2A3317D5B8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62">
              <a:extLst>
                <a:ext uri="{FF2B5EF4-FFF2-40B4-BE49-F238E27FC236}">
                  <a16:creationId xmlns:a16="http://schemas.microsoft.com/office/drawing/2014/main" xmlns="" id="{17E0E718-A6BD-4F67-B48C-327C251C9265}"/>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63">
              <a:extLst>
                <a:ext uri="{FF2B5EF4-FFF2-40B4-BE49-F238E27FC236}">
                  <a16:creationId xmlns:a16="http://schemas.microsoft.com/office/drawing/2014/main" xmlns="" id="{9D68D21C-BD16-4C40-993C-4BE514261567}"/>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64">
              <a:extLst>
                <a:ext uri="{FF2B5EF4-FFF2-40B4-BE49-F238E27FC236}">
                  <a16:creationId xmlns:a16="http://schemas.microsoft.com/office/drawing/2014/main" xmlns="" id="{691765BA-FD7A-411C-8920-BAE239A1137B}"/>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65">
              <a:extLst>
                <a:ext uri="{FF2B5EF4-FFF2-40B4-BE49-F238E27FC236}">
                  <a16:creationId xmlns:a16="http://schemas.microsoft.com/office/drawing/2014/main" xmlns="" id="{42C445CD-71A1-4725-95C7-D70FFE442371}"/>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66">
              <a:extLst>
                <a:ext uri="{FF2B5EF4-FFF2-40B4-BE49-F238E27FC236}">
                  <a16:creationId xmlns:a16="http://schemas.microsoft.com/office/drawing/2014/main" xmlns="" id="{AD3B998F-7C8F-43E7-B7EF-394D3288491F}"/>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67">
              <a:extLst>
                <a:ext uri="{FF2B5EF4-FFF2-40B4-BE49-F238E27FC236}">
                  <a16:creationId xmlns:a16="http://schemas.microsoft.com/office/drawing/2014/main" xmlns="" id="{3C5BC026-3F06-4A4A-A92A-2F3BF71E1B52}"/>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68">
              <a:extLst>
                <a:ext uri="{FF2B5EF4-FFF2-40B4-BE49-F238E27FC236}">
                  <a16:creationId xmlns:a16="http://schemas.microsoft.com/office/drawing/2014/main" xmlns="" id="{3907A7B1-A305-4161-802B-F79EAD079084}"/>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69">
              <a:extLst>
                <a:ext uri="{FF2B5EF4-FFF2-40B4-BE49-F238E27FC236}">
                  <a16:creationId xmlns:a16="http://schemas.microsoft.com/office/drawing/2014/main" xmlns="" id="{4703A3C1-2319-4331-9672-B6EB29705FC2}"/>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70">
              <a:extLst>
                <a:ext uri="{FF2B5EF4-FFF2-40B4-BE49-F238E27FC236}">
                  <a16:creationId xmlns:a16="http://schemas.microsoft.com/office/drawing/2014/main" xmlns="" id="{51F3531D-E1B8-4C65-B7B5-68F7417C600B}"/>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71">
              <a:extLst>
                <a:ext uri="{FF2B5EF4-FFF2-40B4-BE49-F238E27FC236}">
                  <a16:creationId xmlns:a16="http://schemas.microsoft.com/office/drawing/2014/main" xmlns="" id="{DB6B52EF-BEA1-4E9D-951E-2816B366DD96}"/>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72">
              <a:extLst>
                <a:ext uri="{FF2B5EF4-FFF2-40B4-BE49-F238E27FC236}">
                  <a16:creationId xmlns:a16="http://schemas.microsoft.com/office/drawing/2014/main" xmlns="" id="{F5F88892-DAFD-4D32-B1E0-8AC4C128656A}"/>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73">
              <a:extLst>
                <a:ext uri="{FF2B5EF4-FFF2-40B4-BE49-F238E27FC236}">
                  <a16:creationId xmlns:a16="http://schemas.microsoft.com/office/drawing/2014/main" xmlns="" id="{57C98B16-CA9E-4E8A-B133-272B7EF67A67}"/>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74">
              <a:extLst>
                <a:ext uri="{FF2B5EF4-FFF2-40B4-BE49-F238E27FC236}">
                  <a16:creationId xmlns:a16="http://schemas.microsoft.com/office/drawing/2014/main" xmlns="" id="{ACF425CE-60BF-47FA-B827-BF58BBF4790A}"/>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75">
              <a:extLst>
                <a:ext uri="{FF2B5EF4-FFF2-40B4-BE49-F238E27FC236}">
                  <a16:creationId xmlns:a16="http://schemas.microsoft.com/office/drawing/2014/main" xmlns="" id="{A7E97B82-C8CA-41DB-8625-49062BAB9F8B}"/>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76">
              <a:extLst>
                <a:ext uri="{FF2B5EF4-FFF2-40B4-BE49-F238E27FC236}">
                  <a16:creationId xmlns:a16="http://schemas.microsoft.com/office/drawing/2014/main" xmlns="" id="{2F282257-0643-4289-B730-83D94774A354}"/>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77">
              <a:extLst>
                <a:ext uri="{FF2B5EF4-FFF2-40B4-BE49-F238E27FC236}">
                  <a16:creationId xmlns:a16="http://schemas.microsoft.com/office/drawing/2014/main" xmlns="" id="{B7A2B7BA-D411-43D3-82EB-F7C1E5BE28C9}"/>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78">
              <a:extLst>
                <a:ext uri="{FF2B5EF4-FFF2-40B4-BE49-F238E27FC236}">
                  <a16:creationId xmlns:a16="http://schemas.microsoft.com/office/drawing/2014/main" xmlns="" id="{A0720815-9F6A-4754-B7B8-8E0914E475FE}"/>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79">
              <a:extLst>
                <a:ext uri="{FF2B5EF4-FFF2-40B4-BE49-F238E27FC236}">
                  <a16:creationId xmlns:a16="http://schemas.microsoft.com/office/drawing/2014/main" xmlns="" id="{5BB8B900-695C-43CF-A2A3-595242110BC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80">
              <a:extLst>
                <a:ext uri="{FF2B5EF4-FFF2-40B4-BE49-F238E27FC236}">
                  <a16:creationId xmlns:a16="http://schemas.microsoft.com/office/drawing/2014/main" xmlns="" id="{5C41D09F-637D-4868-A1A4-214DBC457F6A}"/>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81">
              <a:extLst>
                <a:ext uri="{FF2B5EF4-FFF2-40B4-BE49-F238E27FC236}">
                  <a16:creationId xmlns:a16="http://schemas.microsoft.com/office/drawing/2014/main" xmlns="" id="{0961FBFD-1AF1-42D1-9D9D-184CFC2AC03D}"/>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82">
              <a:extLst>
                <a:ext uri="{FF2B5EF4-FFF2-40B4-BE49-F238E27FC236}">
                  <a16:creationId xmlns:a16="http://schemas.microsoft.com/office/drawing/2014/main" xmlns="" id="{914C82A9-8189-461E-941A-29A612958439}"/>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83">
              <a:extLst>
                <a:ext uri="{FF2B5EF4-FFF2-40B4-BE49-F238E27FC236}">
                  <a16:creationId xmlns:a16="http://schemas.microsoft.com/office/drawing/2014/main" xmlns="" id="{23312DD4-266E-4281-8EB8-A4C5AAB639C2}"/>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84">
              <a:extLst>
                <a:ext uri="{FF2B5EF4-FFF2-40B4-BE49-F238E27FC236}">
                  <a16:creationId xmlns:a16="http://schemas.microsoft.com/office/drawing/2014/main" xmlns="" id="{5C63C6F3-15F6-44B0-9ED0-FB71F8A3F4B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85">
              <a:extLst>
                <a:ext uri="{FF2B5EF4-FFF2-40B4-BE49-F238E27FC236}">
                  <a16:creationId xmlns:a16="http://schemas.microsoft.com/office/drawing/2014/main" xmlns="" id="{EFE33C85-D792-4BC8-ACB2-95F5C6F65B25}"/>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86">
              <a:extLst>
                <a:ext uri="{FF2B5EF4-FFF2-40B4-BE49-F238E27FC236}">
                  <a16:creationId xmlns:a16="http://schemas.microsoft.com/office/drawing/2014/main" xmlns="" id="{BFDC464F-B7B5-48D7-89F6-CF4A44CB868D}"/>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87">
              <a:extLst>
                <a:ext uri="{FF2B5EF4-FFF2-40B4-BE49-F238E27FC236}">
                  <a16:creationId xmlns:a16="http://schemas.microsoft.com/office/drawing/2014/main" xmlns="" id="{744906DC-95AA-4FB3-B68F-FF057A5AD7DB}"/>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8">
              <a:extLst>
                <a:ext uri="{FF2B5EF4-FFF2-40B4-BE49-F238E27FC236}">
                  <a16:creationId xmlns:a16="http://schemas.microsoft.com/office/drawing/2014/main" xmlns="" id="{BE398292-E9E0-4ABC-AC09-BADD7A45DD5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89">
              <a:extLst>
                <a:ext uri="{FF2B5EF4-FFF2-40B4-BE49-F238E27FC236}">
                  <a16:creationId xmlns:a16="http://schemas.microsoft.com/office/drawing/2014/main" xmlns="" id="{9857B2CE-3CF5-48D5-8190-995241EF045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90">
              <a:extLst>
                <a:ext uri="{FF2B5EF4-FFF2-40B4-BE49-F238E27FC236}">
                  <a16:creationId xmlns:a16="http://schemas.microsoft.com/office/drawing/2014/main" xmlns="" id="{F5625378-F5DF-4CFB-8D63-E29325EEFA69}"/>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91">
              <a:extLst>
                <a:ext uri="{FF2B5EF4-FFF2-40B4-BE49-F238E27FC236}">
                  <a16:creationId xmlns:a16="http://schemas.microsoft.com/office/drawing/2014/main" xmlns="" id="{337502C6-B511-4DB3-A897-A0D97463DA3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92">
              <a:extLst>
                <a:ext uri="{FF2B5EF4-FFF2-40B4-BE49-F238E27FC236}">
                  <a16:creationId xmlns:a16="http://schemas.microsoft.com/office/drawing/2014/main" xmlns="" id="{13F1D415-7104-435C-9BF7-8FEC02EB0975}"/>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93">
              <a:extLst>
                <a:ext uri="{FF2B5EF4-FFF2-40B4-BE49-F238E27FC236}">
                  <a16:creationId xmlns:a16="http://schemas.microsoft.com/office/drawing/2014/main" xmlns="" id="{80867F63-75A2-4F00-972A-1170E047C131}"/>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94">
              <a:extLst>
                <a:ext uri="{FF2B5EF4-FFF2-40B4-BE49-F238E27FC236}">
                  <a16:creationId xmlns:a16="http://schemas.microsoft.com/office/drawing/2014/main" xmlns="" id="{7436CB60-F932-46A6-B9B8-A28842BFAE75}"/>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95">
              <a:extLst>
                <a:ext uri="{FF2B5EF4-FFF2-40B4-BE49-F238E27FC236}">
                  <a16:creationId xmlns:a16="http://schemas.microsoft.com/office/drawing/2014/main" xmlns="" id="{AAC86E22-7677-4E9C-96AD-475372797980}"/>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96">
              <a:extLst>
                <a:ext uri="{FF2B5EF4-FFF2-40B4-BE49-F238E27FC236}">
                  <a16:creationId xmlns:a16="http://schemas.microsoft.com/office/drawing/2014/main" xmlns="" id="{4B97E9FB-9EE5-4DF1-9A1A-9D5510156E88}"/>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97">
              <a:extLst>
                <a:ext uri="{FF2B5EF4-FFF2-40B4-BE49-F238E27FC236}">
                  <a16:creationId xmlns:a16="http://schemas.microsoft.com/office/drawing/2014/main" xmlns="" id="{B257D683-9C6C-4FD0-9839-FBEC6EA3C30D}"/>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98">
              <a:extLst>
                <a:ext uri="{FF2B5EF4-FFF2-40B4-BE49-F238E27FC236}">
                  <a16:creationId xmlns:a16="http://schemas.microsoft.com/office/drawing/2014/main" xmlns="" id="{2DD987FB-DA8C-445B-87C1-A99DC3784894}"/>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99">
              <a:extLst>
                <a:ext uri="{FF2B5EF4-FFF2-40B4-BE49-F238E27FC236}">
                  <a16:creationId xmlns:a16="http://schemas.microsoft.com/office/drawing/2014/main" xmlns="" id="{4E3F271D-9BF6-48F9-A1CF-768CEF848A1F}"/>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100">
              <a:extLst>
                <a:ext uri="{FF2B5EF4-FFF2-40B4-BE49-F238E27FC236}">
                  <a16:creationId xmlns:a16="http://schemas.microsoft.com/office/drawing/2014/main" xmlns="" id="{CBD91B81-D00A-4F35-974F-D1EFAEDA9722}"/>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101">
              <a:extLst>
                <a:ext uri="{FF2B5EF4-FFF2-40B4-BE49-F238E27FC236}">
                  <a16:creationId xmlns:a16="http://schemas.microsoft.com/office/drawing/2014/main" xmlns="" id="{D759EAF0-FC1D-426D-AC6B-9A16CF170F9A}"/>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102">
              <a:extLst>
                <a:ext uri="{FF2B5EF4-FFF2-40B4-BE49-F238E27FC236}">
                  <a16:creationId xmlns:a16="http://schemas.microsoft.com/office/drawing/2014/main" xmlns="" id="{C1A69A5F-891D-417D-BDBC-BACC53F68EA6}"/>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103">
              <a:extLst>
                <a:ext uri="{FF2B5EF4-FFF2-40B4-BE49-F238E27FC236}">
                  <a16:creationId xmlns:a16="http://schemas.microsoft.com/office/drawing/2014/main" xmlns="" id="{813508D4-957A-4522-8285-6BE424EBD98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104">
              <a:extLst>
                <a:ext uri="{FF2B5EF4-FFF2-40B4-BE49-F238E27FC236}">
                  <a16:creationId xmlns:a16="http://schemas.microsoft.com/office/drawing/2014/main" xmlns="" id="{ECD7C544-DC30-4F3B-8EF6-242565FB431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105">
              <a:extLst>
                <a:ext uri="{FF2B5EF4-FFF2-40B4-BE49-F238E27FC236}">
                  <a16:creationId xmlns:a16="http://schemas.microsoft.com/office/drawing/2014/main" xmlns="" id="{5A326297-41CD-4444-A9B1-AA4B12ABCFA4}"/>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106">
              <a:extLst>
                <a:ext uri="{FF2B5EF4-FFF2-40B4-BE49-F238E27FC236}">
                  <a16:creationId xmlns:a16="http://schemas.microsoft.com/office/drawing/2014/main" xmlns="" id="{5CE0FBB8-30AE-4BDE-B6D5-8AF4C9CFA4E1}"/>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107">
              <a:extLst>
                <a:ext uri="{FF2B5EF4-FFF2-40B4-BE49-F238E27FC236}">
                  <a16:creationId xmlns:a16="http://schemas.microsoft.com/office/drawing/2014/main" xmlns="" id="{5A93A889-04A5-4BBB-B8A8-7932D6D899F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108">
              <a:extLst>
                <a:ext uri="{FF2B5EF4-FFF2-40B4-BE49-F238E27FC236}">
                  <a16:creationId xmlns:a16="http://schemas.microsoft.com/office/drawing/2014/main" xmlns="" id="{9A700A58-F949-48E8-9C09-D77A1BB3A84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109">
              <a:extLst>
                <a:ext uri="{FF2B5EF4-FFF2-40B4-BE49-F238E27FC236}">
                  <a16:creationId xmlns:a16="http://schemas.microsoft.com/office/drawing/2014/main" xmlns="" id="{90BB138D-64CF-411B-B4A0-FFAC0F12828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110">
              <a:extLst>
                <a:ext uri="{FF2B5EF4-FFF2-40B4-BE49-F238E27FC236}">
                  <a16:creationId xmlns:a16="http://schemas.microsoft.com/office/drawing/2014/main" xmlns="" id="{1F240DA8-B3CC-4051-B162-79A5D23F8D23}"/>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111">
              <a:extLst>
                <a:ext uri="{FF2B5EF4-FFF2-40B4-BE49-F238E27FC236}">
                  <a16:creationId xmlns:a16="http://schemas.microsoft.com/office/drawing/2014/main" xmlns="" id="{95967E67-3754-4562-ADE5-082AC365C25A}"/>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112">
              <a:extLst>
                <a:ext uri="{FF2B5EF4-FFF2-40B4-BE49-F238E27FC236}">
                  <a16:creationId xmlns:a16="http://schemas.microsoft.com/office/drawing/2014/main" xmlns="" id="{D7A84DF5-B61F-47CA-BDE0-531279435B60}"/>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113">
              <a:extLst>
                <a:ext uri="{FF2B5EF4-FFF2-40B4-BE49-F238E27FC236}">
                  <a16:creationId xmlns:a16="http://schemas.microsoft.com/office/drawing/2014/main" xmlns="" id="{CA1EE885-41D9-472C-980F-1D7083365039}"/>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114">
              <a:extLst>
                <a:ext uri="{FF2B5EF4-FFF2-40B4-BE49-F238E27FC236}">
                  <a16:creationId xmlns:a16="http://schemas.microsoft.com/office/drawing/2014/main" xmlns="" id="{990CE809-C2B0-497B-BF68-453434FFBE10}"/>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115">
              <a:extLst>
                <a:ext uri="{FF2B5EF4-FFF2-40B4-BE49-F238E27FC236}">
                  <a16:creationId xmlns:a16="http://schemas.microsoft.com/office/drawing/2014/main" xmlns="" id="{6DC4A727-35BC-47DE-B938-111FC46E40DE}"/>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116">
              <a:extLst>
                <a:ext uri="{FF2B5EF4-FFF2-40B4-BE49-F238E27FC236}">
                  <a16:creationId xmlns:a16="http://schemas.microsoft.com/office/drawing/2014/main" xmlns="" id="{50E75E9D-2517-4145-AFA4-FD45BE5B650A}"/>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117">
              <a:extLst>
                <a:ext uri="{FF2B5EF4-FFF2-40B4-BE49-F238E27FC236}">
                  <a16:creationId xmlns:a16="http://schemas.microsoft.com/office/drawing/2014/main" xmlns="" id="{B06151D8-17F3-4851-B09A-1CDA843BC4D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118">
              <a:extLst>
                <a:ext uri="{FF2B5EF4-FFF2-40B4-BE49-F238E27FC236}">
                  <a16:creationId xmlns:a16="http://schemas.microsoft.com/office/drawing/2014/main" xmlns="" id="{6BC6FB87-CB4C-4E87-9171-F03782AA9735}"/>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119">
              <a:extLst>
                <a:ext uri="{FF2B5EF4-FFF2-40B4-BE49-F238E27FC236}">
                  <a16:creationId xmlns:a16="http://schemas.microsoft.com/office/drawing/2014/main" xmlns="" id="{D563974F-75D1-4295-8749-B69E825DCCA2}"/>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120">
              <a:extLst>
                <a:ext uri="{FF2B5EF4-FFF2-40B4-BE49-F238E27FC236}">
                  <a16:creationId xmlns:a16="http://schemas.microsoft.com/office/drawing/2014/main" xmlns="" id="{DE685289-0B2D-4261-8E17-740F572AD4FD}"/>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121">
              <a:extLst>
                <a:ext uri="{FF2B5EF4-FFF2-40B4-BE49-F238E27FC236}">
                  <a16:creationId xmlns:a16="http://schemas.microsoft.com/office/drawing/2014/main" xmlns="" id="{7831024B-D4C5-4824-BDA0-584AA6C2F3A8}"/>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122">
              <a:extLst>
                <a:ext uri="{FF2B5EF4-FFF2-40B4-BE49-F238E27FC236}">
                  <a16:creationId xmlns:a16="http://schemas.microsoft.com/office/drawing/2014/main" xmlns="" id="{BC362E24-2516-451B-A95F-D61BCD9B47B2}"/>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123">
              <a:extLst>
                <a:ext uri="{FF2B5EF4-FFF2-40B4-BE49-F238E27FC236}">
                  <a16:creationId xmlns:a16="http://schemas.microsoft.com/office/drawing/2014/main" xmlns="" id="{A59BD30D-395F-4F56-8034-115601ECD9EE}"/>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124">
              <a:extLst>
                <a:ext uri="{FF2B5EF4-FFF2-40B4-BE49-F238E27FC236}">
                  <a16:creationId xmlns:a16="http://schemas.microsoft.com/office/drawing/2014/main" xmlns="" id="{C77196E1-79B6-4406-89A9-508F616CF525}"/>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125">
              <a:extLst>
                <a:ext uri="{FF2B5EF4-FFF2-40B4-BE49-F238E27FC236}">
                  <a16:creationId xmlns:a16="http://schemas.microsoft.com/office/drawing/2014/main" xmlns="" id="{1F3F62EE-ECC2-44A3-87CF-49F37B692709}"/>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126">
              <a:extLst>
                <a:ext uri="{FF2B5EF4-FFF2-40B4-BE49-F238E27FC236}">
                  <a16:creationId xmlns:a16="http://schemas.microsoft.com/office/drawing/2014/main" xmlns="" id="{2117B621-DEAD-4F3F-817A-D0553AD29F22}"/>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127">
              <a:extLst>
                <a:ext uri="{FF2B5EF4-FFF2-40B4-BE49-F238E27FC236}">
                  <a16:creationId xmlns:a16="http://schemas.microsoft.com/office/drawing/2014/main" xmlns="" id="{DC7B2E7A-E549-4D87-891A-F981D48D0000}"/>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128">
              <a:extLst>
                <a:ext uri="{FF2B5EF4-FFF2-40B4-BE49-F238E27FC236}">
                  <a16:creationId xmlns:a16="http://schemas.microsoft.com/office/drawing/2014/main" xmlns="" id="{1D355C36-58E0-46D1-B1C7-5452E4B7A62A}"/>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129">
              <a:extLst>
                <a:ext uri="{FF2B5EF4-FFF2-40B4-BE49-F238E27FC236}">
                  <a16:creationId xmlns:a16="http://schemas.microsoft.com/office/drawing/2014/main" xmlns="" id="{520815EA-6916-45DC-AAEA-BC7BB5F77335}"/>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130">
              <a:extLst>
                <a:ext uri="{FF2B5EF4-FFF2-40B4-BE49-F238E27FC236}">
                  <a16:creationId xmlns:a16="http://schemas.microsoft.com/office/drawing/2014/main" xmlns="" id="{FBC1651D-F8C4-4CAA-BF7F-F473EFEA22C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131">
              <a:extLst>
                <a:ext uri="{FF2B5EF4-FFF2-40B4-BE49-F238E27FC236}">
                  <a16:creationId xmlns:a16="http://schemas.microsoft.com/office/drawing/2014/main" xmlns="" id="{080D23B2-108A-49DB-AEC2-803CBC0A90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132">
              <a:extLst>
                <a:ext uri="{FF2B5EF4-FFF2-40B4-BE49-F238E27FC236}">
                  <a16:creationId xmlns:a16="http://schemas.microsoft.com/office/drawing/2014/main" xmlns="" id="{CEB811A1-0307-4FB5-942C-0921B8BC0C9A}"/>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133">
              <a:extLst>
                <a:ext uri="{FF2B5EF4-FFF2-40B4-BE49-F238E27FC236}">
                  <a16:creationId xmlns:a16="http://schemas.microsoft.com/office/drawing/2014/main" xmlns="" id="{D897BC30-7DD6-41D8-BDF9-8E16DF43CA45}"/>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134">
              <a:extLst>
                <a:ext uri="{FF2B5EF4-FFF2-40B4-BE49-F238E27FC236}">
                  <a16:creationId xmlns:a16="http://schemas.microsoft.com/office/drawing/2014/main" xmlns="" id="{1A8AF812-7BD4-4309-9911-F54CB00BFB3B}"/>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135">
              <a:extLst>
                <a:ext uri="{FF2B5EF4-FFF2-40B4-BE49-F238E27FC236}">
                  <a16:creationId xmlns:a16="http://schemas.microsoft.com/office/drawing/2014/main" xmlns="" id="{5823C601-C053-4FF1-9D39-CC54A0F8E745}"/>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pic>
        <p:nvPicPr>
          <p:cNvPr id="138" name="图片 2">
            <a:extLst>
              <a:ext uri="{FF2B5EF4-FFF2-40B4-BE49-F238E27FC236}">
                <a16:creationId xmlns:a16="http://schemas.microsoft.com/office/drawing/2014/main" xmlns="" id="{EE590E64-8CEB-4076-AE66-8662FC331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369" y="4485214"/>
            <a:ext cx="2611308" cy="2344316"/>
          </a:xfrm>
          <a:prstGeom prst="rect">
            <a:avLst/>
          </a:prstGeom>
        </p:spPr>
      </p:pic>
      <p:grpSp>
        <p:nvGrpSpPr>
          <p:cNvPr id="139" name="Group 138">
            <a:extLst>
              <a:ext uri="{FF2B5EF4-FFF2-40B4-BE49-F238E27FC236}">
                <a16:creationId xmlns:a16="http://schemas.microsoft.com/office/drawing/2014/main" xmlns="" id="{D8656910-29D8-4033-AEBB-03DFB629034D}"/>
              </a:ext>
            </a:extLst>
          </p:cNvPr>
          <p:cNvGrpSpPr/>
          <p:nvPr/>
        </p:nvGrpSpPr>
        <p:grpSpPr>
          <a:xfrm>
            <a:off x="25973" y="6023740"/>
            <a:ext cx="952899" cy="786408"/>
            <a:chOff x="6027738" y="3756025"/>
            <a:chExt cx="1858963" cy="1925638"/>
          </a:xfrm>
        </p:grpSpPr>
        <p:sp>
          <p:nvSpPr>
            <p:cNvPr id="140" name="Freeform 522">
              <a:extLst>
                <a:ext uri="{FF2B5EF4-FFF2-40B4-BE49-F238E27FC236}">
                  <a16:creationId xmlns:a16="http://schemas.microsoft.com/office/drawing/2014/main" xmlns="" id="{4594961D-BED1-469B-B746-CDBD3C719334}"/>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23">
              <a:extLst>
                <a:ext uri="{FF2B5EF4-FFF2-40B4-BE49-F238E27FC236}">
                  <a16:creationId xmlns:a16="http://schemas.microsoft.com/office/drawing/2014/main" xmlns="" id="{13ACBF1E-47EB-48C0-AF09-8D6C216E998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24">
              <a:extLst>
                <a:ext uri="{FF2B5EF4-FFF2-40B4-BE49-F238E27FC236}">
                  <a16:creationId xmlns:a16="http://schemas.microsoft.com/office/drawing/2014/main" xmlns="" id="{2D1A7580-A9C9-43ED-AD1F-D6D860C4E468}"/>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25">
              <a:extLst>
                <a:ext uri="{FF2B5EF4-FFF2-40B4-BE49-F238E27FC236}">
                  <a16:creationId xmlns:a16="http://schemas.microsoft.com/office/drawing/2014/main" xmlns="" id="{DDF17B49-8578-462E-8EA0-EEC809B3D650}"/>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26">
              <a:extLst>
                <a:ext uri="{FF2B5EF4-FFF2-40B4-BE49-F238E27FC236}">
                  <a16:creationId xmlns:a16="http://schemas.microsoft.com/office/drawing/2014/main" xmlns="" id="{F08FE997-8B3D-496A-9755-324EBE2C2E29}"/>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27">
              <a:extLst>
                <a:ext uri="{FF2B5EF4-FFF2-40B4-BE49-F238E27FC236}">
                  <a16:creationId xmlns:a16="http://schemas.microsoft.com/office/drawing/2014/main" xmlns="" id="{4509E3ED-FB6E-46DE-A5B4-D41AFE7495E0}"/>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28">
              <a:extLst>
                <a:ext uri="{FF2B5EF4-FFF2-40B4-BE49-F238E27FC236}">
                  <a16:creationId xmlns:a16="http://schemas.microsoft.com/office/drawing/2014/main" xmlns="" id="{1F756148-67B1-476B-B0DD-6D3FA93228CC}"/>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29">
              <a:extLst>
                <a:ext uri="{FF2B5EF4-FFF2-40B4-BE49-F238E27FC236}">
                  <a16:creationId xmlns:a16="http://schemas.microsoft.com/office/drawing/2014/main" xmlns="" id="{2F9B3D47-D205-44AB-BC62-6F935CA119E7}"/>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30">
              <a:extLst>
                <a:ext uri="{FF2B5EF4-FFF2-40B4-BE49-F238E27FC236}">
                  <a16:creationId xmlns:a16="http://schemas.microsoft.com/office/drawing/2014/main" xmlns="" id="{E9E31C37-17E5-4C0E-B165-63A647C7691E}"/>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31">
              <a:extLst>
                <a:ext uri="{FF2B5EF4-FFF2-40B4-BE49-F238E27FC236}">
                  <a16:creationId xmlns:a16="http://schemas.microsoft.com/office/drawing/2014/main" xmlns="" id="{AC79BBEF-4AC5-4E94-99C2-122C717F5296}"/>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32">
              <a:extLst>
                <a:ext uri="{FF2B5EF4-FFF2-40B4-BE49-F238E27FC236}">
                  <a16:creationId xmlns:a16="http://schemas.microsoft.com/office/drawing/2014/main" xmlns="" id="{8EFE845D-741E-495B-A284-F6B3AE89EE2F}"/>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33">
              <a:extLst>
                <a:ext uri="{FF2B5EF4-FFF2-40B4-BE49-F238E27FC236}">
                  <a16:creationId xmlns:a16="http://schemas.microsoft.com/office/drawing/2014/main" xmlns="" id="{752AF6B8-7EBB-4C7A-9662-2A0B99637C8C}"/>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34">
              <a:extLst>
                <a:ext uri="{FF2B5EF4-FFF2-40B4-BE49-F238E27FC236}">
                  <a16:creationId xmlns:a16="http://schemas.microsoft.com/office/drawing/2014/main" xmlns="" id="{374C759D-A305-448D-ABE0-002FB1ED12A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35">
              <a:extLst>
                <a:ext uri="{FF2B5EF4-FFF2-40B4-BE49-F238E27FC236}">
                  <a16:creationId xmlns:a16="http://schemas.microsoft.com/office/drawing/2014/main" xmlns="" id="{70D05EB9-C318-4DB6-B0DC-4E9AADB3E3EC}"/>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36">
              <a:extLst>
                <a:ext uri="{FF2B5EF4-FFF2-40B4-BE49-F238E27FC236}">
                  <a16:creationId xmlns:a16="http://schemas.microsoft.com/office/drawing/2014/main" xmlns="" id="{1F9D9078-856B-4FF6-B896-B9C945AABD6F}"/>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37">
              <a:extLst>
                <a:ext uri="{FF2B5EF4-FFF2-40B4-BE49-F238E27FC236}">
                  <a16:creationId xmlns:a16="http://schemas.microsoft.com/office/drawing/2014/main" xmlns="" id="{148DDA03-5BD8-467A-9035-2660B31A3BDB}"/>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38">
              <a:extLst>
                <a:ext uri="{FF2B5EF4-FFF2-40B4-BE49-F238E27FC236}">
                  <a16:creationId xmlns:a16="http://schemas.microsoft.com/office/drawing/2014/main" xmlns="" id="{F15EABB3-E012-4A60-8B93-A54943B8EBD2}"/>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39">
              <a:extLst>
                <a:ext uri="{FF2B5EF4-FFF2-40B4-BE49-F238E27FC236}">
                  <a16:creationId xmlns:a16="http://schemas.microsoft.com/office/drawing/2014/main" xmlns="" id="{1A4CE8EE-DA61-4FA7-A6FE-AE18CA214A26}"/>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40">
              <a:extLst>
                <a:ext uri="{FF2B5EF4-FFF2-40B4-BE49-F238E27FC236}">
                  <a16:creationId xmlns:a16="http://schemas.microsoft.com/office/drawing/2014/main" xmlns="" id="{D3987079-7862-4E5D-82DE-0A131A2B6B9E}"/>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41">
              <a:extLst>
                <a:ext uri="{FF2B5EF4-FFF2-40B4-BE49-F238E27FC236}">
                  <a16:creationId xmlns:a16="http://schemas.microsoft.com/office/drawing/2014/main" xmlns="" id="{D12F25E1-4A00-4E46-8DAB-061F9FCA7D44}"/>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42">
              <a:extLst>
                <a:ext uri="{FF2B5EF4-FFF2-40B4-BE49-F238E27FC236}">
                  <a16:creationId xmlns:a16="http://schemas.microsoft.com/office/drawing/2014/main" xmlns="" id="{FB26EE11-5AF5-4DA0-96D9-12EA35DCBB4C}"/>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43">
              <a:extLst>
                <a:ext uri="{FF2B5EF4-FFF2-40B4-BE49-F238E27FC236}">
                  <a16:creationId xmlns:a16="http://schemas.microsoft.com/office/drawing/2014/main" xmlns="" id="{7BCF202E-8494-4552-AE47-8BEC28AAE194}"/>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44">
              <a:extLst>
                <a:ext uri="{FF2B5EF4-FFF2-40B4-BE49-F238E27FC236}">
                  <a16:creationId xmlns:a16="http://schemas.microsoft.com/office/drawing/2014/main" xmlns="" id="{7DFFAEDE-CBD8-4EDD-B405-03540A9AAB13}"/>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45">
              <a:extLst>
                <a:ext uri="{FF2B5EF4-FFF2-40B4-BE49-F238E27FC236}">
                  <a16:creationId xmlns:a16="http://schemas.microsoft.com/office/drawing/2014/main" xmlns="" id="{DE7C95C0-9A1E-4AA6-9E7C-0F89407AC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46">
              <a:extLst>
                <a:ext uri="{FF2B5EF4-FFF2-40B4-BE49-F238E27FC236}">
                  <a16:creationId xmlns:a16="http://schemas.microsoft.com/office/drawing/2014/main" xmlns="" id="{075714D5-24AA-4B4F-8F31-7BEDF22277FF}"/>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47">
              <a:extLst>
                <a:ext uri="{FF2B5EF4-FFF2-40B4-BE49-F238E27FC236}">
                  <a16:creationId xmlns:a16="http://schemas.microsoft.com/office/drawing/2014/main" xmlns="" id="{0E46A88C-E26B-442F-9B61-1EC458BACF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48">
              <a:extLst>
                <a:ext uri="{FF2B5EF4-FFF2-40B4-BE49-F238E27FC236}">
                  <a16:creationId xmlns:a16="http://schemas.microsoft.com/office/drawing/2014/main" xmlns="" id="{3A43A8BD-4CB1-49C5-B77A-659AB2069170}"/>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49">
              <a:extLst>
                <a:ext uri="{FF2B5EF4-FFF2-40B4-BE49-F238E27FC236}">
                  <a16:creationId xmlns:a16="http://schemas.microsoft.com/office/drawing/2014/main" xmlns="" id="{CC4C685C-F212-45C9-AE95-1D3119DD26DB}"/>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50">
              <a:extLst>
                <a:ext uri="{FF2B5EF4-FFF2-40B4-BE49-F238E27FC236}">
                  <a16:creationId xmlns:a16="http://schemas.microsoft.com/office/drawing/2014/main" xmlns="" id="{94C216F7-CFD1-4EAA-9937-DB50EEDB9670}"/>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51">
              <a:extLst>
                <a:ext uri="{FF2B5EF4-FFF2-40B4-BE49-F238E27FC236}">
                  <a16:creationId xmlns:a16="http://schemas.microsoft.com/office/drawing/2014/main" xmlns="" id="{8D2D95E0-D99F-4281-A2AC-B75A688DE817}"/>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52">
              <a:extLst>
                <a:ext uri="{FF2B5EF4-FFF2-40B4-BE49-F238E27FC236}">
                  <a16:creationId xmlns:a16="http://schemas.microsoft.com/office/drawing/2014/main" xmlns="" id="{92E51109-AA56-4FB8-B757-7F36DF4054E0}"/>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53">
              <a:extLst>
                <a:ext uri="{FF2B5EF4-FFF2-40B4-BE49-F238E27FC236}">
                  <a16:creationId xmlns:a16="http://schemas.microsoft.com/office/drawing/2014/main" xmlns="" id="{C3C85368-979E-4AE0-9C8C-D5CC5E46C153}"/>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54">
              <a:extLst>
                <a:ext uri="{FF2B5EF4-FFF2-40B4-BE49-F238E27FC236}">
                  <a16:creationId xmlns:a16="http://schemas.microsoft.com/office/drawing/2014/main" xmlns="" id="{752A42B8-9C3A-4315-8C07-0FBA658A1EC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55">
              <a:extLst>
                <a:ext uri="{FF2B5EF4-FFF2-40B4-BE49-F238E27FC236}">
                  <a16:creationId xmlns:a16="http://schemas.microsoft.com/office/drawing/2014/main" xmlns="" id="{EC4007E2-1B2F-4F8C-B336-7C12085CCBE2}"/>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56">
              <a:extLst>
                <a:ext uri="{FF2B5EF4-FFF2-40B4-BE49-F238E27FC236}">
                  <a16:creationId xmlns:a16="http://schemas.microsoft.com/office/drawing/2014/main" xmlns="" id="{130C445A-A2DE-4179-B2E1-D63C99FCD75F}"/>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57">
              <a:extLst>
                <a:ext uri="{FF2B5EF4-FFF2-40B4-BE49-F238E27FC236}">
                  <a16:creationId xmlns:a16="http://schemas.microsoft.com/office/drawing/2014/main" xmlns="" id="{341D189F-F1F9-49C1-A46F-DDA872F6E862}"/>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58">
              <a:extLst>
                <a:ext uri="{FF2B5EF4-FFF2-40B4-BE49-F238E27FC236}">
                  <a16:creationId xmlns:a16="http://schemas.microsoft.com/office/drawing/2014/main" xmlns="" id="{A5D4F029-44A5-46E2-A384-D257785FF0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59">
              <a:extLst>
                <a:ext uri="{FF2B5EF4-FFF2-40B4-BE49-F238E27FC236}">
                  <a16:creationId xmlns:a16="http://schemas.microsoft.com/office/drawing/2014/main" xmlns="" id="{58327AC1-46E3-4F18-8519-D8BBD5888443}"/>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60">
              <a:extLst>
                <a:ext uri="{FF2B5EF4-FFF2-40B4-BE49-F238E27FC236}">
                  <a16:creationId xmlns:a16="http://schemas.microsoft.com/office/drawing/2014/main" xmlns="" id="{8E4C548B-0B8D-4039-A696-D4CF153064C4}"/>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61">
              <a:extLst>
                <a:ext uri="{FF2B5EF4-FFF2-40B4-BE49-F238E27FC236}">
                  <a16:creationId xmlns:a16="http://schemas.microsoft.com/office/drawing/2014/main" xmlns="" id="{F40F7953-2398-4B52-9E1B-0EFAD9D07194}"/>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62">
              <a:extLst>
                <a:ext uri="{FF2B5EF4-FFF2-40B4-BE49-F238E27FC236}">
                  <a16:creationId xmlns:a16="http://schemas.microsoft.com/office/drawing/2014/main" xmlns="" id="{A763D67E-EA61-44D1-B210-E4A8E8021ADB}"/>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63">
              <a:extLst>
                <a:ext uri="{FF2B5EF4-FFF2-40B4-BE49-F238E27FC236}">
                  <a16:creationId xmlns:a16="http://schemas.microsoft.com/office/drawing/2014/main" xmlns="" id="{57A8E273-C2AB-4212-8F48-E7CBBF1951DB}"/>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564">
              <a:extLst>
                <a:ext uri="{FF2B5EF4-FFF2-40B4-BE49-F238E27FC236}">
                  <a16:creationId xmlns:a16="http://schemas.microsoft.com/office/drawing/2014/main" xmlns="" id="{48480ED6-5F04-4123-8229-5B1F91B7E8AF}"/>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565">
              <a:extLst>
                <a:ext uri="{FF2B5EF4-FFF2-40B4-BE49-F238E27FC236}">
                  <a16:creationId xmlns:a16="http://schemas.microsoft.com/office/drawing/2014/main" xmlns="" id="{20EC08C9-0764-4C8D-B919-87DB3545B196}"/>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566">
              <a:extLst>
                <a:ext uri="{FF2B5EF4-FFF2-40B4-BE49-F238E27FC236}">
                  <a16:creationId xmlns:a16="http://schemas.microsoft.com/office/drawing/2014/main" xmlns="" id="{17037C9D-89BA-47B9-9834-595D5DB0E16D}"/>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567">
              <a:extLst>
                <a:ext uri="{FF2B5EF4-FFF2-40B4-BE49-F238E27FC236}">
                  <a16:creationId xmlns:a16="http://schemas.microsoft.com/office/drawing/2014/main" xmlns="" id="{110AD168-77C6-4FB8-BE01-CD1CBE5DBBD8}"/>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568">
              <a:extLst>
                <a:ext uri="{FF2B5EF4-FFF2-40B4-BE49-F238E27FC236}">
                  <a16:creationId xmlns:a16="http://schemas.microsoft.com/office/drawing/2014/main" xmlns="" id="{05C16840-7D1C-4C4C-A3C4-A5118E989ACD}"/>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569">
              <a:extLst>
                <a:ext uri="{FF2B5EF4-FFF2-40B4-BE49-F238E27FC236}">
                  <a16:creationId xmlns:a16="http://schemas.microsoft.com/office/drawing/2014/main" xmlns="" id="{0647BBE5-F089-4D86-B677-62B5A0BAC70C}"/>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570">
              <a:extLst>
                <a:ext uri="{FF2B5EF4-FFF2-40B4-BE49-F238E27FC236}">
                  <a16:creationId xmlns:a16="http://schemas.microsoft.com/office/drawing/2014/main" xmlns="" id="{AFB6959B-BEE1-4456-A482-DCCE93E5AF6C}"/>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571">
              <a:extLst>
                <a:ext uri="{FF2B5EF4-FFF2-40B4-BE49-F238E27FC236}">
                  <a16:creationId xmlns:a16="http://schemas.microsoft.com/office/drawing/2014/main" xmlns="" id="{AF5A0E2E-4402-4549-A662-526AF8961AC5}"/>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572">
              <a:extLst>
                <a:ext uri="{FF2B5EF4-FFF2-40B4-BE49-F238E27FC236}">
                  <a16:creationId xmlns:a16="http://schemas.microsoft.com/office/drawing/2014/main" xmlns="" id="{A6BA869C-D33E-4EDB-B788-873F31A6AC7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573">
              <a:extLst>
                <a:ext uri="{FF2B5EF4-FFF2-40B4-BE49-F238E27FC236}">
                  <a16:creationId xmlns:a16="http://schemas.microsoft.com/office/drawing/2014/main" xmlns="" id="{D602B000-3348-418A-B541-F83F90D20BA7}"/>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574">
              <a:extLst>
                <a:ext uri="{FF2B5EF4-FFF2-40B4-BE49-F238E27FC236}">
                  <a16:creationId xmlns:a16="http://schemas.microsoft.com/office/drawing/2014/main" xmlns="" id="{6D338C63-5377-4DEB-8F3B-ED2B4B7CE838}"/>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575">
              <a:extLst>
                <a:ext uri="{FF2B5EF4-FFF2-40B4-BE49-F238E27FC236}">
                  <a16:creationId xmlns:a16="http://schemas.microsoft.com/office/drawing/2014/main" xmlns="" id="{B7D75DD0-804A-41A0-AC09-BA0186B7A272}"/>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576">
              <a:extLst>
                <a:ext uri="{FF2B5EF4-FFF2-40B4-BE49-F238E27FC236}">
                  <a16:creationId xmlns:a16="http://schemas.microsoft.com/office/drawing/2014/main" xmlns="" id="{13095418-F173-4617-A075-6F10C6F92706}"/>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577">
              <a:extLst>
                <a:ext uri="{FF2B5EF4-FFF2-40B4-BE49-F238E27FC236}">
                  <a16:creationId xmlns:a16="http://schemas.microsoft.com/office/drawing/2014/main" xmlns="" id="{741B350D-ACB6-4327-9899-A8307CE9C2FB}"/>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578">
              <a:extLst>
                <a:ext uri="{FF2B5EF4-FFF2-40B4-BE49-F238E27FC236}">
                  <a16:creationId xmlns:a16="http://schemas.microsoft.com/office/drawing/2014/main" xmlns="" id="{00A3F16D-F787-42FF-9B48-345E0EC9EEC8}"/>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579">
              <a:extLst>
                <a:ext uri="{FF2B5EF4-FFF2-40B4-BE49-F238E27FC236}">
                  <a16:creationId xmlns:a16="http://schemas.microsoft.com/office/drawing/2014/main" xmlns="" id="{847F022D-A723-4F3C-B69B-56C05E3DEDDB}"/>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580">
              <a:extLst>
                <a:ext uri="{FF2B5EF4-FFF2-40B4-BE49-F238E27FC236}">
                  <a16:creationId xmlns:a16="http://schemas.microsoft.com/office/drawing/2014/main" xmlns="" id="{F3690128-1712-42C4-9FB4-8A5A1C4B4E59}"/>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581">
              <a:extLst>
                <a:ext uri="{FF2B5EF4-FFF2-40B4-BE49-F238E27FC236}">
                  <a16:creationId xmlns:a16="http://schemas.microsoft.com/office/drawing/2014/main" xmlns="" id="{0690E4AA-5952-4912-B211-18F4B1F84E5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582">
              <a:extLst>
                <a:ext uri="{FF2B5EF4-FFF2-40B4-BE49-F238E27FC236}">
                  <a16:creationId xmlns:a16="http://schemas.microsoft.com/office/drawing/2014/main" xmlns="" id="{2861C29B-3BDC-4735-808F-4A461DA335BB}"/>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583">
              <a:extLst>
                <a:ext uri="{FF2B5EF4-FFF2-40B4-BE49-F238E27FC236}">
                  <a16:creationId xmlns:a16="http://schemas.microsoft.com/office/drawing/2014/main" xmlns="" id="{D7C34DA8-67A2-4AC9-A3F7-DE59CE387AFA}"/>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584">
              <a:extLst>
                <a:ext uri="{FF2B5EF4-FFF2-40B4-BE49-F238E27FC236}">
                  <a16:creationId xmlns:a16="http://schemas.microsoft.com/office/drawing/2014/main" xmlns="" id="{A4F37622-B554-410F-95ED-CB596E60AF51}"/>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585">
              <a:extLst>
                <a:ext uri="{FF2B5EF4-FFF2-40B4-BE49-F238E27FC236}">
                  <a16:creationId xmlns:a16="http://schemas.microsoft.com/office/drawing/2014/main" xmlns="" id="{911B3F5B-34A5-4D6A-B76A-F9EB68DD046A}"/>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586">
              <a:extLst>
                <a:ext uri="{FF2B5EF4-FFF2-40B4-BE49-F238E27FC236}">
                  <a16:creationId xmlns:a16="http://schemas.microsoft.com/office/drawing/2014/main" xmlns="" id="{BD118E18-30E4-40AF-8D62-99F55B2B769A}"/>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587">
              <a:extLst>
                <a:ext uri="{FF2B5EF4-FFF2-40B4-BE49-F238E27FC236}">
                  <a16:creationId xmlns:a16="http://schemas.microsoft.com/office/drawing/2014/main" xmlns="" id="{EDA756AB-CBD4-42D1-A3A1-5F992DC60A9B}"/>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588">
              <a:extLst>
                <a:ext uri="{FF2B5EF4-FFF2-40B4-BE49-F238E27FC236}">
                  <a16:creationId xmlns:a16="http://schemas.microsoft.com/office/drawing/2014/main" xmlns="" id="{B35B58E6-873C-4BAC-B89B-7E9021E1DA89}"/>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589">
              <a:extLst>
                <a:ext uri="{FF2B5EF4-FFF2-40B4-BE49-F238E27FC236}">
                  <a16:creationId xmlns:a16="http://schemas.microsoft.com/office/drawing/2014/main" xmlns="" id="{999ACA3C-CBBB-426D-9772-9B4495F4CA74}"/>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590">
              <a:extLst>
                <a:ext uri="{FF2B5EF4-FFF2-40B4-BE49-F238E27FC236}">
                  <a16:creationId xmlns:a16="http://schemas.microsoft.com/office/drawing/2014/main" xmlns="" id="{520224F8-A306-48DA-B33F-0F17C5EB531C}"/>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591">
              <a:extLst>
                <a:ext uri="{FF2B5EF4-FFF2-40B4-BE49-F238E27FC236}">
                  <a16:creationId xmlns:a16="http://schemas.microsoft.com/office/drawing/2014/main" xmlns="" id="{DC692623-8115-4779-97D8-DEB6761303B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592">
              <a:extLst>
                <a:ext uri="{FF2B5EF4-FFF2-40B4-BE49-F238E27FC236}">
                  <a16:creationId xmlns:a16="http://schemas.microsoft.com/office/drawing/2014/main" xmlns="" id="{A41919D9-71F1-4326-AC89-C4F69E06F175}"/>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93">
              <a:extLst>
                <a:ext uri="{FF2B5EF4-FFF2-40B4-BE49-F238E27FC236}">
                  <a16:creationId xmlns:a16="http://schemas.microsoft.com/office/drawing/2014/main" xmlns="" id="{32330A41-A0B3-46C1-B9DF-3B4F716E762E}"/>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94">
              <a:extLst>
                <a:ext uri="{FF2B5EF4-FFF2-40B4-BE49-F238E27FC236}">
                  <a16:creationId xmlns:a16="http://schemas.microsoft.com/office/drawing/2014/main" xmlns="" id="{D598CFED-D688-4804-8533-2DEFD605DEFD}"/>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95">
              <a:extLst>
                <a:ext uri="{FF2B5EF4-FFF2-40B4-BE49-F238E27FC236}">
                  <a16:creationId xmlns:a16="http://schemas.microsoft.com/office/drawing/2014/main" xmlns="" id="{51058CB4-1334-4D82-98D7-2782483F108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96">
              <a:extLst>
                <a:ext uri="{FF2B5EF4-FFF2-40B4-BE49-F238E27FC236}">
                  <a16:creationId xmlns:a16="http://schemas.microsoft.com/office/drawing/2014/main" xmlns="" id="{CABF55D1-7837-4D65-9E4F-A8AC92D1B7EB}"/>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97">
              <a:extLst>
                <a:ext uri="{FF2B5EF4-FFF2-40B4-BE49-F238E27FC236}">
                  <a16:creationId xmlns:a16="http://schemas.microsoft.com/office/drawing/2014/main" xmlns="" id="{25C795E0-639E-4A07-B959-769F178D4F6D}"/>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98">
              <a:extLst>
                <a:ext uri="{FF2B5EF4-FFF2-40B4-BE49-F238E27FC236}">
                  <a16:creationId xmlns:a16="http://schemas.microsoft.com/office/drawing/2014/main" xmlns="" id="{6C90FD20-BA11-4BE8-9899-32C504AE40D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99">
              <a:extLst>
                <a:ext uri="{FF2B5EF4-FFF2-40B4-BE49-F238E27FC236}">
                  <a16:creationId xmlns:a16="http://schemas.microsoft.com/office/drawing/2014/main" xmlns="" id="{D56EDCED-4065-4F3F-8817-137B9883D298}"/>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600">
              <a:extLst>
                <a:ext uri="{FF2B5EF4-FFF2-40B4-BE49-F238E27FC236}">
                  <a16:creationId xmlns:a16="http://schemas.microsoft.com/office/drawing/2014/main" xmlns="" id="{2B865B56-1E9D-41EA-8A2E-DB01A74BEF09}"/>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601">
              <a:extLst>
                <a:ext uri="{FF2B5EF4-FFF2-40B4-BE49-F238E27FC236}">
                  <a16:creationId xmlns:a16="http://schemas.microsoft.com/office/drawing/2014/main" xmlns="" id="{C85F4812-CB59-4869-BCD1-CFD0E52910D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602">
              <a:extLst>
                <a:ext uri="{FF2B5EF4-FFF2-40B4-BE49-F238E27FC236}">
                  <a16:creationId xmlns:a16="http://schemas.microsoft.com/office/drawing/2014/main" xmlns="" id="{94F64EEB-20E3-4AF7-B9DC-DAA218DCC873}"/>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3">
              <a:extLst>
                <a:ext uri="{FF2B5EF4-FFF2-40B4-BE49-F238E27FC236}">
                  <a16:creationId xmlns:a16="http://schemas.microsoft.com/office/drawing/2014/main" xmlns="" id="{8F61C6F3-4B2C-48D4-A434-D9291AEDCC67}"/>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04">
              <a:extLst>
                <a:ext uri="{FF2B5EF4-FFF2-40B4-BE49-F238E27FC236}">
                  <a16:creationId xmlns:a16="http://schemas.microsoft.com/office/drawing/2014/main" xmlns="" id="{B0AC9049-FCF5-4A2B-944B-266637B490C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05">
              <a:extLst>
                <a:ext uri="{FF2B5EF4-FFF2-40B4-BE49-F238E27FC236}">
                  <a16:creationId xmlns:a16="http://schemas.microsoft.com/office/drawing/2014/main" xmlns="" id="{732302BB-A817-44D7-8246-D9A12BEAF246}"/>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06">
              <a:extLst>
                <a:ext uri="{FF2B5EF4-FFF2-40B4-BE49-F238E27FC236}">
                  <a16:creationId xmlns:a16="http://schemas.microsoft.com/office/drawing/2014/main" xmlns="" id="{4612433A-0F6F-4C16-B98C-416BC3B5ADCE}"/>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25" name="Group 224">
              <a:extLst>
                <a:ext uri="{FF2B5EF4-FFF2-40B4-BE49-F238E27FC236}">
                  <a16:creationId xmlns:a16="http://schemas.microsoft.com/office/drawing/2014/main" xmlns="" id="{72F8F7E2-F0AA-4DE4-9FFC-4DD92E1B0564}"/>
                </a:ext>
              </a:extLst>
            </p:cNvPr>
            <p:cNvGrpSpPr/>
            <p:nvPr/>
          </p:nvGrpSpPr>
          <p:grpSpPr>
            <a:xfrm>
              <a:off x="6403976" y="4008438"/>
              <a:ext cx="1055688" cy="1338263"/>
              <a:chOff x="6403976" y="4008438"/>
              <a:chExt cx="1055688" cy="1338263"/>
            </a:xfrm>
          </p:grpSpPr>
          <p:sp>
            <p:nvSpPr>
              <p:cNvPr id="226" name="Freeform 608">
                <a:extLst>
                  <a:ext uri="{FF2B5EF4-FFF2-40B4-BE49-F238E27FC236}">
                    <a16:creationId xmlns:a16="http://schemas.microsoft.com/office/drawing/2014/main" xmlns="" id="{38ECBA68-9BC5-454A-A7BE-18F92BECAB5E}"/>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09">
                <a:extLst>
                  <a:ext uri="{FF2B5EF4-FFF2-40B4-BE49-F238E27FC236}">
                    <a16:creationId xmlns:a16="http://schemas.microsoft.com/office/drawing/2014/main" xmlns="" id="{C20571B7-9EFC-4123-B456-7892AC99F0CC}"/>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10">
                <a:extLst>
                  <a:ext uri="{FF2B5EF4-FFF2-40B4-BE49-F238E27FC236}">
                    <a16:creationId xmlns:a16="http://schemas.microsoft.com/office/drawing/2014/main" xmlns="" id="{B5598661-471B-4178-AF84-57869E9437BD}"/>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11">
                <a:extLst>
                  <a:ext uri="{FF2B5EF4-FFF2-40B4-BE49-F238E27FC236}">
                    <a16:creationId xmlns:a16="http://schemas.microsoft.com/office/drawing/2014/main" xmlns="" id="{4B9FF044-C0C7-4D44-AD4D-524CDBBF74EE}"/>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12">
                <a:extLst>
                  <a:ext uri="{FF2B5EF4-FFF2-40B4-BE49-F238E27FC236}">
                    <a16:creationId xmlns:a16="http://schemas.microsoft.com/office/drawing/2014/main" xmlns="" id="{0B30075D-4DB0-4861-8693-C87141E6E08D}"/>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613">
                <a:extLst>
                  <a:ext uri="{FF2B5EF4-FFF2-40B4-BE49-F238E27FC236}">
                    <a16:creationId xmlns:a16="http://schemas.microsoft.com/office/drawing/2014/main" xmlns="" id="{DEC5F694-8E33-41BB-BCF6-1A74FE25494A}"/>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614">
                <a:extLst>
                  <a:ext uri="{FF2B5EF4-FFF2-40B4-BE49-F238E27FC236}">
                    <a16:creationId xmlns:a16="http://schemas.microsoft.com/office/drawing/2014/main" xmlns="" id="{E0102524-A9B5-4A45-B46E-3B0841B96903}"/>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615">
                <a:extLst>
                  <a:ext uri="{FF2B5EF4-FFF2-40B4-BE49-F238E27FC236}">
                    <a16:creationId xmlns:a16="http://schemas.microsoft.com/office/drawing/2014/main" xmlns="" id="{E99FCB41-7E8F-49E7-9EAF-75D11D8D8E47}"/>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616">
                <a:extLst>
                  <a:ext uri="{FF2B5EF4-FFF2-40B4-BE49-F238E27FC236}">
                    <a16:creationId xmlns:a16="http://schemas.microsoft.com/office/drawing/2014/main" xmlns="" id="{5D5F510A-B2E2-4727-AC1D-9BF93ABA6FEF}"/>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617">
                <a:extLst>
                  <a:ext uri="{FF2B5EF4-FFF2-40B4-BE49-F238E27FC236}">
                    <a16:creationId xmlns:a16="http://schemas.microsoft.com/office/drawing/2014/main" xmlns="" id="{455D3F45-CC48-45CC-A62D-98AEF05F96AF}"/>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618">
                <a:extLst>
                  <a:ext uri="{FF2B5EF4-FFF2-40B4-BE49-F238E27FC236}">
                    <a16:creationId xmlns:a16="http://schemas.microsoft.com/office/drawing/2014/main" xmlns="" id="{E3876153-7AC7-4B6B-8C79-B43C7E5F1C7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619">
                <a:extLst>
                  <a:ext uri="{FF2B5EF4-FFF2-40B4-BE49-F238E27FC236}">
                    <a16:creationId xmlns:a16="http://schemas.microsoft.com/office/drawing/2014/main" xmlns="" id="{71103D57-D734-49AD-A7A3-78EBA54CFBB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620">
                <a:extLst>
                  <a:ext uri="{FF2B5EF4-FFF2-40B4-BE49-F238E27FC236}">
                    <a16:creationId xmlns:a16="http://schemas.microsoft.com/office/drawing/2014/main" xmlns="" id="{E5AF44E9-8176-41FA-ABA7-030D1BA152BB}"/>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621">
                <a:extLst>
                  <a:ext uri="{FF2B5EF4-FFF2-40B4-BE49-F238E27FC236}">
                    <a16:creationId xmlns:a16="http://schemas.microsoft.com/office/drawing/2014/main" xmlns="" id="{65EA3EF6-227E-43D7-BEEB-7AD22F2E31C8}"/>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622">
                <a:extLst>
                  <a:ext uri="{FF2B5EF4-FFF2-40B4-BE49-F238E27FC236}">
                    <a16:creationId xmlns:a16="http://schemas.microsoft.com/office/drawing/2014/main" xmlns="" id="{9D023798-F8C6-4A8B-A9C8-3B4D849383D4}"/>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623">
                <a:extLst>
                  <a:ext uri="{FF2B5EF4-FFF2-40B4-BE49-F238E27FC236}">
                    <a16:creationId xmlns:a16="http://schemas.microsoft.com/office/drawing/2014/main" xmlns="" id="{EBB32293-30C6-4994-B878-74F29D6052D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624">
                <a:extLst>
                  <a:ext uri="{FF2B5EF4-FFF2-40B4-BE49-F238E27FC236}">
                    <a16:creationId xmlns:a16="http://schemas.microsoft.com/office/drawing/2014/main" xmlns="" id="{82825ED9-3B2B-404F-870B-CBE05DB80581}"/>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625">
                <a:extLst>
                  <a:ext uri="{FF2B5EF4-FFF2-40B4-BE49-F238E27FC236}">
                    <a16:creationId xmlns:a16="http://schemas.microsoft.com/office/drawing/2014/main" xmlns="" id="{401676B8-E291-414C-B37B-7745008BC874}"/>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626">
                <a:extLst>
                  <a:ext uri="{FF2B5EF4-FFF2-40B4-BE49-F238E27FC236}">
                    <a16:creationId xmlns:a16="http://schemas.microsoft.com/office/drawing/2014/main" xmlns="" id="{5DE4E966-31AE-4E8C-B5ED-6C28FC8286F2}"/>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627">
                <a:extLst>
                  <a:ext uri="{FF2B5EF4-FFF2-40B4-BE49-F238E27FC236}">
                    <a16:creationId xmlns:a16="http://schemas.microsoft.com/office/drawing/2014/main" xmlns="" id="{A43F86A8-F44D-4458-BF73-087E714235BD}"/>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628">
                <a:extLst>
                  <a:ext uri="{FF2B5EF4-FFF2-40B4-BE49-F238E27FC236}">
                    <a16:creationId xmlns:a16="http://schemas.microsoft.com/office/drawing/2014/main" xmlns="" id="{B66AD2D0-5979-4B25-9021-A8C24C5A794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629">
                <a:extLst>
                  <a:ext uri="{FF2B5EF4-FFF2-40B4-BE49-F238E27FC236}">
                    <a16:creationId xmlns:a16="http://schemas.microsoft.com/office/drawing/2014/main" xmlns="" id="{1F39079F-6B4E-4DB1-899F-FE73522BEF56}"/>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630">
                <a:extLst>
                  <a:ext uri="{FF2B5EF4-FFF2-40B4-BE49-F238E27FC236}">
                    <a16:creationId xmlns:a16="http://schemas.microsoft.com/office/drawing/2014/main" xmlns="" id="{9C9A0EB9-9E1A-44CB-914C-37D624B544FE}"/>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631">
                <a:extLst>
                  <a:ext uri="{FF2B5EF4-FFF2-40B4-BE49-F238E27FC236}">
                    <a16:creationId xmlns:a16="http://schemas.microsoft.com/office/drawing/2014/main" xmlns="" id="{25EA791F-ADD1-4018-AAED-D4D6EC1C7E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50" name="Group 249">
            <a:extLst>
              <a:ext uri="{FF2B5EF4-FFF2-40B4-BE49-F238E27FC236}">
                <a16:creationId xmlns:a16="http://schemas.microsoft.com/office/drawing/2014/main" xmlns="" id="{E9F84DA6-EAC3-40B4-B170-45C401AE42EA}"/>
              </a:ext>
            </a:extLst>
          </p:cNvPr>
          <p:cNvGrpSpPr/>
          <p:nvPr/>
        </p:nvGrpSpPr>
        <p:grpSpPr>
          <a:xfrm>
            <a:off x="943014" y="6016370"/>
            <a:ext cx="952899" cy="786408"/>
            <a:chOff x="6027738" y="3756025"/>
            <a:chExt cx="1858963" cy="1925638"/>
          </a:xfrm>
        </p:grpSpPr>
        <p:sp>
          <p:nvSpPr>
            <p:cNvPr id="251" name="Freeform 522">
              <a:extLst>
                <a:ext uri="{FF2B5EF4-FFF2-40B4-BE49-F238E27FC236}">
                  <a16:creationId xmlns:a16="http://schemas.microsoft.com/office/drawing/2014/main" xmlns="" id="{5F4D95FE-FF06-4893-8525-814167A93B7E}"/>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523">
              <a:extLst>
                <a:ext uri="{FF2B5EF4-FFF2-40B4-BE49-F238E27FC236}">
                  <a16:creationId xmlns:a16="http://schemas.microsoft.com/office/drawing/2014/main" xmlns="" id="{52B4131E-FA81-4DD2-AF99-8B5407D0DC2B}"/>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524">
              <a:extLst>
                <a:ext uri="{FF2B5EF4-FFF2-40B4-BE49-F238E27FC236}">
                  <a16:creationId xmlns:a16="http://schemas.microsoft.com/office/drawing/2014/main" xmlns="" id="{E2A9971E-7EE1-4E12-8E34-ADE9063665B9}"/>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525">
              <a:extLst>
                <a:ext uri="{FF2B5EF4-FFF2-40B4-BE49-F238E27FC236}">
                  <a16:creationId xmlns:a16="http://schemas.microsoft.com/office/drawing/2014/main" xmlns="" id="{D028BA25-307E-4652-8BA6-77FA7FAAC001}"/>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526">
              <a:extLst>
                <a:ext uri="{FF2B5EF4-FFF2-40B4-BE49-F238E27FC236}">
                  <a16:creationId xmlns:a16="http://schemas.microsoft.com/office/drawing/2014/main" xmlns="" id="{A7151BE6-EF6B-448B-A013-B39940082B92}"/>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527">
              <a:extLst>
                <a:ext uri="{FF2B5EF4-FFF2-40B4-BE49-F238E27FC236}">
                  <a16:creationId xmlns:a16="http://schemas.microsoft.com/office/drawing/2014/main" xmlns="" id="{8B13B605-7395-430E-898B-B2090A2571C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528">
              <a:extLst>
                <a:ext uri="{FF2B5EF4-FFF2-40B4-BE49-F238E27FC236}">
                  <a16:creationId xmlns:a16="http://schemas.microsoft.com/office/drawing/2014/main" xmlns="" id="{BBFADBD8-913B-45FF-8F4F-E1619E819CFF}"/>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529">
              <a:extLst>
                <a:ext uri="{FF2B5EF4-FFF2-40B4-BE49-F238E27FC236}">
                  <a16:creationId xmlns:a16="http://schemas.microsoft.com/office/drawing/2014/main" xmlns="" id="{BD679801-4D9A-4324-8D4E-6D6DFEA13093}"/>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530">
              <a:extLst>
                <a:ext uri="{FF2B5EF4-FFF2-40B4-BE49-F238E27FC236}">
                  <a16:creationId xmlns:a16="http://schemas.microsoft.com/office/drawing/2014/main" xmlns="" id="{30625DD8-41BC-4BA4-9CB0-8C6C0A8E6DB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531">
              <a:extLst>
                <a:ext uri="{FF2B5EF4-FFF2-40B4-BE49-F238E27FC236}">
                  <a16:creationId xmlns:a16="http://schemas.microsoft.com/office/drawing/2014/main" xmlns="" id="{DA820089-0743-4C77-B4F2-64BAF138F1D2}"/>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532">
              <a:extLst>
                <a:ext uri="{FF2B5EF4-FFF2-40B4-BE49-F238E27FC236}">
                  <a16:creationId xmlns:a16="http://schemas.microsoft.com/office/drawing/2014/main" xmlns="" id="{329921FA-1579-4B5F-98FE-B29FF92A18F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533">
              <a:extLst>
                <a:ext uri="{FF2B5EF4-FFF2-40B4-BE49-F238E27FC236}">
                  <a16:creationId xmlns:a16="http://schemas.microsoft.com/office/drawing/2014/main" xmlns="" id="{35F66BA8-4500-413F-96F2-0A4751B74389}"/>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534">
              <a:extLst>
                <a:ext uri="{FF2B5EF4-FFF2-40B4-BE49-F238E27FC236}">
                  <a16:creationId xmlns:a16="http://schemas.microsoft.com/office/drawing/2014/main" xmlns="" id="{1A5BD2D2-0295-4A82-84BB-6A7BE566461D}"/>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535">
              <a:extLst>
                <a:ext uri="{FF2B5EF4-FFF2-40B4-BE49-F238E27FC236}">
                  <a16:creationId xmlns:a16="http://schemas.microsoft.com/office/drawing/2014/main" xmlns="" id="{B020BB6F-575D-40CB-A25A-C34447EF7058}"/>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536">
              <a:extLst>
                <a:ext uri="{FF2B5EF4-FFF2-40B4-BE49-F238E27FC236}">
                  <a16:creationId xmlns:a16="http://schemas.microsoft.com/office/drawing/2014/main" xmlns="" id="{049B6E6B-270B-4E18-AF7A-0FA4AAF877C3}"/>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537">
              <a:extLst>
                <a:ext uri="{FF2B5EF4-FFF2-40B4-BE49-F238E27FC236}">
                  <a16:creationId xmlns:a16="http://schemas.microsoft.com/office/drawing/2014/main" xmlns="" id="{AB5C3F07-C79D-4C25-83BA-4A6CDD787447}"/>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538">
              <a:extLst>
                <a:ext uri="{FF2B5EF4-FFF2-40B4-BE49-F238E27FC236}">
                  <a16:creationId xmlns:a16="http://schemas.microsoft.com/office/drawing/2014/main" xmlns="" id="{14E5E260-82F9-4244-8656-66CDB8A01A09}"/>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539">
              <a:extLst>
                <a:ext uri="{FF2B5EF4-FFF2-40B4-BE49-F238E27FC236}">
                  <a16:creationId xmlns:a16="http://schemas.microsoft.com/office/drawing/2014/main" xmlns="" id="{D33EACD2-65C4-4B5F-98AD-551350BDDDFD}"/>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540">
              <a:extLst>
                <a:ext uri="{FF2B5EF4-FFF2-40B4-BE49-F238E27FC236}">
                  <a16:creationId xmlns:a16="http://schemas.microsoft.com/office/drawing/2014/main" xmlns="" id="{D754C007-3BF7-42F5-9739-4134499E101F}"/>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541">
              <a:extLst>
                <a:ext uri="{FF2B5EF4-FFF2-40B4-BE49-F238E27FC236}">
                  <a16:creationId xmlns:a16="http://schemas.microsoft.com/office/drawing/2014/main" xmlns="" id="{496DE148-90F6-4BF8-8566-14ECE070AF59}"/>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542">
              <a:extLst>
                <a:ext uri="{FF2B5EF4-FFF2-40B4-BE49-F238E27FC236}">
                  <a16:creationId xmlns:a16="http://schemas.microsoft.com/office/drawing/2014/main" xmlns="" id="{D1938EA5-6A58-4948-A131-5AA3CD8BC387}"/>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543">
              <a:extLst>
                <a:ext uri="{FF2B5EF4-FFF2-40B4-BE49-F238E27FC236}">
                  <a16:creationId xmlns:a16="http://schemas.microsoft.com/office/drawing/2014/main" xmlns="" id="{B06ED3A1-2BB6-4A18-A27E-C5048D189300}"/>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544">
              <a:extLst>
                <a:ext uri="{FF2B5EF4-FFF2-40B4-BE49-F238E27FC236}">
                  <a16:creationId xmlns:a16="http://schemas.microsoft.com/office/drawing/2014/main" xmlns="" id="{18327030-F453-41EC-BE25-3412B0DDCD88}"/>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545">
              <a:extLst>
                <a:ext uri="{FF2B5EF4-FFF2-40B4-BE49-F238E27FC236}">
                  <a16:creationId xmlns:a16="http://schemas.microsoft.com/office/drawing/2014/main" xmlns="" id="{77D88CFB-524C-458A-92E5-D83689DAD526}"/>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546">
              <a:extLst>
                <a:ext uri="{FF2B5EF4-FFF2-40B4-BE49-F238E27FC236}">
                  <a16:creationId xmlns:a16="http://schemas.microsoft.com/office/drawing/2014/main" xmlns="" id="{027303A2-3FC8-40AA-B313-C5A8893E08C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547">
              <a:extLst>
                <a:ext uri="{FF2B5EF4-FFF2-40B4-BE49-F238E27FC236}">
                  <a16:creationId xmlns:a16="http://schemas.microsoft.com/office/drawing/2014/main" xmlns="" id="{0832EA3D-7447-4A79-AEBC-7F82D2E720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548">
              <a:extLst>
                <a:ext uri="{FF2B5EF4-FFF2-40B4-BE49-F238E27FC236}">
                  <a16:creationId xmlns:a16="http://schemas.microsoft.com/office/drawing/2014/main" xmlns="" id="{C0737B65-92E0-4044-8BBC-5B05576AA64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549">
              <a:extLst>
                <a:ext uri="{FF2B5EF4-FFF2-40B4-BE49-F238E27FC236}">
                  <a16:creationId xmlns:a16="http://schemas.microsoft.com/office/drawing/2014/main" xmlns="" id="{8819DA41-70E5-47B2-9086-9BE313253E9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550">
              <a:extLst>
                <a:ext uri="{FF2B5EF4-FFF2-40B4-BE49-F238E27FC236}">
                  <a16:creationId xmlns:a16="http://schemas.microsoft.com/office/drawing/2014/main" xmlns="" id="{0468F537-B86C-438B-800C-3C043CBC5B17}"/>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551">
              <a:extLst>
                <a:ext uri="{FF2B5EF4-FFF2-40B4-BE49-F238E27FC236}">
                  <a16:creationId xmlns:a16="http://schemas.microsoft.com/office/drawing/2014/main" xmlns="" id="{5D22E15A-91E4-415C-8AD2-A2B465CBC6B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552">
              <a:extLst>
                <a:ext uri="{FF2B5EF4-FFF2-40B4-BE49-F238E27FC236}">
                  <a16:creationId xmlns:a16="http://schemas.microsoft.com/office/drawing/2014/main" xmlns="" id="{11D74E6C-4F64-4699-B92E-7ABAAAC827BF}"/>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553">
              <a:extLst>
                <a:ext uri="{FF2B5EF4-FFF2-40B4-BE49-F238E27FC236}">
                  <a16:creationId xmlns:a16="http://schemas.microsoft.com/office/drawing/2014/main" xmlns="" id="{8E42D551-5EBB-4B3D-B624-21384B440EAF}"/>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554">
              <a:extLst>
                <a:ext uri="{FF2B5EF4-FFF2-40B4-BE49-F238E27FC236}">
                  <a16:creationId xmlns:a16="http://schemas.microsoft.com/office/drawing/2014/main" xmlns="" id="{6E4EC05C-1EB6-48BF-9863-98A0FD6B70E7}"/>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555">
              <a:extLst>
                <a:ext uri="{FF2B5EF4-FFF2-40B4-BE49-F238E27FC236}">
                  <a16:creationId xmlns:a16="http://schemas.microsoft.com/office/drawing/2014/main" xmlns="" id="{72318D36-CD5F-46D0-B601-61076EA4F77F}"/>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556">
              <a:extLst>
                <a:ext uri="{FF2B5EF4-FFF2-40B4-BE49-F238E27FC236}">
                  <a16:creationId xmlns:a16="http://schemas.microsoft.com/office/drawing/2014/main" xmlns="" id="{DFB872AF-E8C2-42A1-BBE0-2C25765E7B47}"/>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557">
              <a:extLst>
                <a:ext uri="{FF2B5EF4-FFF2-40B4-BE49-F238E27FC236}">
                  <a16:creationId xmlns:a16="http://schemas.microsoft.com/office/drawing/2014/main" xmlns="" id="{88DC8209-3D81-4542-9DE9-E0C4729A0839}"/>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558">
              <a:extLst>
                <a:ext uri="{FF2B5EF4-FFF2-40B4-BE49-F238E27FC236}">
                  <a16:creationId xmlns:a16="http://schemas.microsoft.com/office/drawing/2014/main" xmlns="" id="{171275D4-D74C-4959-B588-492CC8BC45E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559">
              <a:extLst>
                <a:ext uri="{FF2B5EF4-FFF2-40B4-BE49-F238E27FC236}">
                  <a16:creationId xmlns:a16="http://schemas.microsoft.com/office/drawing/2014/main" xmlns="" id="{34AA6FCF-D881-4098-BAB6-C571CA380F3A}"/>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560">
              <a:extLst>
                <a:ext uri="{FF2B5EF4-FFF2-40B4-BE49-F238E27FC236}">
                  <a16:creationId xmlns:a16="http://schemas.microsoft.com/office/drawing/2014/main" xmlns="" id="{64D3299C-C47D-4685-94C1-D6DFA361C33D}"/>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561">
              <a:extLst>
                <a:ext uri="{FF2B5EF4-FFF2-40B4-BE49-F238E27FC236}">
                  <a16:creationId xmlns:a16="http://schemas.microsoft.com/office/drawing/2014/main" xmlns="" id="{CA58A5B6-349B-4E9C-B990-55A8202BCF6F}"/>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562">
              <a:extLst>
                <a:ext uri="{FF2B5EF4-FFF2-40B4-BE49-F238E27FC236}">
                  <a16:creationId xmlns:a16="http://schemas.microsoft.com/office/drawing/2014/main" xmlns="" id="{98A26EB4-0370-4387-A4E0-8624BBEB9C01}"/>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563">
              <a:extLst>
                <a:ext uri="{FF2B5EF4-FFF2-40B4-BE49-F238E27FC236}">
                  <a16:creationId xmlns:a16="http://schemas.microsoft.com/office/drawing/2014/main" xmlns="" id="{FD4BA5DB-FA31-44E5-900A-35FE4CED1401}"/>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564">
              <a:extLst>
                <a:ext uri="{FF2B5EF4-FFF2-40B4-BE49-F238E27FC236}">
                  <a16:creationId xmlns:a16="http://schemas.microsoft.com/office/drawing/2014/main" xmlns="" id="{49195DDC-5A9F-47F9-84A1-F07C2DBC66D3}"/>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565">
              <a:extLst>
                <a:ext uri="{FF2B5EF4-FFF2-40B4-BE49-F238E27FC236}">
                  <a16:creationId xmlns:a16="http://schemas.microsoft.com/office/drawing/2014/main" xmlns="" id="{147517DD-9EA0-48F1-AACB-3BAB82C8CF6D}"/>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566">
              <a:extLst>
                <a:ext uri="{FF2B5EF4-FFF2-40B4-BE49-F238E27FC236}">
                  <a16:creationId xmlns:a16="http://schemas.microsoft.com/office/drawing/2014/main" xmlns="" id="{25FD81DA-5D35-4B18-8E89-7C5FC1BFCFC8}"/>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567">
              <a:extLst>
                <a:ext uri="{FF2B5EF4-FFF2-40B4-BE49-F238E27FC236}">
                  <a16:creationId xmlns:a16="http://schemas.microsoft.com/office/drawing/2014/main" xmlns="" id="{9CEFC3A9-0DBC-42C6-9DF2-38BA165F7637}"/>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568">
              <a:extLst>
                <a:ext uri="{FF2B5EF4-FFF2-40B4-BE49-F238E27FC236}">
                  <a16:creationId xmlns:a16="http://schemas.microsoft.com/office/drawing/2014/main" xmlns="" id="{2DBB5940-1C63-4989-BC2E-F418EC593EBA}"/>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569">
              <a:extLst>
                <a:ext uri="{FF2B5EF4-FFF2-40B4-BE49-F238E27FC236}">
                  <a16:creationId xmlns:a16="http://schemas.microsoft.com/office/drawing/2014/main" xmlns="" id="{765423B1-E8C1-402D-8600-E1C2704EC659}"/>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570">
              <a:extLst>
                <a:ext uri="{FF2B5EF4-FFF2-40B4-BE49-F238E27FC236}">
                  <a16:creationId xmlns:a16="http://schemas.microsoft.com/office/drawing/2014/main" xmlns="" id="{5D439187-4343-4F60-AC60-52ED8D7B19D4}"/>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571">
              <a:extLst>
                <a:ext uri="{FF2B5EF4-FFF2-40B4-BE49-F238E27FC236}">
                  <a16:creationId xmlns:a16="http://schemas.microsoft.com/office/drawing/2014/main" xmlns="" id="{10EF1E1D-ED7E-49B6-9632-62FBDF6F10D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572">
              <a:extLst>
                <a:ext uri="{FF2B5EF4-FFF2-40B4-BE49-F238E27FC236}">
                  <a16:creationId xmlns:a16="http://schemas.microsoft.com/office/drawing/2014/main" xmlns="" id="{A221BA16-69EA-45EC-B2D4-F90C15DA0745}"/>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573">
              <a:extLst>
                <a:ext uri="{FF2B5EF4-FFF2-40B4-BE49-F238E27FC236}">
                  <a16:creationId xmlns:a16="http://schemas.microsoft.com/office/drawing/2014/main" xmlns="" id="{290A172E-3BD1-4C7A-A840-BCDD3911F96E}"/>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574">
              <a:extLst>
                <a:ext uri="{FF2B5EF4-FFF2-40B4-BE49-F238E27FC236}">
                  <a16:creationId xmlns:a16="http://schemas.microsoft.com/office/drawing/2014/main" xmlns="" id="{E6A60EDA-C779-4110-A0A9-08D72F9CFCC2}"/>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575">
              <a:extLst>
                <a:ext uri="{FF2B5EF4-FFF2-40B4-BE49-F238E27FC236}">
                  <a16:creationId xmlns:a16="http://schemas.microsoft.com/office/drawing/2014/main" xmlns="" id="{9ECE0F8A-27AF-486D-945E-DC2846BC9FF7}"/>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576">
              <a:extLst>
                <a:ext uri="{FF2B5EF4-FFF2-40B4-BE49-F238E27FC236}">
                  <a16:creationId xmlns:a16="http://schemas.microsoft.com/office/drawing/2014/main" xmlns="" id="{8EB85681-06AA-4CF9-A1D4-D5E3D34E163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577">
              <a:extLst>
                <a:ext uri="{FF2B5EF4-FFF2-40B4-BE49-F238E27FC236}">
                  <a16:creationId xmlns:a16="http://schemas.microsoft.com/office/drawing/2014/main" xmlns="" id="{D4C44287-EEAD-42F5-974C-9567899E252A}"/>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578">
              <a:extLst>
                <a:ext uri="{FF2B5EF4-FFF2-40B4-BE49-F238E27FC236}">
                  <a16:creationId xmlns:a16="http://schemas.microsoft.com/office/drawing/2014/main" xmlns="" id="{5A570D3F-3D9E-4AC5-82A9-9EBC2E15C055}"/>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579">
              <a:extLst>
                <a:ext uri="{FF2B5EF4-FFF2-40B4-BE49-F238E27FC236}">
                  <a16:creationId xmlns:a16="http://schemas.microsoft.com/office/drawing/2014/main" xmlns="" id="{06BF42A2-5111-40D4-AE06-7815F7A74B29}"/>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580">
              <a:extLst>
                <a:ext uri="{FF2B5EF4-FFF2-40B4-BE49-F238E27FC236}">
                  <a16:creationId xmlns:a16="http://schemas.microsoft.com/office/drawing/2014/main" xmlns="" id="{4EDC878F-4FE7-4120-9DE1-14E140F143B4}"/>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581">
              <a:extLst>
                <a:ext uri="{FF2B5EF4-FFF2-40B4-BE49-F238E27FC236}">
                  <a16:creationId xmlns:a16="http://schemas.microsoft.com/office/drawing/2014/main" xmlns="" id="{5C8A2974-F6F3-434D-9CB8-9B4165C9D3F7}"/>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582">
              <a:extLst>
                <a:ext uri="{FF2B5EF4-FFF2-40B4-BE49-F238E27FC236}">
                  <a16:creationId xmlns:a16="http://schemas.microsoft.com/office/drawing/2014/main" xmlns="" id="{7DF244B8-61F1-48E9-8575-A89EF2266AF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583">
              <a:extLst>
                <a:ext uri="{FF2B5EF4-FFF2-40B4-BE49-F238E27FC236}">
                  <a16:creationId xmlns:a16="http://schemas.microsoft.com/office/drawing/2014/main" xmlns="" id="{09EE4526-8228-4A4D-9860-3B090385037E}"/>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584">
              <a:extLst>
                <a:ext uri="{FF2B5EF4-FFF2-40B4-BE49-F238E27FC236}">
                  <a16:creationId xmlns:a16="http://schemas.microsoft.com/office/drawing/2014/main" xmlns="" id="{4FA3DFD9-D3EC-4CFE-99C8-65AA8E10F186}"/>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585">
              <a:extLst>
                <a:ext uri="{FF2B5EF4-FFF2-40B4-BE49-F238E27FC236}">
                  <a16:creationId xmlns:a16="http://schemas.microsoft.com/office/drawing/2014/main" xmlns="" id="{82A30337-B396-4D13-BF48-11FE93589B2C}"/>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586">
              <a:extLst>
                <a:ext uri="{FF2B5EF4-FFF2-40B4-BE49-F238E27FC236}">
                  <a16:creationId xmlns:a16="http://schemas.microsoft.com/office/drawing/2014/main" xmlns="" id="{B4B788C7-3157-428C-B10B-85A47C4E5DB2}"/>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587">
              <a:extLst>
                <a:ext uri="{FF2B5EF4-FFF2-40B4-BE49-F238E27FC236}">
                  <a16:creationId xmlns:a16="http://schemas.microsoft.com/office/drawing/2014/main" xmlns="" id="{D10907CF-4981-45D4-92D1-96763614EA78}"/>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588">
              <a:extLst>
                <a:ext uri="{FF2B5EF4-FFF2-40B4-BE49-F238E27FC236}">
                  <a16:creationId xmlns:a16="http://schemas.microsoft.com/office/drawing/2014/main" xmlns="" id="{14A09D21-D1BD-4338-B05F-421CBC9F7744}"/>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589">
              <a:extLst>
                <a:ext uri="{FF2B5EF4-FFF2-40B4-BE49-F238E27FC236}">
                  <a16:creationId xmlns:a16="http://schemas.microsoft.com/office/drawing/2014/main" xmlns="" id="{08BB17DB-9BCF-4E81-90FB-FA8857BBA577}"/>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590">
              <a:extLst>
                <a:ext uri="{FF2B5EF4-FFF2-40B4-BE49-F238E27FC236}">
                  <a16:creationId xmlns:a16="http://schemas.microsoft.com/office/drawing/2014/main" xmlns="" id="{5FF361D9-17D8-4A4C-ACD2-B5D4C2941A5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591">
              <a:extLst>
                <a:ext uri="{FF2B5EF4-FFF2-40B4-BE49-F238E27FC236}">
                  <a16:creationId xmlns:a16="http://schemas.microsoft.com/office/drawing/2014/main" xmlns="" id="{FF551121-5D8C-4FCF-86B6-7C935E326724}"/>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592">
              <a:extLst>
                <a:ext uri="{FF2B5EF4-FFF2-40B4-BE49-F238E27FC236}">
                  <a16:creationId xmlns:a16="http://schemas.microsoft.com/office/drawing/2014/main" xmlns="" id="{1BAA340D-4DE9-4AFA-AED5-932E2A9E762E}"/>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593">
              <a:extLst>
                <a:ext uri="{FF2B5EF4-FFF2-40B4-BE49-F238E27FC236}">
                  <a16:creationId xmlns:a16="http://schemas.microsoft.com/office/drawing/2014/main" xmlns="" id="{24BDE4DE-1661-4828-ABE8-68F509545C42}"/>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594">
              <a:extLst>
                <a:ext uri="{FF2B5EF4-FFF2-40B4-BE49-F238E27FC236}">
                  <a16:creationId xmlns:a16="http://schemas.microsoft.com/office/drawing/2014/main" xmlns="" id="{F7D80CB0-AF8D-45C9-878D-C31ACE76EF9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595">
              <a:extLst>
                <a:ext uri="{FF2B5EF4-FFF2-40B4-BE49-F238E27FC236}">
                  <a16:creationId xmlns:a16="http://schemas.microsoft.com/office/drawing/2014/main" xmlns="" id="{5C7A7B46-AE6B-4AFE-AE38-4480245F6053}"/>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596">
              <a:extLst>
                <a:ext uri="{FF2B5EF4-FFF2-40B4-BE49-F238E27FC236}">
                  <a16:creationId xmlns:a16="http://schemas.microsoft.com/office/drawing/2014/main" xmlns="" id="{2E6D3588-44A5-450D-B312-397919F4CD0E}"/>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597">
              <a:extLst>
                <a:ext uri="{FF2B5EF4-FFF2-40B4-BE49-F238E27FC236}">
                  <a16:creationId xmlns:a16="http://schemas.microsoft.com/office/drawing/2014/main" xmlns="" id="{544354FE-D6A4-45A1-B643-52AEDBCC135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598">
              <a:extLst>
                <a:ext uri="{FF2B5EF4-FFF2-40B4-BE49-F238E27FC236}">
                  <a16:creationId xmlns:a16="http://schemas.microsoft.com/office/drawing/2014/main" xmlns="" id="{42E762AA-1B86-4E11-8ECE-5CB80C576EBE}"/>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599">
              <a:extLst>
                <a:ext uri="{FF2B5EF4-FFF2-40B4-BE49-F238E27FC236}">
                  <a16:creationId xmlns:a16="http://schemas.microsoft.com/office/drawing/2014/main" xmlns="" id="{ADF4A65A-AAA7-4EEA-888F-B1D705B87EDA}"/>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600">
              <a:extLst>
                <a:ext uri="{FF2B5EF4-FFF2-40B4-BE49-F238E27FC236}">
                  <a16:creationId xmlns:a16="http://schemas.microsoft.com/office/drawing/2014/main" xmlns="" id="{10370B67-0FC4-4CF6-9435-4555088D706B}"/>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601">
              <a:extLst>
                <a:ext uri="{FF2B5EF4-FFF2-40B4-BE49-F238E27FC236}">
                  <a16:creationId xmlns:a16="http://schemas.microsoft.com/office/drawing/2014/main" xmlns="" id="{23714716-3239-4779-B71E-E38C49C1BA33}"/>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602">
              <a:extLst>
                <a:ext uri="{FF2B5EF4-FFF2-40B4-BE49-F238E27FC236}">
                  <a16:creationId xmlns:a16="http://schemas.microsoft.com/office/drawing/2014/main" xmlns="" id="{60D317AC-5CA2-483E-AEF8-B06CB83A367E}"/>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603">
              <a:extLst>
                <a:ext uri="{FF2B5EF4-FFF2-40B4-BE49-F238E27FC236}">
                  <a16:creationId xmlns:a16="http://schemas.microsoft.com/office/drawing/2014/main" xmlns="" id="{0983BDEF-817E-4E41-83B3-5E5F04C3D31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604">
              <a:extLst>
                <a:ext uri="{FF2B5EF4-FFF2-40B4-BE49-F238E27FC236}">
                  <a16:creationId xmlns:a16="http://schemas.microsoft.com/office/drawing/2014/main" xmlns="" id="{06EA7293-C18B-4EF9-BEDB-55AC78A4757C}"/>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605">
              <a:extLst>
                <a:ext uri="{FF2B5EF4-FFF2-40B4-BE49-F238E27FC236}">
                  <a16:creationId xmlns:a16="http://schemas.microsoft.com/office/drawing/2014/main" xmlns="" id="{A7A3B8C2-E4FF-4EC7-85BD-F19151368EE5}"/>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606">
              <a:extLst>
                <a:ext uri="{FF2B5EF4-FFF2-40B4-BE49-F238E27FC236}">
                  <a16:creationId xmlns:a16="http://schemas.microsoft.com/office/drawing/2014/main" xmlns="" id="{108D1631-8C34-423D-BE67-23E76B5B0911}"/>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336" name="Group 335">
              <a:extLst>
                <a:ext uri="{FF2B5EF4-FFF2-40B4-BE49-F238E27FC236}">
                  <a16:creationId xmlns:a16="http://schemas.microsoft.com/office/drawing/2014/main" xmlns="" id="{3F5E8AF5-135C-4D80-BE12-3745D66258AE}"/>
                </a:ext>
              </a:extLst>
            </p:cNvPr>
            <p:cNvGrpSpPr/>
            <p:nvPr/>
          </p:nvGrpSpPr>
          <p:grpSpPr>
            <a:xfrm>
              <a:off x="6403976" y="4008438"/>
              <a:ext cx="1055688" cy="1338263"/>
              <a:chOff x="6403976" y="4008438"/>
              <a:chExt cx="1055688" cy="1338263"/>
            </a:xfrm>
          </p:grpSpPr>
          <p:sp>
            <p:nvSpPr>
              <p:cNvPr id="337" name="Freeform 608">
                <a:extLst>
                  <a:ext uri="{FF2B5EF4-FFF2-40B4-BE49-F238E27FC236}">
                    <a16:creationId xmlns:a16="http://schemas.microsoft.com/office/drawing/2014/main" xmlns="" id="{97061E6B-496F-442D-A9C7-74C20C138C2A}"/>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609">
                <a:extLst>
                  <a:ext uri="{FF2B5EF4-FFF2-40B4-BE49-F238E27FC236}">
                    <a16:creationId xmlns:a16="http://schemas.microsoft.com/office/drawing/2014/main" xmlns="" id="{ADBB9676-4DF9-47FA-90D3-B4DD67FACB84}"/>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610">
                <a:extLst>
                  <a:ext uri="{FF2B5EF4-FFF2-40B4-BE49-F238E27FC236}">
                    <a16:creationId xmlns:a16="http://schemas.microsoft.com/office/drawing/2014/main" xmlns="" id="{47B8E5C5-B088-42F9-A9E8-6CC82C2B52D2}"/>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611">
                <a:extLst>
                  <a:ext uri="{FF2B5EF4-FFF2-40B4-BE49-F238E27FC236}">
                    <a16:creationId xmlns:a16="http://schemas.microsoft.com/office/drawing/2014/main" xmlns="" id="{5AE9A48D-7355-4CF8-B4FB-593EBE527C07}"/>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612">
                <a:extLst>
                  <a:ext uri="{FF2B5EF4-FFF2-40B4-BE49-F238E27FC236}">
                    <a16:creationId xmlns:a16="http://schemas.microsoft.com/office/drawing/2014/main" xmlns="" id="{D83AFA44-EA93-4AE1-A911-0F834A364623}"/>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613">
                <a:extLst>
                  <a:ext uri="{FF2B5EF4-FFF2-40B4-BE49-F238E27FC236}">
                    <a16:creationId xmlns:a16="http://schemas.microsoft.com/office/drawing/2014/main" xmlns="" id="{AEF7F2E3-68B3-4D96-B35E-84A60C23897B}"/>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614">
                <a:extLst>
                  <a:ext uri="{FF2B5EF4-FFF2-40B4-BE49-F238E27FC236}">
                    <a16:creationId xmlns:a16="http://schemas.microsoft.com/office/drawing/2014/main" xmlns="" id="{4AC9357A-803E-447A-A570-DC549EEF8251}"/>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615">
                <a:extLst>
                  <a:ext uri="{FF2B5EF4-FFF2-40B4-BE49-F238E27FC236}">
                    <a16:creationId xmlns:a16="http://schemas.microsoft.com/office/drawing/2014/main" xmlns="" id="{208ED650-8A97-46CF-BFA8-4FEB812A59C3}"/>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616">
                <a:extLst>
                  <a:ext uri="{FF2B5EF4-FFF2-40B4-BE49-F238E27FC236}">
                    <a16:creationId xmlns:a16="http://schemas.microsoft.com/office/drawing/2014/main" xmlns="" id="{6C619FEF-E907-4276-B321-EC759E439F4D}"/>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617">
                <a:extLst>
                  <a:ext uri="{FF2B5EF4-FFF2-40B4-BE49-F238E27FC236}">
                    <a16:creationId xmlns:a16="http://schemas.microsoft.com/office/drawing/2014/main" xmlns="" id="{F369D857-D754-4D45-8D59-4A57FBDB3DD7}"/>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618">
                <a:extLst>
                  <a:ext uri="{FF2B5EF4-FFF2-40B4-BE49-F238E27FC236}">
                    <a16:creationId xmlns:a16="http://schemas.microsoft.com/office/drawing/2014/main" xmlns="" id="{5F2BC691-E090-4C64-8EFB-C0E33CDE96BE}"/>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619">
                <a:extLst>
                  <a:ext uri="{FF2B5EF4-FFF2-40B4-BE49-F238E27FC236}">
                    <a16:creationId xmlns:a16="http://schemas.microsoft.com/office/drawing/2014/main" xmlns="" id="{CC21AE9E-4017-4548-930F-BA9FF7C27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620">
                <a:extLst>
                  <a:ext uri="{FF2B5EF4-FFF2-40B4-BE49-F238E27FC236}">
                    <a16:creationId xmlns:a16="http://schemas.microsoft.com/office/drawing/2014/main" xmlns="" id="{92FCF15D-6608-4D91-ABA1-2C323EDC803D}"/>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621">
                <a:extLst>
                  <a:ext uri="{FF2B5EF4-FFF2-40B4-BE49-F238E27FC236}">
                    <a16:creationId xmlns:a16="http://schemas.microsoft.com/office/drawing/2014/main" xmlns="" id="{03F5F96F-689C-44D5-B471-E96E1E8C2AE9}"/>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622">
                <a:extLst>
                  <a:ext uri="{FF2B5EF4-FFF2-40B4-BE49-F238E27FC236}">
                    <a16:creationId xmlns:a16="http://schemas.microsoft.com/office/drawing/2014/main" xmlns="" id="{B94CE945-461B-45CC-9154-EB2252AEE41A}"/>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623">
                <a:extLst>
                  <a:ext uri="{FF2B5EF4-FFF2-40B4-BE49-F238E27FC236}">
                    <a16:creationId xmlns:a16="http://schemas.microsoft.com/office/drawing/2014/main" xmlns="" id="{E537E168-BA21-49AC-94F5-A32BFBB3D59C}"/>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624">
                <a:extLst>
                  <a:ext uri="{FF2B5EF4-FFF2-40B4-BE49-F238E27FC236}">
                    <a16:creationId xmlns:a16="http://schemas.microsoft.com/office/drawing/2014/main" xmlns="" id="{085C78AD-7477-4BCA-86D1-13BF57C8D7B2}"/>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625">
                <a:extLst>
                  <a:ext uri="{FF2B5EF4-FFF2-40B4-BE49-F238E27FC236}">
                    <a16:creationId xmlns:a16="http://schemas.microsoft.com/office/drawing/2014/main" xmlns="" id="{C5EC2B90-DFB0-4AC7-AF5E-5D185BB1F9B9}"/>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626">
                <a:extLst>
                  <a:ext uri="{FF2B5EF4-FFF2-40B4-BE49-F238E27FC236}">
                    <a16:creationId xmlns:a16="http://schemas.microsoft.com/office/drawing/2014/main" xmlns="" id="{7D3F1751-3BEB-4CAD-B416-12018B970411}"/>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627">
                <a:extLst>
                  <a:ext uri="{FF2B5EF4-FFF2-40B4-BE49-F238E27FC236}">
                    <a16:creationId xmlns:a16="http://schemas.microsoft.com/office/drawing/2014/main" xmlns="" id="{804479C6-1159-4EBD-BEA3-8A0C5F2AF6B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628">
                <a:extLst>
                  <a:ext uri="{FF2B5EF4-FFF2-40B4-BE49-F238E27FC236}">
                    <a16:creationId xmlns:a16="http://schemas.microsoft.com/office/drawing/2014/main" xmlns="" id="{E933FD04-0E26-460F-8574-973B0B193D0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629">
                <a:extLst>
                  <a:ext uri="{FF2B5EF4-FFF2-40B4-BE49-F238E27FC236}">
                    <a16:creationId xmlns:a16="http://schemas.microsoft.com/office/drawing/2014/main" xmlns="" id="{C5A0CE78-AF41-48B7-AAEC-B90CE4EFCF9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630">
                <a:extLst>
                  <a:ext uri="{FF2B5EF4-FFF2-40B4-BE49-F238E27FC236}">
                    <a16:creationId xmlns:a16="http://schemas.microsoft.com/office/drawing/2014/main" xmlns="" id="{A4EB8D0E-B0AA-454F-B652-FF10782FA111}"/>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631">
                <a:extLst>
                  <a:ext uri="{FF2B5EF4-FFF2-40B4-BE49-F238E27FC236}">
                    <a16:creationId xmlns:a16="http://schemas.microsoft.com/office/drawing/2014/main" xmlns="" id="{60327E1A-98CC-4360-B820-354150098809}"/>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361" name="Group 360">
            <a:extLst>
              <a:ext uri="{FF2B5EF4-FFF2-40B4-BE49-F238E27FC236}">
                <a16:creationId xmlns:a16="http://schemas.microsoft.com/office/drawing/2014/main" xmlns="" id="{E78C3A80-1DAB-417F-B2C4-F72C16BD1268}"/>
              </a:ext>
            </a:extLst>
          </p:cNvPr>
          <p:cNvGrpSpPr/>
          <p:nvPr/>
        </p:nvGrpSpPr>
        <p:grpSpPr>
          <a:xfrm>
            <a:off x="1751826" y="6025278"/>
            <a:ext cx="952899" cy="786408"/>
            <a:chOff x="6027738" y="3756025"/>
            <a:chExt cx="1858963" cy="1925638"/>
          </a:xfrm>
        </p:grpSpPr>
        <p:sp>
          <p:nvSpPr>
            <p:cNvPr id="362" name="Freeform 522">
              <a:extLst>
                <a:ext uri="{FF2B5EF4-FFF2-40B4-BE49-F238E27FC236}">
                  <a16:creationId xmlns:a16="http://schemas.microsoft.com/office/drawing/2014/main" xmlns="" id="{4E59CDCE-BEFE-463A-B60E-2EE9D37FAA7A}"/>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523">
              <a:extLst>
                <a:ext uri="{FF2B5EF4-FFF2-40B4-BE49-F238E27FC236}">
                  <a16:creationId xmlns:a16="http://schemas.microsoft.com/office/drawing/2014/main" xmlns="" id="{AB0F0B97-71B7-46E8-8BCE-04511527E90D}"/>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524">
              <a:extLst>
                <a:ext uri="{FF2B5EF4-FFF2-40B4-BE49-F238E27FC236}">
                  <a16:creationId xmlns:a16="http://schemas.microsoft.com/office/drawing/2014/main" xmlns="" id="{9A356BC7-F19B-4575-8425-AFCA01B57D11}"/>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525">
              <a:extLst>
                <a:ext uri="{FF2B5EF4-FFF2-40B4-BE49-F238E27FC236}">
                  <a16:creationId xmlns:a16="http://schemas.microsoft.com/office/drawing/2014/main" xmlns="" id="{8526CF4C-E256-4CD0-99E4-E68F7316D7D6}"/>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526">
              <a:extLst>
                <a:ext uri="{FF2B5EF4-FFF2-40B4-BE49-F238E27FC236}">
                  <a16:creationId xmlns:a16="http://schemas.microsoft.com/office/drawing/2014/main" xmlns="" id="{DE53A7DB-7D0E-4D9B-9403-3288A407C40C}"/>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527">
              <a:extLst>
                <a:ext uri="{FF2B5EF4-FFF2-40B4-BE49-F238E27FC236}">
                  <a16:creationId xmlns:a16="http://schemas.microsoft.com/office/drawing/2014/main" xmlns="" id="{845A6A74-0231-4968-BAFF-CED940A47607}"/>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528">
              <a:extLst>
                <a:ext uri="{FF2B5EF4-FFF2-40B4-BE49-F238E27FC236}">
                  <a16:creationId xmlns:a16="http://schemas.microsoft.com/office/drawing/2014/main" xmlns="" id="{4E842E84-6524-4902-8DED-5A1DBCDE089D}"/>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529">
              <a:extLst>
                <a:ext uri="{FF2B5EF4-FFF2-40B4-BE49-F238E27FC236}">
                  <a16:creationId xmlns:a16="http://schemas.microsoft.com/office/drawing/2014/main" xmlns="" id="{11FD8268-7C90-46CA-8B25-9918CD052AA6}"/>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530">
              <a:extLst>
                <a:ext uri="{FF2B5EF4-FFF2-40B4-BE49-F238E27FC236}">
                  <a16:creationId xmlns:a16="http://schemas.microsoft.com/office/drawing/2014/main" xmlns="" id="{6D73C4B7-C619-40CD-9BCD-CF7994DB4A96}"/>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531">
              <a:extLst>
                <a:ext uri="{FF2B5EF4-FFF2-40B4-BE49-F238E27FC236}">
                  <a16:creationId xmlns:a16="http://schemas.microsoft.com/office/drawing/2014/main" xmlns="" id="{7653F603-571F-402F-B65A-BF8C5FBF6A44}"/>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532">
              <a:extLst>
                <a:ext uri="{FF2B5EF4-FFF2-40B4-BE49-F238E27FC236}">
                  <a16:creationId xmlns:a16="http://schemas.microsoft.com/office/drawing/2014/main" xmlns="" id="{15881E3F-1350-4F26-80AF-0C4ACB4F54DC}"/>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533">
              <a:extLst>
                <a:ext uri="{FF2B5EF4-FFF2-40B4-BE49-F238E27FC236}">
                  <a16:creationId xmlns:a16="http://schemas.microsoft.com/office/drawing/2014/main" xmlns="" id="{782F19C5-580D-4DD3-81D5-F5D365269FE2}"/>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534">
              <a:extLst>
                <a:ext uri="{FF2B5EF4-FFF2-40B4-BE49-F238E27FC236}">
                  <a16:creationId xmlns:a16="http://schemas.microsoft.com/office/drawing/2014/main" xmlns="" id="{25DEA964-E392-4014-BFD3-0C97546D80E4}"/>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535">
              <a:extLst>
                <a:ext uri="{FF2B5EF4-FFF2-40B4-BE49-F238E27FC236}">
                  <a16:creationId xmlns:a16="http://schemas.microsoft.com/office/drawing/2014/main" xmlns="" id="{0F8FF46E-EBC2-4E58-92F8-B21C6E8881C1}"/>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536">
              <a:extLst>
                <a:ext uri="{FF2B5EF4-FFF2-40B4-BE49-F238E27FC236}">
                  <a16:creationId xmlns:a16="http://schemas.microsoft.com/office/drawing/2014/main" xmlns="" id="{628BF35E-5D7C-4DE6-8962-91853D90E0E7}"/>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537">
              <a:extLst>
                <a:ext uri="{FF2B5EF4-FFF2-40B4-BE49-F238E27FC236}">
                  <a16:creationId xmlns:a16="http://schemas.microsoft.com/office/drawing/2014/main" xmlns="" id="{58F3F124-E8F7-4D00-930E-BEAE3DE55B81}"/>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538">
              <a:extLst>
                <a:ext uri="{FF2B5EF4-FFF2-40B4-BE49-F238E27FC236}">
                  <a16:creationId xmlns:a16="http://schemas.microsoft.com/office/drawing/2014/main" xmlns="" id="{95B05144-7812-4744-9B3F-446DEE678A8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539">
              <a:extLst>
                <a:ext uri="{FF2B5EF4-FFF2-40B4-BE49-F238E27FC236}">
                  <a16:creationId xmlns:a16="http://schemas.microsoft.com/office/drawing/2014/main" xmlns="" id="{7BCF344A-D840-44D9-996D-C12163344F44}"/>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540">
              <a:extLst>
                <a:ext uri="{FF2B5EF4-FFF2-40B4-BE49-F238E27FC236}">
                  <a16:creationId xmlns:a16="http://schemas.microsoft.com/office/drawing/2014/main" xmlns="" id="{82631760-3DA7-43A7-B993-D49008A33AE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541">
              <a:extLst>
                <a:ext uri="{FF2B5EF4-FFF2-40B4-BE49-F238E27FC236}">
                  <a16:creationId xmlns:a16="http://schemas.microsoft.com/office/drawing/2014/main" xmlns="" id="{16883C37-0D53-431A-8885-66EB65215D41}"/>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542">
              <a:extLst>
                <a:ext uri="{FF2B5EF4-FFF2-40B4-BE49-F238E27FC236}">
                  <a16:creationId xmlns:a16="http://schemas.microsoft.com/office/drawing/2014/main" xmlns="" id="{3F693A82-BAA6-4EB7-A5DB-E9DE12E4A285}"/>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543">
              <a:extLst>
                <a:ext uri="{FF2B5EF4-FFF2-40B4-BE49-F238E27FC236}">
                  <a16:creationId xmlns:a16="http://schemas.microsoft.com/office/drawing/2014/main" xmlns="" id="{0314430B-BEAA-40D4-A20D-23F88A902929}"/>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544">
              <a:extLst>
                <a:ext uri="{FF2B5EF4-FFF2-40B4-BE49-F238E27FC236}">
                  <a16:creationId xmlns:a16="http://schemas.microsoft.com/office/drawing/2014/main" xmlns="" id="{D6E09059-6F22-4BDF-89C2-BA45BC7A156D}"/>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545">
              <a:extLst>
                <a:ext uri="{FF2B5EF4-FFF2-40B4-BE49-F238E27FC236}">
                  <a16:creationId xmlns:a16="http://schemas.microsoft.com/office/drawing/2014/main" xmlns="" id="{C1EA5D41-4810-4AE8-BE53-022D18B16745}"/>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546">
              <a:extLst>
                <a:ext uri="{FF2B5EF4-FFF2-40B4-BE49-F238E27FC236}">
                  <a16:creationId xmlns:a16="http://schemas.microsoft.com/office/drawing/2014/main" xmlns="" id="{9040CE27-DFEE-42B0-9AB7-8BDF9218BE31}"/>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547">
              <a:extLst>
                <a:ext uri="{FF2B5EF4-FFF2-40B4-BE49-F238E27FC236}">
                  <a16:creationId xmlns:a16="http://schemas.microsoft.com/office/drawing/2014/main" xmlns="" id="{93982F54-3F61-4FBE-A5D9-AE7F8BBBC692}"/>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548">
              <a:extLst>
                <a:ext uri="{FF2B5EF4-FFF2-40B4-BE49-F238E27FC236}">
                  <a16:creationId xmlns:a16="http://schemas.microsoft.com/office/drawing/2014/main" xmlns="" id="{E4D68A54-4735-4C74-88A8-9F0AB2951DD1}"/>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549">
              <a:extLst>
                <a:ext uri="{FF2B5EF4-FFF2-40B4-BE49-F238E27FC236}">
                  <a16:creationId xmlns:a16="http://schemas.microsoft.com/office/drawing/2014/main" xmlns="" id="{93127FD1-24AA-4C63-B5A0-80AB47F31176}"/>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550">
              <a:extLst>
                <a:ext uri="{FF2B5EF4-FFF2-40B4-BE49-F238E27FC236}">
                  <a16:creationId xmlns:a16="http://schemas.microsoft.com/office/drawing/2014/main" xmlns="" id="{A7A278A0-6E3A-4778-920E-9331A8BF0445}"/>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551">
              <a:extLst>
                <a:ext uri="{FF2B5EF4-FFF2-40B4-BE49-F238E27FC236}">
                  <a16:creationId xmlns:a16="http://schemas.microsoft.com/office/drawing/2014/main" xmlns="" id="{EB10A696-2FF9-4CEC-907B-7AD440F492B1}"/>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552">
              <a:extLst>
                <a:ext uri="{FF2B5EF4-FFF2-40B4-BE49-F238E27FC236}">
                  <a16:creationId xmlns:a16="http://schemas.microsoft.com/office/drawing/2014/main" xmlns="" id="{84A1CDE8-7357-457F-B151-50F0AF196B09}"/>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553">
              <a:extLst>
                <a:ext uri="{FF2B5EF4-FFF2-40B4-BE49-F238E27FC236}">
                  <a16:creationId xmlns:a16="http://schemas.microsoft.com/office/drawing/2014/main" xmlns="" id="{36447317-DEF7-4481-9212-5C9377417C87}"/>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554">
              <a:extLst>
                <a:ext uri="{FF2B5EF4-FFF2-40B4-BE49-F238E27FC236}">
                  <a16:creationId xmlns:a16="http://schemas.microsoft.com/office/drawing/2014/main" xmlns="" id="{692E48A0-36CB-44E4-BF9B-4599387D24AB}"/>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555">
              <a:extLst>
                <a:ext uri="{FF2B5EF4-FFF2-40B4-BE49-F238E27FC236}">
                  <a16:creationId xmlns:a16="http://schemas.microsoft.com/office/drawing/2014/main" xmlns="" id="{C9889361-C6A3-420A-BE0F-9FFEF47A8F90}"/>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556">
              <a:extLst>
                <a:ext uri="{FF2B5EF4-FFF2-40B4-BE49-F238E27FC236}">
                  <a16:creationId xmlns:a16="http://schemas.microsoft.com/office/drawing/2014/main" xmlns="" id="{49CED311-C007-46FB-B73C-7933BE44D98C}"/>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557">
              <a:extLst>
                <a:ext uri="{FF2B5EF4-FFF2-40B4-BE49-F238E27FC236}">
                  <a16:creationId xmlns:a16="http://schemas.microsoft.com/office/drawing/2014/main" xmlns="" id="{FFECF939-264A-421A-979B-D7F80EE5E947}"/>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558">
              <a:extLst>
                <a:ext uri="{FF2B5EF4-FFF2-40B4-BE49-F238E27FC236}">
                  <a16:creationId xmlns:a16="http://schemas.microsoft.com/office/drawing/2014/main" xmlns="" id="{FD051A90-61FD-49D7-86B1-55160BA8507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559">
              <a:extLst>
                <a:ext uri="{FF2B5EF4-FFF2-40B4-BE49-F238E27FC236}">
                  <a16:creationId xmlns:a16="http://schemas.microsoft.com/office/drawing/2014/main" xmlns="" id="{586E767B-C0D6-41C4-A85A-CD2CA2910EDE}"/>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560">
              <a:extLst>
                <a:ext uri="{FF2B5EF4-FFF2-40B4-BE49-F238E27FC236}">
                  <a16:creationId xmlns:a16="http://schemas.microsoft.com/office/drawing/2014/main" xmlns="" id="{42CA006B-0190-4C00-B98E-82E1F14418FB}"/>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561">
              <a:extLst>
                <a:ext uri="{FF2B5EF4-FFF2-40B4-BE49-F238E27FC236}">
                  <a16:creationId xmlns:a16="http://schemas.microsoft.com/office/drawing/2014/main" xmlns="" id="{B5F30AEA-8E5B-4415-8B36-ACD0E2962D9C}"/>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562">
              <a:extLst>
                <a:ext uri="{FF2B5EF4-FFF2-40B4-BE49-F238E27FC236}">
                  <a16:creationId xmlns:a16="http://schemas.microsoft.com/office/drawing/2014/main" xmlns="" id="{45789FDA-221C-42A7-9139-B3228809FB12}"/>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563">
              <a:extLst>
                <a:ext uri="{FF2B5EF4-FFF2-40B4-BE49-F238E27FC236}">
                  <a16:creationId xmlns:a16="http://schemas.microsoft.com/office/drawing/2014/main" xmlns="" id="{F4A56BEA-8015-45E0-8BE7-D68AD80EE64E}"/>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564">
              <a:extLst>
                <a:ext uri="{FF2B5EF4-FFF2-40B4-BE49-F238E27FC236}">
                  <a16:creationId xmlns:a16="http://schemas.microsoft.com/office/drawing/2014/main" xmlns="" id="{20994037-4932-492C-B225-682CB3C55E8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565">
              <a:extLst>
                <a:ext uri="{FF2B5EF4-FFF2-40B4-BE49-F238E27FC236}">
                  <a16:creationId xmlns:a16="http://schemas.microsoft.com/office/drawing/2014/main" xmlns="" id="{01E8EF25-59C7-41D6-84A4-2CA98B08B290}"/>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566">
              <a:extLst>
                <a:ext uri="{FF2B5EF4-FFF2-40B4-BE49-F238E27FC236}">
                  <a16:creationId xmlns:a16="http://schemas.microsoft.com/office/drawing/2014/main" xmlns="" id="{48430F95-3EEB-4E8E-915F-8087AFBE22C3}"/>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567">
              <a:extLst>
                <a:ext uri="{FF2B5EF4-FFF2-40B4-BE49-F238E27FC236}">
                  <a16:creationId xmlns:a16="http://schemas.microsoft.com/office/drawing/2014/main" xmlns="" id="{F1AB8753-83C9-4108-A6C9-B46BA18EC79E}"/>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568">
              <a:extLst>
                <a:ext uri="{FF2B5EF4-FFF2-40B4-BE49-F238E27FC236}">
                  <a16:creationId xmlns:a16="http://schemas.microsoft.com/office/drawing/2014/main" xmlns="" id="{73914709-23B3-4080-8556-7021BA2E4037}"/>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69">
              <a:extLst>
                <a:ext uri="{FF2B5EF4-FFF2-40B4-BE49-F238E27FC236}">
                  <a16:creationId xmlns:a16="http://schemas.microsoft.com/office/drawing/2014/main" xmlns="" id="{D5453A2E-2A4F-4459-AA54-68D4577D1D6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70">
              <a:extLst>
                <a:ext uri="{FF2B5EF4-FFF2-40B4-BE49-F238E27FC236}">
                  <a16:creationId xmlns:a16="http://schemas.microsoft.com/office/drawing/2014/main" xmlns="" id="{1DF85F8B-64CE-4D58-BB5A-76AB9026EFE1}"/>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71">
              <a:extLst>
                <a:ext uri="{FF2B5EF4-FFF2-40B4-BE49-F238E27FC236}">
                  <a16:creationId xmlns:a16="http://schemas.microsoft.com/office/drawing/2014/main" xmlns="" id="{90EB426D-6D74-4444-9375-1A0641254ACE}"/>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72">
              <a:extLst>
                <a:ext uri="{FF2B5EF4-FFF2-40B4-BE49-F238E27FC236}">
                  <a16:creationId xmlns:a16="http://schemas.microsoft.com/office/drawing/2014/main" xmlns="" id="{63BB1997-80CC-4CDE-BEC0-3544D9EC296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73">
              <a:extLst>
                <a:ext uri="{FF2B5EF4-FFF2-40B4-BE49-F238E27FC236}">
                  <a16:creationId xmlns:a16="http://schemas.microsoft.com/office/drawing/2014/main" xmlns="" id="{C2039A14-33DF-487E-8666-A2730A760EAA}"/>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4">
              <a:extLst>
                <a:ext uri="{FF2B5EF4-FFF2-40B4-BE49-F238E27FC236}">
                  <a16:creationId xmlns:a16="http://schemas.microsoft.com/office/drawing/2014/main" xmlns="" id="{008628D6-C0D8-4803-A3DE-A62D3A79D306}"/>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75">
              <a:extLst>
                <a:ext uri="{FF2B5EF4-FFF2-40B4-BE49-F238E27FC236}">
                  <a16:creationId xmlns:a16="http://schemas.microsoft.com/office/drawing/2014/main" xmlns="" id="{5BD6A328-FB35-4500-B0DB-3899D9996159}"/>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76">
              <a:extLst>
                <a:ext uri="{FF2B5EF4-FFF2-40B4-BE49-F238E27FC236}">
                  <a16:creationId xmlns:a16="http://schemas.microsoft.com/office/drawing/2014/main" xmlns="" id="{E2E77E82-EA3E-4C23-A732-973A1FA4081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577">
              <a:extLst>
                <a:ext uri="{FF2B5EF4-FFF2-40B4-BE49-F238E27FC236}">
                  <a16:creationId xmlns:a16="http://schemas.microsoft.com/office/drawing/2014/main" xmlns="" id="{51170CD3-409C-4CCD-A0BC-D08729BAF025}"/>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578">
              <a:extLst>
                <a:ext uri="{FF2B5EF4-FFF2-40B4-BE49-F238E27FC236}">
                  <a16:creationId xmlns:a16="http://schemas.microsoft.com/office/drawing/2014/main" xmlns="" id="{233D02B8-A2D2-4F7E-96C6-C7A7B3114F26}"/>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579">
              <a:extLst>
                <a:ext uri="{FF2B5EF4-FFF2-40B4-BE49-F238E27FC236}">
                  <a16:creationId xmlns:a16="http://schemas.microsoft.com/office/drawing/2014/main" xmlns="" id="{FF73B6C9-2DF3-4C11-A11B-ABF48E460A0A}"/>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580">
              <a:extLst>
                <a:ext uri="{FF2B5EF4-FFF2-40B4-BE49-F238E27FC236}">
                  <a16:creationId xmlns:a16="http://schemas.microsoft.com/office/drawing/2014/main" xmlns="" id="{C192409D-5517-4B4C-9421-F3513754400B}"/>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581">
              <a:extLst>
                <a:ext uri="{FF2B5EF4-FFF2-40B4-BE49-F238E27FC236}">
                  <a16:creationId xmlns:a16="http://schemas.microsoft.com/office/drawing/2014/main" xmlns="" id="{5E9858A2-D122-419A-8BD1-EC2CF7408D8C}"/>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582">
              <a:extLst>
                <a:ext uri="{FF2B5EF4-FFF2-40B4-BE49-F238E27FC236}">
                  <a16:creationId xmlns:a16="http://schemas.microsoft.com/office/drawing/2014/main" xmlns="" id="{DC02973E-4DD0-43BF-BB2F-D10BE2D925BF}"/>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583">
              <a:extLst>
                <a:ext uri="{FF2B5EF4-FFF2-40B4-BE49-F238E27FC236}">
                  <a16:creationId xmlns:a16="http://schemas.microsoft.com/office/drawing/2014/main" xmlns="" id="{7CAE6F91-C4A4-4053-9F7A-A82D2A8751C1}"/>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584">
              <a:extLst>
                <a:ext uri="{FF2B5EF4-FFF2-40B4-BE49-F238E27FC236}">
                  <a16:creationId xmlns:a16="http://schemas.microsoft.com/office/drawing/2014/main" xmlns="" id="{FF940B35-B77E-4E41-9563-7F550ED021E0}"/>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585">
              <a:extLst>
                <a:ext uri="{FF2B5EF4-FFF2-40B4-BE49-F238E27FC236}">
                  <a16:creationId xmlns:a16="http://schemas.microsoft.com/office/drawing/2014/main" xmlns="" id="{06E19407-0840-4A2E-A1C6-EDF082225331}"/>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586">
              <a:extLst>
                <a:ext uri="{FF2B5EF4-FFF2-40B4-BE49-F238E27FC236}">
                  <a16:creationId xmlns:a16="http://schemas.microsoft.com/office/drawing/2014/main" xmlns="" id="{EBF46DC5-A504-429C-8E24-624560C26638}"/>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587">
              <a:extLst>
                <a:ext uri="{FF2B5EF4-FFF2-40B4-BE49-F238E27FC236}">
                  <a16:creationId xmlns:a16="http://schemas.microsoft.com/office/drawing/2014/main" xmlns="" id="{38DC1213-6732-4215-9DF7-282FFAA9A91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588">
              <a:extLst>
                <a:ext uri="{FF2B5EF4-FFF2-40B4-BE49-F238E27FC236}">
                  <a16:creationId xmlns:a16="http://schemas.microsoft.com/office/drawing/2014/main" xmlns="" id="{0D61A619-183A-4BAE-9DCC-99366D31910E}"/>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589">
              <a:extLst>
                <a:ext uri="{FF2B5EF4-FFF2-40B4-BE49-F238E27FC236}">
                  <a16:creationId xmlns:a16="http://schemas.microsoft.com/office/drawing/2014/main" xmlns="" id="{45DD04D9-0B7A-4D71-8B91-4C4FCCBDAE89}"/>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590">
              <a:extLst>
                <a:ext uri="{FF2B5EF4-FFF2-40B4-BE49-F238E27FC236}">
                  <a16:creationId xmlns:a16="http://schemas.microsoft.com/office/drawing/2014/main" xmlns="" id="{4A84AE58-E09A-40B5-91FD-D1948F97F88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591">
              <a:extLst>
                <a:ext uri="{FF2B5EF4-FFF2-40B4-BE49-F238E27FC236}">
                  <a16:creationId xmlns:a16="http://schemas.microsoft.com/office/drawing/2014/main" xmlns="" id="{E2711EDD-90C1-4937-8958-CA77C7910D06}"/>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592">
              <a:extLst>
                <a:ext uri="{FF2B5EF4-FFF2-40B4-BE49-F238E27FC236}">
                  <a16:creationId xmlns:a16="http://schemas.microsoft.com/office/drawing/2014/main" xmlns="" id="{F1689AC0-35B5-4011-A209-6B60B83A5C57}"/>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593">
              <a:extLst>
                <a:ext uri="{FF2B5EF4-FFF2-40B4-BE49-F238E27FC236}">
                  <a16:creationId xmlns:a16="http://schemas.microsoft.com/office/drawing/2014/main" xmlns="" id="{701CB515-5C93-4144-B92F-62A70B920E3D}"/>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594">
              <a:extLst>
                <a:ext uri="{FF2B5EF4-FFF2-40B4-BE49-F238E27FC236}">
                  <a16:creationId xmlns:a16="http://schemas.microsoft.com/office/drawing/2014/main" xmlns="" id="{F4E93DBD-BC55-447B-BD58-FC1E40F4F8C1}"/>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595">
              <a:extLst>
                <a:ext uri="{FF2B5EF4-FFF2-40B4-BE49-F238E27FC236}">
                  <a16:creationId xmlns:a16="http://schemas.microsoft.com/office/drawing/2014/main" xmlns="" id="{62023280-EB42-47EF-9AA6-18AC5B89DF5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596">
              <a:extLst>
                <a:ext uri="{FF2B5EF4-FFF2-40B4-BE49-F238E27FC236}">
                  <a16:creationId xmlns:a16="http://schemas.microsoft.com/office/drawing/2014/main" xmlns="" id="{E60C7A15-D395-4466-97EA-149496AA5926}"/>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597">
              <a:extLst>
                <a:ext uri="{FF2B5EF4-FFF2-40B4-BE49-F238E27FC236}">
                  <a16:creationId xmlns:a16="http://schemas.microsoft.com/office/drawing/2014/main" xmlns="" id="{EF4EC1A7-7BBC-410B-8A85-5E83D002B0A7}"/>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598">
              <a:extLst>
                <a:ext uri="{FF2B5EF4-FFF2-40B4-BE49-F238E27FC236}">
                  <a16:creationId xmlns:a16="http://schemas.microsoft.com/office/drawing/2014/main" xmlns="" id="{4AB2060D-4C78-4EAF-BC14-A401A62C2505}"/>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599">
              <a:extLst>
                <a:ext uri="{FF2B5EF4-FFF2-40B4-BE49-F238E27FC236}">
                  <a16:creationId xmlns:a16="http://schemas.microsoft.com/office/drawing/2014/main" xmlns="" id="{96469D25-3928-4ADC-961A-2C8BEA3266F4}"/>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600">
              <a:extLst>
                <a:ext uri="{FF2B5EF4-FFF2-40B4-BE49-F238E27FC236}">
                  <a16:creationId xmlns:a16="http://schemas.microsoft.com/office/drawing/2014/main" xmlns="" id="{86C1ECDE-5485-4AE7-B593-CFE644F2F27F}"/>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601">
              <a:extLst>
                <a:ext uri="{FF2B5EF4-FFF2-40B4-BE49-F238E27FC236}">
                  <a16:creationId xmlns:a16="http://schemas.microsoft.com/office/drawing/2014/main" xmlns="" id="{956A47A8-F6F6-4216-844B-FF8F505BA2C1}"/>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602">
              <a:extLst>
                <a:ext uri="{FF2B5EF4-FFF2-40B4-BE49-F238E27FC236}">
                  <a16:creationId xmlns:a16="http://schemas.microsoft.com/office/drawing/2014/main" xmlns="" id="{4943FC91-EB73-4C99-9B40-AD30ED21713B}"/>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603">
              <a:extLst>
                <a:ext uri="{FF2B5EF4-FFF2-40B4-BE49-F238E27FC236}">
                  <a16:creationId xmlns:a16="http://schemas.microsoft.com/office/drawing/2014/main" xmlns="" id="{8F24D0F1-4545-4597-806B-7068656CECF9}"/>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604">
              <a:extLst>
                <a:ext uri="{FF2B5EF4-FFF2-40B4-BE49-F238E27FC236}">
                  <a16:creationId xmlns:a16="http://schemas.microsoft.com/office/drawing/2014/main" xmlns="" id="{702F67E3-3FC2-4E3A-A08B-4E04A77CD1BB}"/>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605">
              <a:extLst>
                <a:ext uri="{FF2B5EF4-FFF2-40B4-BE49-F238E27FC236}">
                  <a16:creationId xmlns:a16="http://schemas.microsoft.com/office/drawing/2014/main" xmlns="" id="{C6DFA99E-B0B7-4697-93F7-C5FB36F2A6B1}"/>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606">
              <a:extLst>
                <a:ext uri="{FF2B5EF4-FFF2-40B4-BE49-F238E27FC236}">
                  <a16:creationId xmlns:a16="http://schemas.microsoft.com/office/drawing/2014/main" xmlns="" id="{2B079351-2AAD-4F4C-83D0-3206DEDEA5D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447" name="Group 446">
              <a:extLst>
                <a:ext uri="{FF2B5EF4-FFF2-40B4-BE49-F238E27FC236}">
                  <a16:creationId xmlns:a16="http://schemas.microsoft.com/office/drawing/2014/main" xmlns="" id="{7EC3C8D0-FF5D-441B-9ECB-B4F0F82AAAAA}"/>
                </a:ext>
              </a:extLst>
            </p:cNvPr>
            <p:cNvGrpSpPr/>
            <p:nvPr/>
          </p:nvGrpSpPr>
          <p:grpSpPr>
            <a:xfrm>
              <a:off x="6403976" y="4008438"/>
              <a:ext cx="1055688" cy="1338263"/>
              <a:chOff x="6403976" y="4008438"/>
              <a:chExt cx="1055688" cy="1338263"/>
            </a:xfrm>
          </p:grpSpPr>
          <p:sp>
            <p:nvSpPr>
              <p:cNvPr id="448" name="Freeform 608">
                <a:extLst>
                  <a:ext uri="{FF2B5EF4-FFF2-40B4-BE49-F238E27FC236}">
                    <a16:creationId xmlns:a16="http://schemas.microsoft.com/office/drawing/2014/main" xmlns="" id="{350B9D45-C287-476F-B8B2-B6B6BFB29FD2}"/>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609">
                <a:extLst>
                  <a:ext uri="{FF2B5EF4-FFF2-40B4-BE49-F238E27FC236}">
                    <a16:creationId xmlns:a16="http://schemas.microsoft.com/office/drawing/2014/main" xmlns="" id="{F4F4C50A-7C0B-42B6-AC3D-EE0782BFC3E2}"/>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610">
                <a:extLst>
                  <a:ext uri="{FF2B5EF4-FFF2-40B4-BE49-F238E27FC236}">
                    <a16:creationId xmlns:a16="http://schemas.microsoft.com/office/drawing/2014/main" xmlns="" id="{9DAE4B99-72AA-4781-8424-322107C012FF}"/>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611">
                <a:extLst>
                  <a:ext uri="{FF2B5EF4-FFF2-40B4-BE49-F238E27FC236}">
                    <a16:creationId xmlns:a16="http://schemas.microsoft.com/office/drawing/2014/main" xmlns="" id="{979383C7-A50A-4B32-B9DA-5D8DD7CDD702}"/>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612">
                <a:extLst>
                  <a:ext uri="{FF2B5EF4-FFF2-40B4-BE49-F238E27FC236}">
                    <a16:creationId xmlns:a16="http://schemas.microsoft.com/office/drawing/2014/main" xmlns="" id="{BEB86018-A3AA-4C7D-8AF5-E157C09F2E44}"/>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613">
                <a:extLst>
                  <a:ext uri="{FF2B5EF4-FFF2-40B4-BE49-F238E27FC236}">
                    <a16:creationId xmlns:a16="http://schemas.microsoft.com/office/drawing/2014/main" xmlns="" id="{6ED1A913-3142-4A9E-9CB0-EE772DFC12E6}"/>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614">
                <a:extLst>
                  <a:ext uri="{FF2B5EF4-FFF2-40B4-BE49-F238E27FC236}">
                    <a16:creationId xmlns:a16="http://schemas.microsoft.com/office/drawing/2014/main" xmlns="" id="{86F0A175-57BD-4B41-A0CB-3EF937EBC035}"/>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615">
                <a:extLst>
                  <a:ext uri="{FF2B5EF4-FFF2-40B4-BE49-F238E27FC236}">
                    <a16:creationId xmlns:a16="http://schemas.microsoft.com/office/drawing/2014/main" xmlns="" id="{B6222614-EC06-4CF6-90B3-DC7CAECEE9E1}"/>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616">
                <a:extLst>
                  <a:ext uri="{FF2B5EF4-FFF2-40B4-BE49-F238E27FC236}">
                    <a16:creationId xmlns:a16="http://schemas.microsoft.com/office/drawing/2014/main" xmlns="" id="{223E9768-3F63-49D8-88C0-54CBAB597549}"/>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617">
                <a:extLst>
                  <a:ext uri="{FF2B5EF4-FFF2-40B4-BE49-F238E27FC236}">
                    <a16:creationId xmlns:a16="http://schemas.microsoft.com/office/drawing/2014/main" xmlns="" id="{9D1F0AFE-BDB1-45EF-8FD9-4F9AEC68FAC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618">
                <a:extLst>
                  <a:ext uri="{FF2B5EF4-FFF2-40B4-BE49-F238E27FC236}">
                    <a16:creationId xmlns:a16="http://schemas.microsoft.com/office/drawing/2014/main" xmlns="" id="{14ED0024-4F65-48BE-B344-32E80D801C14}"/>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619">
                <a:extLst>
                  <a:ext uri="{FF2B5EF4-FFF2-40B4-BE49-F238E27FC236}">
                    <a16:creationId xmlns:a16="http://schemas.microsoft.com/office/drawing/2014/main" xmlns="" id="{D30BC93B-CF05-4E97-B389-0466BD4DFC4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620">
                <a:extLst>
                  <a:ext uri="{FF2B5EF4-FFF2-40B4-BE49-F238E27FC236}">
                    <a16:creationId xmlns:a16="http://schemas.microsoft.com/office/drawing/2014/main" xmlns="" id="{1E66D21B-EC46-41CF-BFD9-ACB75B4A4863}"/>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621">
                <a:extLst>
                  <a:ext uri="{FF2B5EF4-FFF2-40B4-BE49-F238E27FC236}">
                    <a16:creationId xmlns:a16="http://schemas.microsoft.com/office/drawing/2014/main" xmlns="" id="{4EFAD670-ECFA-4E3E-8555-2E646E0DFE43}"/>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622">
                <a:extLst>
                  <a:ext uri="{FF2B5EF4-FFF2-40B4-BE49-F238E27FC236}">
                    <a16:creationId xmlns:a16="http://schemas.microsoft.com/office/drawing/2014/main" xmlns="" id="{BACEF7BB-C176-4DDC-AFBA-496D3320BA15}"/>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623">
                <a:extLst>
                  <a:ext uri="{FF2B5EF4-FFF2-40B4-BE49-F238E27FC236}">
                    <a16:creationId xmlns:a16="http://schemas.microsoft.com/office/drawing/2014/main" xmlns="" id="{EE40F0B3-A4AB-4F51-8CA5-E33D12E44CE2}"/>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624">
                <a:extLst>
                  <a:ext uri="{FF2B5EF4-FFF2-40B4-BE49-F238E27FC236}">
                    <a16:creationId xmlns:a16="http://schemas.microsoft.com/office/drawing/2014/main" xmlns="" id="{16CE9A9B-D310-4D5D-BE79-D6FC82B78BE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625">
                <a:extLst>
                  <a:ext uri="{FF2B5EF4-FFF2-40B4-BE49-F238E27FC236}">
                    <a16:creationId xmlns:a16="http://schemas.microsoft.com/office/drawing/2014/main" xmlns="" id="{406F383C-B7E6-4015-B58D-DAB787D00D5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626">
                <a:extLst>
                  <a:ext uri="{FF2B5EF4-FFF2-40B4-BE49-F238E27FC236}">
                    <a16:creationId xmlns:a16="http://schemas.microsoft.com/office/drawing/2014/main" xmlns="" id="{E2010956-BA62-47BA-81F5-313AA1C94DC8}"/>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627">
                <a:extLst>
                  <a:ext uri="{FF2B5EF4-FFF2-40B4-BE49-F238E27FC236}">
                    <a16:creationId xmlns:a16="http://schemas.microsoft.com/office/drawing/2014/main" xmlns="" id="{5D32E950-7EFD-45D4-B6B9-5831AA5323F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628">
                <a:extLst>
                  <a:ext uri="{FF2B5EF4-FFF2-40B4-BE49-F238E27FC236}">
                    <a16:creationId xmlns:a16="http://schemas.microsoft.com/office/drawing/2014/main" xmlns="" id="{1F313162-95CD-48DD-83E5-8FF8203996A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629">
                <a:extLst>
                  <a:ext uri="{FF2B5EF4-FFF2-40B4-BE49-F238E27FC236}">
                    <a16:creationId xmlns:a16="http://schemas.microsoft.com/office/drawing/2014/main" xmlns="" id="{968845E9-9A78-4A8F-BAD9-5B756E1058A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630">
                <a:extLst>
                  <a:ext uri="{FF2B5EF4-FFF2-40B4-BE49-F238E27FC236}">
                    <a16:creationId xmlns:a16="http://schemas.microsoft.com/office/drawing/2014/main" xmlns="" id="{FF845044-9F85-41C9-8488-D709B000B5FC}"/>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631">
                <a:extLst>
                  <a:ext uri="{FF2B5EF4-FFF2-40B4-BE49-F238E27FC236}">
                    <a16:creationId xmlns:a16="http://schemas.microsoft.com/office/drawing/2014/main" xmlns="" id="{1230DEE6-25AC-4C1B-9421-08B42EA82D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307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3890" y="1081637"/>
            <a:ext cx="7036069" cy="465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375268"/>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14:presetBounceEnd="74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74000">
                                          <p:cBhvr additive="base">
                                            <p:cTn id="10" dur="500" fill="hold"/>
                                            <p:tgtEl>
                                              <p:spTgt spid="11"/>
                                            </p:tgtEl>
                                            <p:attrNameLst>
                                              <p:attrName>ppt_x</p:attrName>
                                            </p:attrNameLst>
                                          </p:cBhvr>
                                          <p:tavLst>
                                            <p:tav tm="0">
                                              <p:val>
                                                <p:strVal val="#ppt_x"/>
                                              </p:val>
                                            </p:tav>
                                            <p:tav tm="100000">
                                              <p:val>
                                                <p:strVal val="#ppt_x"/>
                                              </p:val>
                                            </p:tav>
                                          </p:tavLst>
                                        </p:anim>
                                        <p:anim calcmode="lin" valueType="num" p14:bounceEnd="74000">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8">
            <a:extLst>
              <a:ext uri="{FF2B5EF4-FFF2-40B4-BE49-F238E27FC236}">
                <a16:creationId xmlns:a16="http://schemas.microsoft.com/office/drawing/2014/main" xmlns="" id="{D154BA02-52E4-4B21-9C3A-CEE0A1CBE916}"/>
              </a:ext>
            </a:extLst>
          </p:cNvPr>
          <p:cNvPicPr>
            <a:picLocks noChangeAspect="1"/>
          </p:cNvPicPr>
          <p:nvPr/>
        </p:nvPicPr>
        <p:blipFill rotWithShape="1">
          <a:blip r:embed="rId2">
            <a:extLst>
              <a:ext uri="{28A0092B-C50C-407E-A947-70E740481C1C}">
                <a14:useLocalDpi xmlns:a14="http://schemas.microsoft.com/office/drawing/2010/main" val="0"/>
              </a:ext>
            </a:extLst>
          </a:blip>
          <a:srcRect l="3184" t="3087" r="3274" b="11043"/>
          <a:stretch/>
        </p:blipFill>
        <p:spPr>
          <a:xfrm flipV="1">
            <a:off x="41488" y="7359"/>
            <a:ext cx="12145925" cy="5161163"/>
          </a:xfrm>
          <a:prstGeom prst="roundRect">
            <a:avLst/>
          </a:prstGeom>
        </p:spPr>
      </p:pic>
      <p:sp>
        <p:nvSpPr>
          <p:cNvPr id="3" name="Rectangle: Rounded Corners 8">
            <a:extLst>
              <a:ext uri="{FF2B5EF4-FFF2-40B4-BE49-F238E27FC236}">
                <a16:creationId xmlns:a16="http://schemas.microsoft.com/office/drawing/2014/main" xmlns="" id="{7F0E5E83-AAD1-423A-9FCA-A5BB0F87A882}"/>
              </a:ext>
            </a:extLst>
          </p:cNvPr>
          <p:cNvSpPr/>
          <p:nvPr/>
        </p:nvSpPr>
        <p:spPr>
          <a:xfrm>
            <a:off x="498559" y="520339"/>
            <a:ext cx="11221386" cy="6116674"/>
          </a:xfrm>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7308" y="349150"/>
                  <a:pt x="280771" y="-55849"/>
                  <a:pt x="480828" y="0"/>
                </a:cubicBezTo>
                <a:cubicBezTo>
                  <a:pt x="4239070" y="260970"/>
                  <a:pt x="8499293" y="-546402"/>
                  <a:pt x="10740557" y="0"/>
                </a:cubicBezTo>
                <a:cubicBezTo>
                  <a:pt x="10949070" y="-10494"/>
                  <a:pt x="11264540" y="234839"/>
                  <a:pt x="11221386" y="612278"/>
                </a:cubicBezTo>
                <a:cubicBezTo>
                  <a:pt x="11296210" y="2672085"/>
                  <a:pt x="11504258" y="3590046"/>
                  <a:pt x="11221386" y="5504395"/>
                </a:cubicBezTo>
                <a:cubicBezTo>
                  <a:pt x="11159860" y="5914253"/>
                  <a:pt x="11084235" y="6113716"/>
                  <a:pt x="10740557" y="6116674"/>
                </a:cubicBezTo>
                <a:cubicBezTo>
                  <a:pt x="8426853" y="5952474"/>
                  <a:pt x="5444853" y="6056735"/>
                  <a:pt x="480828" y="6116674"/>
                </a:cubicBezTo>
                <a:cubicBezTo>
                  <a:pt x="197905" y="5993469"/>
                  <a:pt x="799" y="5884866"/>
                  <a:pt x="0" y="5504395"/>
                </a:cubicBezTo>
                <a:cubicBezTo>
                  <a:pt x="-387000" y="3271731"/>
                  <a:pt x="254274" y="2137840"/>
                  <a:pt x="0" y="612278"/>
                </a:cubicBezTo>
                <a:close/>
              </a:path>
              <a:path w="11221386" h="6116674" stroke="0" extrusionOk="0">
                <a:moveTo>
                  <a:pt x="0" y="612278"/>
                </a:moveTo>
                <a:cubicBezTo>
                  <a:pt x="-28012" y="250250"/>
                  <a:pt x="257897" y="-23805"/>
                  <a:pt x="480828" y="0"/>
                </a:cubicBezTo>
                <a:cubicBezTo>
                  <a:pt x="3745620" y="-329538"/>
                  <a:pt x="5532506" y="544557"/>
                  <a:pt x="10740557" y="0"/>
                </a:cubicBezTo>
                <a:cubicBezTo>
                  <a:pt x="10921345" y="-7892"/>
                  <a:pt x="11229529" y="344444"/>
                  <a:pt x="11221386" y="612278"/>
                </a:cubicBezTo>
                <a:cubicBezTo>
                  <a:pt x="11540094" y="2035306"/>
                  <a:pt x="11700293" y="3972475"/>
                  <a:pt x="11221386" y="5504395"/>
                </a:cubicBezTo>
                <a:cubicBezTo>
                  <a:pt x="11245837" y="5895207"/>
                  <a:pt x="10948510" y="6101937"/>
                  <a:pt x="10740557" y="6116674"/>
                </a:cubicBezTo>
                <a:cubicBezTo>
                  <a:pt x="6577468" y="6027678"/>
                  <a:pt x="1602221" y="6025775"/>
                  <a:pt x="480828" y="6116674"/>
                </a:cubicBezTo>
                <a:cubicBezTo>
                  <a:pt x="215493" y="6026769"/>
                  <a:pt x="-12863" y="5794570"/>
                  <a:pt x="0" y="5504395"/>
                </a:cubicBezTo>
                <a:cubicBezTo>
                  <a:pt x="-373128" y="3812893"/>
                  <a:pt x="-471184" y="2553326"/>
                  <a:pt x="0" y="612278"/>
                </a:cubicBezTo>
                <a:close/>
              </a:path>
              <a:path w="11221386" h="6116674" fill="none" stroke="0" extrusionOk="0">
                <a:moveTo>
                  <a:pt x="0" y="612278"/>
                </a:moveTo>
                <a:cubicBezTo>
                  <a:pt x="-13606" y="233149"/>
                  <a:pt x="252179" y="-15224"/>
                  <a:pt x="480828" y="0"/>
                </a:cubicBezTo>
                <a:cubicBezTo>
                  <a:pt x="3543938" y="539136"/>
                  <a:pt x="8338527" y="88489"/>
                  <a:pt x="10740557" y="0"/>
                </a:cubicBezTo>
                <a:cubicBezTo>
                  <a:pt x="10961800" y="9414"/>
                  <a:pt x="11294845" y="248836"/>
                  <a:pt x="11221386" y="612278"/>
                </a:cubicBezTo>
                <a:cubicBezTo>
                  <a:pt x="11174653" y="2847218"/>
                  <a:pt x="11467781" y="3496239"/>
                  <a:pt x="11221386" y="5504395"/>
                </a:cubicBezTo>
                <a:cubicBezTo>
                  <a:pt x="11207213" y="5930156"/>
                  <a:pt x="11014434" y="6086029"/>
                  <a:pt x="10740557" y="6116674"/>
                </a:cubicBezTo>
                <a:cubicBezTo>
                  <a:pt x="7615535" y="5718727"/>
                  <a:pt x="5590653" y="6037680"/>
                  <a:pt x="480828" y="6116674"/>
                </a:cubicBezTo>
                <a:cubicBezTo>
                  <a:pt x="219427" y="6081859"/>
                  <a:pt x="58453" y="5879734"/>
                  <a:pt x="0" y="5504395"/>
                </a:cubicBezTo>
                <a:cubicBezTo>
                  <a:pt x="-309831" y="3818437"/>
                  <a:pt x="79802" y="2379162"/>
                  <a:pt x="0" y="612278"/>
                </a:cubicBezTo>
                <a:close/>
              </a:path>
              <a:path w="11221386" h="6116674" fill="none" stroke="0" extrusionOk="0">
                <a:moveTo>
                  <a:pt x="0" y="612278"/>
                </a:moveTo>
                <a:cubicBezTo>
                  <a:pt x="3672" y="312139"/>
                  <a:pt x="303061" y="-23113"/>
                  <a:pt x="480828" y="0"/>
                </a:cubicBezTo>
                <a:cubicBezTo>
                  <a:pt x="3867915" y="367654"/>
                  <a:pt x="8449784" y="-351437"/>
                  <a:pt x="10740557" y="0"/>
                </a:cubicBezTo>
                <a:cubicBezTo>
                  <a:pt x="10919940" y="-5094"/>
                  <a:pt x="11273438" y="264904"/>
                  <a:pt x="11221386" y="612278"/>
                </a:cubicBezTo>
                <a:cubicBezTo>
                  <a:pt x="11241562" y="2794451"/>
                  <a:pt x="11505112" y="3551056"/>
                  <a:pt x="11221386" y="5504395"/>
                </a:cubicBezTo>
                <a:cubicBezTo>
                  <a:pt x="11182261" y="5895469"/>
                  <a:pt x="11042878" y="6103159"/>
                  <a:pt x="10740557" y="6116674"/>
                </a:cubicBezTo>
                <a:cubicBezTo>
                  <a:pt x="8148965" y="5825194"/>
                  <a:pt x="5642214" y="5651624"/>
                  <a:pt x="480828" y="6116674"/>
                </a:cubicBezTo>
                <a:cubicBezTo>
                  <a:pt x="197437" y="6015638"/>
                  <a:pt x="45571" y="5872822"/>
                  <a:pt x="0" y="5504395"/>
                </a:cubicBezTo>
                <a:cubicBezTo>
                  <a:pt x="-342719" y="3537081"/>
                  <a:pt x="156027" y="2233870"/>
                  <a:pt x="0" y="612278"/>
                </a:cubicBezTo>
                <a:close/>
              </a:path>
            </a:pathLst>
          </a:custGeom>
          <a:solidFill>
            <a:schemeClr val="bg1">
              <a:alpha val="63000"/>
            </a:schemeClr>
          </a:solidFill>
          <a:ln w="38100">
            <a:noFill/>
            <a:extLst>
              <a:ext uri="{C807C97D-BFC1-408E-A445-0C87EB9F89A2}">
                <ask:lineSketchStyleProps xmlns:ask="http://schemas.microsoft.com/office/drawing/2018/sketchyshapes" xmlns="" sd="3694780287">
                  <a:custGeom>
                    <a:avLst/>
                    <a:gdLst>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 name="connsiteX0" fmla="*/ 0 w 11221386"/>
                      <a:gd name="connsiteY0" fmla="*/ 612278 h 6116674"/>
                      <a:gd name="connsiteX1" fmla="*/ 480828 w 11221386"/>
                      <a:gd name="connsiteY1" fmla="*/ 0 h 6116674"/>
                      <a:gd name="connsiteX2" fmla="*/ 10740557 w 11221386"/>
                      <a:gd name="connsiteY2" fmla="*/ 0 h 6116674"/>
                      <a:gd name="connsiteX3" fmla="*/ 11221386 w 11221386"/>
                      <a:gd name="connsiteY3" fmla="*/ 612278 h 6116674"/>
                      <a:gd name="connsiteX4" fmla="*/ 11221386 w 11221386"/>
                      <a:gd name="connsiteY4" fmla="*/ 5504395 h 6116674"/>
                      <a:gd name="connsiteX5" fmla="*/ 10740557 w 11221386"/>
                      <a:gd name="connsiteY5" fmla="*/ 6116674 h 6116674"/>
                      <a:gd name="connsiteX6" fmla="*/ 480828 w 11221386"/>
                      <a:gd name="connsiteY6" fmla="*/ 6116674 h 6116674"/>
                      <a:gd name="connsiteX7" fmla="*/ 0 w 11221386"/>
                      <a:gd name="connsiteY7" fmla="*/ 5504395 h 6116674"/>
                      <a:gd name="connsiteX8" fmla="*/ 0 w 11221386"/>
                      <a:gd name="connsiteY8" fmla="*/ 612278 h 611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386" h="6116674" fill="none" extrusionOk="0">
                        <a:moveTo>
                          <a:pt x="0" y="612278"/>
                        </a:moveTo>
                        <a:cubicBezTo>
                          <a:pt x="4853" y="324622"/>
                          <a:pt x="271686" y="-49161"/>
                          <a:pt x="480828" y="0"/>
                        </a:cubicBezTo>
                        <a:cubicBezTo>
                          <a:pt x="3917143" y="255941"/>
                          <a:pt x="8315058" y="-269337"/>
                          <a:pt x="10740557" y="0"/>
                        </a:cubicBezTo>
                        <a:cubicBezTo>
                          <a:pt x="10965672" y="-7725"/>
                          <a:pt x="11256365" y="241496"/>
                          <a:pt x="11221386" y="612278"/>
                        </a:cubicBezTo>
                        <a:cubicBezTo>
                          <a:pt x="11255578" y="2691499"/>
                          <a:pt x="11435483" y="3510713"/>
                          <a:pt x="11221386" y="5504395"/>
                        </a:cubicBezTo>
                        <a:cubicBezTo>
                          <a:pt x="11190382" y="5881832"/>
                          <a:pt x="11053777" y="6114811"/>
                          <a:pt x="10740557" y="6116674"/>
                        </a:cubicBezTo>
                        <a:cubicBezTo>
                          <a:pt x="8154431" y="5931528"/>
                          <a:pt x="5544714" y="6066754"/>
                          <a:pt x="480828" y="6116674"/>
                        </a:cubicBezTo>
                        <a:cubicBezTo>
                          <a:pt x="203378" y="6028451"/>
                          <a:pt x="467" y="5869089"/>
                          <a:pt x="0" y="5504395"/>
                        </a:cubicBezTo>
                        <a:cubicBezTo>
                          <a:pt x="-281254" y="3497644"/>
                          <a:pt x="48104" y="2230698"/>
                          <a:pt x="0" y="612278"/>
                        </a:cubicBezTo>
                        <a:close/>
                      </a:path>
                      <a:path w="11221386" h="6116674" stroke="0" extrusionOk="0">
                        <a:moveTo>
                          <a:pt x="0" y="612278"/>
                        </a:moveTo>
                        <a:cubicBezTo>
                          <a:pt x="-8495" y="234233"/>
                          <a:pt x="251345" y="-8210"/>
                          <a:pt x="480828" y="0"/>
                        </a:cubicBezTo>
                        <a:cubicBezTo>
                          <a:pt x="3742307" y="-303519"/>
                          <a:pt x="5644522" y="382734"/>
                          <a:pt x="10740557" y="0"/>
                        </a:cubicBezTo>
                        <a:cubicBezTo>
                          <a:pt x="10948823" y="-2446"/>
                          <a:pt x="11233352" y="325845"/>
                          <a:pt x="11221386" y="612278"/>
                        </a:cubicBezTo>
                        <a:cubicBezTo>
                          <a:pt x="11409222" y="1996515"/>
                          <a:pt x="11606430" y="3805726"/>
                          <a:pt x="11221386" y="5504395"/>
                        </a:cubicBezTo>
                        <a:cubicBezTo>
                          <a:pt x="11207700" y="5883171"/>
                          <a:pt x="10973933" y="6107108"/>
                          <a:pt x="10740557" y="6116674"/>
                        </a:cubicBezTo>
                        <a:cubicBezTo>
                          <a:pt x="6657922" y="6020012"/>
                          <a:pt x="1600904" y="5992685"/>
                          <a:pt x="480828" y="6116674"/>
                        </a:cubicBezTo>
                        <a:cubicBezTo>
                          <a:pt x="207412" y="6039364"/>
                          <a:pt x="-3038" y="5816386"/>
                          <a:pt x="0" y="5504395"/>
                        </a:cubicBezTo>
                        <a:cubicBezTo>
                          <a:pt x="-310291" y="3731079"/>
                          <a:pt x="-319273" y="2581166"/>
                          <a:pt x="0" y="612278"/>
                        </a:cubicBezTo>
                        <a:close/>
                      </a:path>
                      <a:path w="11221386" h="6116674" fill="none" stroke="0" extrusionOk="0">
                        <a:moveTo>
                          <a:pt x="0" y="612278"/>
                        </a:moveTo>
                        <a:cubicBezTo>
                          <a:pt x="-2963" y="244397"/>
                          <a:pt x="278305" y="-14720"/>
                          <a:pt x="480828" y="0"/>
                        </a:cubicBezTo>
                        <a:cubicBezTo>
                          <a:pt x="3430564" y="588108"/>
                          <a:pt x="8507817" y="-211394"/>
                          <a:pt x="10740557" y="0"/>
                        </a:cubicBezTo>
                        <a:cubicBezTo>
                          <a:pt x="10940020" y="-1987"/>
                          <a:pt x="11247162" y="264653"/>
                          <a:pt x="11221386" y="612278"/>
                        </a:cubicBezTo>
                        <a:cubicBezTo>
                          <a:pt x="11151929" y="2826766"/>
                          <a:pt x="11406906" y="3457813"/>
                          <a:pt x="11221386" y="5504395"/>
                        </a:cubicBezTo>
                        <a:cubicBezTo>
                          <a:pt x="11184844" y="5896768"/>
                          <a:pt x="11005052" y="6098738"/>
                          <a:pt x="10740557" y="6116674"/>
                        </a:cubicBezTo>
                        <a:cubicBezTo>
                          <a:pt x="7929507" y="5495029"/>
                          <a:pt x="5633102" y="5815248"/>
                          <a:pt x="480828" y="6116674"/>
                        </a:cubicBezTo>
                        <a:cubicBezTo>
                          <a:pt x="201750" y="6045750"/>
                          <a:pt x="28803" y="5865323"/>
                          <a:pt x="0" y="5504395"/>
                        </a:cubicBezTo>
                        <a:cubicBezTo>
                          <a:pt x="-413786" y="3754149"/>
                          <a:pt x="189638" y="2285353"/>
                          <a:pt x="0" y="612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accent4">
                  <a:lumMod val="75000"/>
                </a:schemeClr>
              </a:solidFill>
            </a:endParaRPr>
          </a:p>
        </p:txBody>
      </p:sp>
      <p:grpSp>
        <p:nvGrpSpPr>
          <p:cNvPr id="6" name="Group 5">
            <a:extLst>
              <a:ext uri="{FF2B5EF4-FFF2-40B4-BE49-F238E27FC236}">
                <a16:creationId xmlns:a16="http://schemas.microsoft.com/office/drawing/2014/main" xmlns="" id="{783FBB00-AD31-4B58-AC83-3709CEBDAD72}"/>
              </a:ext>
            </a:extLst>
          </p:cNvPr>
          <p:cNvGrpSpPr/>
          <p:nvPr/>
        </p:nvGrpSpPr>
        <p:grpSpPr>
          <a:xfrm rot="5400000">
            <a:off x="5289601" y="-1448153"/>
            <a:ext cx="3012112" cy="7820345"/>
            <a:chOff x="8973341" y="852625"/>
            <a:chExt cx="2029095" cy="1435453"/>
          </a:xfrm>
        </p:grpSpPr>
        <p:sp>
          <p:nvSpPr>
            <p:cNvPr id="7" name="Freeform 255">
              <a:extLst>
                <a:ext uri="{FF2B5EF4-FFF2-40B4-BE49-F238E27FC236}">
                  <a16:creationId xmlns:a16="http://schemas.microsoft.com/office/drawing/2014/main" xmlns="" id="{B9F331B7-7821-4CF6-890D-C13B2FF50DC9}"/>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 name="Rectangle 256">
              <a:extLst>
                <a:ext uri="{FF2B5EF4-FFF2-40B4-BE49-F238E27FC236}">
                  <a16:creationId xmlns:a16="http://schemas.microsoft.com/office/drawing/2014/main" xmlns="" id="{AD2E1058-C74E-4496-904D-3F35CF836222}"/>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 name="Freeform 257">
              <a:extLst>
                <a:ext uri="{FF2B5EF4-FFF2-40B4-BE49-F238E27FC236}">
                  <a16:creationId xmlns:a16="http://schemas.microsoft.com/office/drawing/2014/main" xmlns="" id="{DDB0C583-83CD-4B51-B868-5FDCB5D916F1}"/>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11" name="Group 10">
            <a:extLst>
              <a:ext uri="{FF2B5EF4-FFF2-40B4-BE49-F238E27FC236}">
                <a16:creationId xmlns:a16="http://schemas.microsoft.com/office/drawing/2014/main" xmlns="" id="{0ACBC417-7D27-4119-9F6A-FEA0D3035723}"/>
              </a:ext>
            </a:extLst>
          </p:cNvPr>
          <p:cNvGrpSpPr/>
          <p:nvPr/>
        </p:nvGrpSpPr>
        <p:grpSpPr>
          <a:xfrm>
            <a:off x="738368" y="1101643"/>
            <a:ext cx="2065148" cy="2028696"/>
            <a:chOff x="3109913" y="390525"/>
            <a:chExt cx="5970588" cy="6275388"/>
          </a:xfrm>
        </p:grpSpPr>
        <p:sp>
          <p:nvSpPr>
            <p:cNvPr id="12" name="Oval 10">
              <a:extLst>
                <a:ext uri="{FF2B5EF4-FFF2-40B4-BE49-F238E27FC236}">
                  <a16:creationId xmlns:a16="http://schemas.microsoft.com/office/drawing/2014/main" xmlns="" id="{164E6B67-65F1-4908-849C-649300165F16}"/>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Oval 11">
              <a:extLst>
                <a:ext uri="{FF2B5EF4-FFF2-40B4-BE49-F238E27FC236}">
                  <a16:creationId xmlns:a16="http://schemas.microsoft.com/office/drawing/2014/main" xmlns="" id="{76EA1141-91BA-44C5-8A11-9295DD820078}"/>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12">
              <a:extLst>
                <a:ext uri="{FF2B5EF4-FFF2-40B4-BE49-F238E27FC236}">
                  <a16:creationId xmlns:a16="http://schemas.microsoft.com/office/drawing/2014/main" xmlns="" id="{02C5AB3F-43CE-40B1-8128-B7EB2C03B49D}"/>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13">
              <a:extLst>
                <a:ext uri="{FF2B5EF4-FFF2-40B4-BE49-F238E27FC236}">
                  <a16:creationId xmlns:a16="http://schemas.microsoft.com/office/drawing/2014/main" xmlns="" id="{B5D78EA1-F26F-4601-ABD9-767CAB3676F5}"/>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14">
              <a:extLst>
                <a:ext uri="{FF2B5EF4-FFF2-40B4-BE49-F238E27FC236}">
                  <a16:creationId xmlns:a16="http://schemas.microsoft.com/office/drawing/2014/main" xmlns="" id="{DDBC2371-A204-4DC5-B1BD-1C0C3883D63C}"/>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15">
              <a:extLst>
                <a:ext uri="{FF2B5EF4-FFF2-40B4-BE49-F238E27FC236}">
                  <a16:creationId xmlns:a16="http://schemas.microsoft.com/office/drawing/2014/main" xmlns="" id="{43A36AF0-FE28-4B94-9EDE-EF2590F3B1A7}"/>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16">
              <a:extLst>
                <a:ext uri="{FF2B5EF4-FFF2-40B4-BE49-F238E27FC236}">
                  <a16:creationId xmlns:a16="http://schemas.microsoft.com/office/drawing/2014/main" xmlns="" id="{1A5FFE9F-8E32-461A-80DF-7BDCC3C6BC7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17">
              <a:extLst>
                <a:ext uri="{FF2B5EF4-FFF2-40B4-BE49-F238E27FC236}">
                  <a16:creationId xmlns:a16="http://schemas.microsoft.com/office/drawing/2014/main" xmlns="" id="{A7A010AF-D688-4B25-9AF9-1FC174FC115B}"/>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18">
              <a:extLst>
                <a:ext uri="{FF2B5EF4-FFF2-40B4-BE49-F238E27FC236}">
                  <a16:creationId xmlns:a16="http://schemas.microsoft.com/office/drawing/2014/main" xmlns="" id="{D97FFC2E-645E-4AC1-8345-911D5D5215DE}"/>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19">
              <a:extLst>
                <a:ext uri="{FF2B5EF4-FFF2-40B4-BE49-F238E27FC236}">
                  <a16:creationId xmlns:a16="http://schemas.microsoft.com/office/drawing/2014/main" xmlns="" id="{1FE690EF-7AE6-460D-99C0-635A3C1BE532}"/>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0">
              <a:extLst>
                <a:ext uri="{FF2B5EF4-FFF2-40B4-BE49-F238E27FC236}">
                  <a16:creationId xmlns:a16="http://schemas.microsoft.com/office/drawing/2014/main" xmlns="" id="{406F5038-6D40-4A86-A34C-77CFDE3799EC}"/>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1">
              <a:extLst>
                <a:ext uri="{FF2B5EF4-FFF2-40B4-BE49-F238E27FC236}">
                  <a16:creationId xmlns:a16="http://schemas.microsoft.com/office/drawing/2014/main" xmlns="" id="{44AA50EC-8BE3-426A-96E6-609CD2531C2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
              <a:extLst>
                <a:ext uri="{FF2B5EF4-FFF2-40B4-BE49-F238E27FC236}">
                  <a16:creationId xmlns:a16="http://schemas.microsoft.com/office/drawing/2014/main" xmlns="" id="{44DF07DF-0657-4FFF-9234-FA8CFFCCBF9B}"/>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3">
              <a:extLst>
                <a:ext uri="{FF2B5EF4-FFF2-40B4-BE49-F238E27FC236}">
                  <a16:creationId xmlns:a16="http://schemas.microsoft.com/office/drawing/2014/main" xmlns="" id="{1E33BE44-D4EF-43C4-939F-D5C814996214}"/>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4">
              <a:extLst>
                <a:ext uri="{FF2B5EF4-FFF2-40B4-BE49-F238E27FC236}">
                  <a16:creationId xmlns:a16="http://schemas.microsoft.com/office/drawing/2014/main" xmlns="" id="{2E03C392-2394-476C-8302-0FF074DCC8AC}"/>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5">
              <a:extLst>
                <a:ext uri="{FF2B5EF4-FFF2-40B4-BE49-F238E27FC236}">
                  <a16:creationId xmlns:a16="http://schemas.microsoft.com/office/drawing/2014/main" xmlns="" id="{5CD46EE5-7C42-4582-AC52-65EE7B99ED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6">
              <a:extLst>
                <a:ext uri="{FF2B5EF4-FFF2-40B4-BE49-F238E27FC236}">
                  <a16:creationId xmlns:a16="http://schemas.microsoft.com/office/drawing/2014/main" xmlns="" id="{5DCCA50A-4D56-497F-96C9-24298AD0AFB3}"/>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7">
              <a:extLst>
                <a:ext uri="{FF2B5EF4-FFF2-40B4-BE49-F238E27FC236}">
                  <a16:creationId xmlns:a16="http://schemas.microsoft.com/office/drawing/2014/main" xmlns="" id="{2DA23347-CDEE-4DD2-B976-481ADB1A9432}"/>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8">
              <a:extLst>
                <a:ext uri="{FF2B5EF4-FFF2-40B4-BE49-F238E27FC236}">
                  <a16:creationId xmlns:a16="http://schemas.microsoft.com/office/drawing/2014/main" xmlns="" id="{B2671300-99A1-494F-9D9C-29B9B7B5EC3F}"/>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9">
              <a:extLst>
                <a:ext uri="{FF2B5EF4-FFF2-40B4-BE49-F238E27FC236}">
                  <a16:creationId xmlns:a16="http://schemas.microsoft.com/office/drawing/2014/main" xmlns="" id="{BF22C45C-215E-4A31-8654-85270F19F6D8}"/>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30">
              <a:extLst>
                <a:ext uri="{FF2B5EF4-FFF2-40B4-BE49-F238E27FC236}">
                  <a16:creationId xmlns:a16="http://schemas.microsoft.com/office/drawing/2014/main" xmlns="" id="{9BED9691-08CF-4206-BA2A-F4BB6B6DFEEB}"/>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31">
              <a:extLst>
                <a:ext uri="{FF2B5EF4-FFF2-40B4-BE49-F238E27FC236}">
                  <a16:creationId xmlns:a16="http://schemas.microsoft.com/office/drawing/2014/main" xmlns="" id="{ECFB0BA9-A7F7-4767-82BF-6E5DAFCC3733}"/>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32">
              <a:extLst>
                <a:ext uri="{FF2B5EF4-FFF2-40B4-BE49-F238E27FC236}">
                  <a16:creationId xmlns:a16="http://schemas.microsoft.com/office/drawing/2014/main" xmlns="" id="{03FB1403-46FB-40FA-9BBF-E853FA4E8202}"/>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33">
              <a:extLst>
                <a:ext uri="{FF2B5EF4-FFF2-40B4-BE49-F238E27FC236}">
                  <a16:creationId xmlns:a16="http://schemas.microsoft.com/office/drawing/2014/main" xmlns="" id="{B360EAB5-3AA7-4B9E-A798-E73F92319ABE}"/>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34">
              <a:extLst>
                <a:ext uri="{FF2B5EF4-FFF2-40B4-BE49-F238E27FC236}">
                  <a16:creationId xmlns:a16="http://schemas.microsoft.com/office/drawing/2014/main" xmlns="" id="{BB67364F-B763-4472-968D-54E8570152A9}"/>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35">
              <a:extLst>
                <a:ext uri="{FF2B5EF4-FFF2-40B4-BE49-F238E27FC236}">
                  <a16:creationId xmlns:a16="http://schemas.microsoft.com/office/drawing/2014/main" xmlns="" id="{9398AEBE-6508-4C32-973E-C84D04364B01}"/>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36">
              <a:extLst>
                <a:ext uri="{FF2B5EF4-FFF2-40B4-BE49-F238E27FC236}">
                  <a16:creationId xmlns:a16="http://schemas.microsoft.com/office/drawing/2014/main" xmlns="" id="{A72FFEC6-749D-482C-8954-D9048AC4205C}"/>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37">
              <a:extLst>
                <a:ext uri="{FF2B5EF4-FFF2-40B4-BE49-F238E27FC236}">
                  <a16:creationId xmlns:a16="http://schemas.microsoft.com/office/drawing/2014/main" xmlns="" id="{E3D07487-944D-453D-83F1-808E0E7B22AC}"/>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38">
              <a:extLst>
                <a:ext uri="{FF2B5EF4-FFF2-40B4-BE49-F238E27FC236}">
                  <a16:creationId xmlns:a16="http://schemas.microsoft.com/office/drawing/2014/main" xmlns="" id="{AC16E6D8-5885-4AB5-92B0-4F8BFF2D3FC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39">
              <a:extLst>
                <a:ext uri="{FF2B5EF4-FFF2-40B4-BE49-F238E27FC236}">
                  <a16:creationId xmlns:a16="http://schemas.microsoft.com/office/drawing/2014/main" xmlns="" id="{6A7EBD3E-1CE8-49CA-8EBA-2A059F8A99D3}"/>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40">
              <a:extLst>
                <a:ext uri="{FF2B5EF4-FFF2-40B4-BE49-F238E27FC236}">
                  <a16:creationId xmlns:a16="http://schemas.microsoft.com/office/drawing/2014/main" xmlns="" id="{E6F7DE11-2BF0-419B-9A76-57415D5C43D7}"/>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41">
              <a:extLst>
                <a:ext uri="{FF2B5EF4-FFF2-40B4-BE49-F238E27FC236}">
                  <a16:creationId xmlns:a16="http://schemas.microsoft.com/office/drawing/2014/main" xmlns="" id="{2F45D18B-1496-451E-826C-D855D1161DB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42">
              <a:extLst>
                <a:ext uri="{FF2B5EF4-FFF2-40B4-BE49-F238E27FC236}">
                  <a16:creationId xmlns:a16="http://schemas.microsoft.com/office/drawing/2014/main" xmlns="" id="{8134C466-4B3A-45C8-AB60-B55400F0AE51}"/>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43">
              <a:extLst>
                <a:ext uri="{FF2B5EF4-FFF2-40B4-BE49-F238E27FC236}">
                  <a16:creationId xmlns:a16="http://schemas.microsoft.com/office/drawing/2014/main" xmlns="" id="{D48B7F7D-B3B1-422A-AE43-A6ACB5E750D1}"/>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44">
              <a:extLst>
                <a:ext uri="{FF2B5EF4-FFF2-40B4-BE49-F238E27FC236}">
                  <a16:creationId xmlns:a16="http://schemas.microsoft.com/office/drawing/2014/main" xmlns="" id="{FF4EC882-9887-4CE2-AB68-380A44118BC5}"/>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45">
              <a:extLst>
                <a:ext uri="{FF2B5EF4-FFF2-40B4-BE49-F238E27FC236}">
                  <a16:creationId xmlns:a16="http://schemas.microsoft.com/office/drawing/2014/main" xmlns="" id="{315DAECB-C8D9-43D2-9A2C-7417D8FC962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46">
              <a:extLst>
                <a:ext uri="{FF2B5EF4-FFF2-40B4-BE49-F238E27FC236}">
                  <a16:creationId xmlns:a16="http://schemas.microsoft.com/office/drawing/2014/main" xmlns="" id="{D3D58785-4914-4DB8-A85F-4BC09B7293C7}"/>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47">
              <a:extLst>
                <a:ext uri="{FF2B5EF4-FFF2-40B4-BE49-F238E27FC236}">
                  <a16:creationId xmlns:a16="http://schemas.microsoft.com/office/drawing/2014/main" xmlns="" id="{402F6290-A8A6-42FA-BDDC-7C7EA21EEF0B}"/>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48">
              <a:extLst>
                <a:ext uri="{FF2B5EF4-FFF2-40B4-BE49-F238E27FC236}">
                  <a16:creationId xmlns:a16="http://schemas.microsoft.com/office/drawing/2014/main" xmlns="" id="{44128E64-58AD-4542-84AB-AECDC3E3781B}"/>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49">
              <a:extLst>
                <a:ext uri="{FF2B5EF4-FFF2-40B4-BE49-F238E27FC236}">
                  <a16:creationId xmlns:a16="http://schemas.microsoft.com/office/drawing/2014/main" xmlns="" id="{1B28EA62-45F0-4812-BD13-7413A154372C}"/>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Oval 50">
              <a:extLst>
                <a:ext uri="{FF2B5EF4-FFF2-40B4-BE49-F238E27FC236}">
                  <a16:creationId xmlns:a16="http://schemas.microsoft.com/office/drawing/2014/main" xmlns="" id="{FB22A0FE-5339-4DA9-8B70-B8C509894FA2}"/>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Oval 51">
              <a:extLst>
                <a:ext uri="{FF2B5EF4-FFF2-40B4-BE49-F238E27FC236}">
                  <a16:creationId xmlns:a16="http://schemas.microsoft.com/office/drawing/2014/main" xmlns="" id="{E378E82C-5388-4404-844D-74CCC5C1569A}"/>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52">
              <a:extLst>
                <a:ext uri="{FF2B5EF4-FFF2-40B4-BE49-F238E27FC236}">
                  <a16:creationId xmlns:a16="http://schemas.microsoft.com/office/drawing/2014/main" xmlns="" id="{90378581-72AE-4EC8-A294-E5BABCC62490}"/>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53">
              <a:extLst>
                <a:ext uri="{FF2B5EF4-FFF2-40B4-BE49-F238E27FC236}">
                  <a16:creationId xmlns:a16="http://schemas.microsoft.com/office/drawing/2014/main" xmlns="" id="{FD963DCD-3665-42B6-B70A-565CAFBC2F17}"/>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54">
              <a:extLst>
                <a:ext uri="{FF2B5EF4-FFF2-40B4-BE49-F238E27FC236}">
                  <a16:creationId xmlns:a16="http://schemas.microsoft.com/office/drawing/2014/main" xmlns="" id="{A9ED39DC-9CC6-4B0B-9EC9-FD8DB224F032}"/>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55">
              <a:extLst>
                <a:ext uri="{FF2B5EF4-FFF2-40B4-BE49-F238E27FC236}">
                  <a16:creationId xmlns:a16="http://schemas.microsoft.com/office/drawing/2014/main" xmlns="" id="{B38CCE56-B883-46C5-AECA-9581EADE2F8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56">
              <a:extLst>
                <a:ext uri="{FF2B5EF4-FFF2-40B4-BE49-F238E27FC236}">
                  <a16:creationId xmlns:a16="http://schemas.microsoft.com/office/drawing/2014/main" xmlns="" id="{60B44EF2-6A94-4220-8915-D7AE34F02F2F}"/>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57">
              <a:extLst>
                <a:ext uri="{FF2B5EF4-FFF2-40B4-BE49-F238E27FC236}">
                  <a16:creationId xmlns:a16="http://schemas.microsoft.com/office/drawing/2014/main" xmlns="" id="{30B486B9-32E2-4193-8B86-DEBC02CE5C5A}"/>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58">
              <a:extLst>
                <a:ext uri="{FF2B5EF4-FFF2-40B4-BE49-F238E27FC236}">
                  <a16:creationId xmlns:a16="http://schemas.microsoft.com/office/drawing/2014/main" xmlns="" id="{6AB36DBA-0575-4A61-92EE-C0B50DF9FB4D}"/>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59">
              <a:extLst>
                <a:ext uri="{FF2B5EF4-FFF2-40B4-BE49-F238E27FC236}">
                  <a16:creationId xmlns:a16="http://schemas.microsoft.com/office/drawing/2014/main" xmlns="" id="{8A95F120-8C37-4F42-BA80-F3E66289FC5F}"/>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60">
              <a:extLst>
                <a:ext uri="{FF2B5EF4-FFF2-40B4-BE49-F238E27FC236}">
                  <a16:creationId xmlns:a16="http://schemas.microsoft.com/office/drawing/2014/main" xmlns="" id="{8FB7B090-30CE-49FE-9DDA-E7C3955EF6F6}"/>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61">
              <a:extLst>
                <a:ext uri="{FF2B5EF4-FFF2-40B4-BE49-F238E27FC236}">
                  <a16:creationId xmlns:a16="http://schemas.microsoft.com/office/drawing/2014/main" xmlns="" id="{26AC3E35-E477-4378-B7E9-2A3317D5B8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62">
              <a:extLst>
                <a:ext uri="{FF2B5EF4-FFF2-40B4-BE49-F238E27FC236}">
                  <a16:creationId xmlns:a16="http://schemas.microsoft.com/office/drawing/2014/main" xmlns="" id="{17E0E718-A6BD-4F67-B48C-327C251C9265}"/>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63">
              <a:extLst>
                <a:ext uri="{FF2B5EF4-FFF2-40B4-BE49-F238E27FC236}">
                  <a16:creationId xmlns:a16="http://schemas.microsoft.com/office/drawing/2014/main" xmlns="" id="{9D68D21C-BD16-4C40-993C-4BE514261567}"/>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64">
              <a:extLst>
                <a:ext uri="{FF2B5EF4-FFF2-40B4-BE49-F238E27FC236}">
                  <a16:creationId xmlns:a16="http://schemas.microsoft.com/office/drawing/2014/main" xmlns="" id="{691765BA-FD7A-411C-8920-BAE239A1137B}"/>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65">
              <a:extLst>
                <a:ext uri="{FF2B5EF4-FFF2-40B4-BE49-F238E27FC236}">
                  <a16:creationId xmlns:a16="http://schemas.microsoft.com/office/drawing/2014/main" xmlns="" id="{42C445CD-71A1-4725-95C7-D70FFE442371}"/>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66">
              <a:extLst>
                <a:ext uri="{FF2B5EF4-FFF2-40B4-BE49-F238E27FC236}">
                  <a16:creationId xmlns:a16="http://schemas.microsoft.com/office/drawing/2014/main" xmlns="" id="{AD3B998F-7C8F-43E7-B7EF-394D3288491F}"/>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67">
              <a:extLst>
                <a:ext uri="{FF2B5EF4-FFF2-40B4-BE49-F238E27FC236}">
                  <a16:creationId xmlns:a16="http://schemas.microsoft.com/office/drawing/2014/main" xmlns="" id="{3C5BC026-3F06-4A4A-A92A-2F3BF71E1B52}"/>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68">
              <a:extLst>
                <a:ext uri="{FF2B5EF4-FFF2-40B4-BE49-F238E27FC236}">
                  <a16:creationId xmlns:a16="http://schemas.microsoft.com/office/drawing/2014/main" xmlns="" id="{3907A7B1-A305-4161-802B-F79EAD079084}"/>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69">
              <a:extLst>
                <a:ext uri="{FF2B5EF4-FFF2-40B4-BE49-F238E27FC236}">
                  <a16:creationId xmlns:a16="http://schemas.microsoft.com/office/drawing/2014/main" xmlns="" id="{4703A3C1-2319-4331-9672-B6EB29705FC2}"/>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70">
              <a:extLst>
                <a:ext uri="{FF2B5EF4-FFF2-40B4-BE49-F238E27FC236}">
                  <a16:creationId xmlns:a16="http://schemas.microsoft.com/office/drawing/2014/main" xmlns="" id="{51F3531D-E1B8-4C65-B7B5-68F7417C600B}"/>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71">
              <a:extLst>
                <a:ext uri="{FF2B5EF4-FFF2-40B4-BE49-F238E27FC236}">
                  <a16:creationId xmlns:a16="http://schemas.microsoft.com/office/drawing/2014/main" xmlns="" id="{DB6B52EF-BEA1-4E9D-951E-2816B366DD96}"/>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72">
              <a:extLst>
                <a:ext uri="{FF2B5EF4-FFF2-40B4-BE49-F238E27FC236}">
                  <a16:creationId xmlns:a16="http://schemas.microsoft.com/office/drawing/2014/main" xmlns="" id="{F5F88892-DAFD-4D32-B1E0-8AC4C128656A}"/>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73">
              <a:extLst>
                <a:ext uri="{FF2B5EF4-FFF2-40B4-BE49-F238E27FC236}">
                  <a16:creationId xmlns:a16="http://schemas.microsoft.com/office/drawing/2014/main" xmlns="" id="{57C98B16-CA9E-4E8A-B133-272B7EF67A67}"/>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74">
              <a:extLst>
                <a:ext uri="{FF2B5EF4-FFF2-40B4-BE49-F238E27FC236}">
                  <a16:creationId xmlns:a16="http://schemas.microsoft.com/office/drawing/2014/main" xmlns="" id="{ACF425CE-60BF-47FA-B827-BF58BBF4790A}"/>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75">
              <a:extLst>
                <a:ext uri="{FF2B5EF4-FFF2-40B4-BE49-F238E27FC236}">
                  <a16:creationId xmlns:a16="http://schemas.microsoft.com/office/drawing/2014/main" xmlns="" id="{A7E97B82-C8CA-41DB-8625-49062BAB9F8B}"/>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76">
              <a:extLst>
                <a:ext uri="{FF2B5EF4-FFF2-40B4-BE49-F238E27FC236}">
                  <a16:creationId xmlns:a16="http://schemas.microsoft.com/office/drawing/2014/main" xmlns="" id="{2F282257-0643-4289-B730-83D94774A354}"/>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77">
              <a:extLst>
                <a:ext uri="{FF2B5EF4-FFF2-40B4-BE49-F238E27FC236}">
                  <a16:creationId xmlns:a16="http://schemas.microsoft.com/office/drawing/2014/main" xmlns="" id="{B7A2B7BA-D411-43D3-82EB-F7C1E5BE28C9}"/>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78">
              <a:extLst>
                <a:ext uri="{FF2B5EF4-FFF2-40B4-BE49-F238E27FC236}">
                  <a16:creationId xmlns:a16="http://schemas.microsoft.com/office/drawing/2014/main" xmlns="" id="{A0720815-9F6A-4754-B7B8-8E0914E475FE}"/>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79">
              <a:extLst>
                <a:ext uri="{FF2B5EF4-FFF2-40B4-BE49-F238E27FC236}">
                  <a16:creationId xmlns:a16="http://schemas.microsoft.com/office/drawing/2014/main" xmlns="" id="{5BB8B900-695C-43CF-A2A3-595242110BC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80">
              <a:extLst>
                <a:ext uri="{FF2B5EF4-FFF2-40B4-BE49-F238E27FC236}">
                  <a16:creationId xmlns:a16="http://schemas.microsoft.com/office/drawing/2014/main" xmlns="" id="{5C41D09F-637D-4868-A1A4-214DBC457F6A}"/>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81">
              <a:extLst>
                <a:ext uri="{FF2B5EF4-FFF2-40B4-BE49-F238E27FC236}">
                  <a16:creationId xmlns:a16="http://schemas.microsoft.com/office/drawing/2014/main" xmlns="" id="{0961FBFD-1AF1-42D1-9D9D-184CFC2AC03D}"/>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82">
              <a:extLst>
                <a:ext uri="{FF2B5EF4-FFF2-40B4-BE49-F238E27FC236}">
                  <a16:creationId xmlns:a16="http://schemas.microsoft.com/office/drawing/2014/main" xmlns="" id="{914C82A9-8189-461E-941A-29A612958439}"/>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83">
              <a:extLst>
                <a:ext uri="{FF2B5EF4-FFF2-40B4-BE49-F238E27FC236}">
                  <a16:creationId xmlns:a16="http://schemas.microsoft.com/office/drawing/2014/main" xmlns="" id="{23312DD4-266E-4281-8EB8-A4C5AAB639C2}"/>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84">
              <a:extLst>
                <a:ext uri="{FF2B5EF4-FFF2-40B4-BE49-F238E27FC236}">
                  <a16:creationId xmlns:a16="http://schemas.microsoft.com/office/drawing/2014/main" xmlns="" id="{5C63C6F3-15F6-44B0-9ED0-FB71F8A3F4B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85">
              <a:extLst>
                <a:ext uri="{FF2B5EF4-FFF2-40B4-BE49-F238E27FC236}">
                  <a16:creationId xmlns:a16="http://schemas.microsoft.com/office/drawing/2014/main" xmlns="" id="{EFE33C85-D792-4BC8-ACB2-95F5C6F65B25}"/>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86">
              <a:extLst>
                <a:ext uri="{FF2B5EF4-FFF2-40B4-BE49-F238E27FC236}">
                  <a16:creationId xmlns:a16="http://schemas.microsoft.com/office/drawing/2014/main" xmlns="" id="{BFDC464F-B7B5-48D7-89F6-CF4A44CB868D}"/>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87">
              <a:extLst>
                <a:ext uri="{FF2B5EF4-FFF2-40B4-BE49-F238E27FC236}">
                  <a16:creationId xmlns:a16="http://schemas.microsoft.com/office/drawing/2014/main" xmlns="" id="{744906DC-95AA-4FB3-B68F-FF057A5AD7DB}"/>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88">
              <a:extLst>
                <a:ext uri="{FF2B5EF4-FFF2-40B4-BE49-F238E27FC236}">
                  <a16:creationId xmlns:a16="http://schemas.microsoft.com/office/drawing/2014/main" xmlns="" id="{BE398292-E9E0-4ABC-AC09-BADD7A45DD5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89">
              <a:extLst>
                <a:ext uri="{FF2B5EF4-FFF2-40B4-BE49-F238E27FC236}">
                  <a16:creationId xmlns:a16="http://schemas.microsoft.com/office/drawing/2014/main" xmlns="" id="{9857B2CE-3CF5-48D5-8190-995241EF045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90">
              <a:extLst>
                <a:ext uri="{FF2B5EF4-FFF2-40B4-BE49-F238E27FC236}">
                  <a16:creationId xmlns:a16="http://schemas.microsoft.com/office/drawing/2014/main" xmlns="" id="{F5625378-F5DF-4CFB-8D63-E29325EEFA69}"/>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91">
              <a:extLst>
                <a:ext uri="{FF2B5EF4-FFF2-40B4-BE49-F238E27FC236}">
                  <a16:creationId xmlns:a16="http://schemas.microsoft.com/office/drawing/2014/main" xmlns="" id="{337502C6-B511-4DB3-A897-A0D97463DA3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92">
              <a:extLst>
                <a:ext uri="{FF2B5EF4-FFF2-40B4-BE49-F238E27FC236}">
                  <a16:creationId xmlns:a16="http://schemas.microsoft.com/office/drawing/2014/main" xmlns="" id="{13F1D415-7104-435C-9BF7-8FEC02EB0975}"/>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93">
              <a:extLst>
                <a:ext uri="{FF2B5EF4-FFF2-40B4-BE49-F238E27FC236}">
                  <a16:creationId xmlns:a16="http://schemas.microsoft.com/office/drawing/2014/main" xmlns="" id="{80867F63-75A2-4F00-972A-1170E047C131}"/>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94">
              <a:extLst>
                <a:ext uri="{FF2B5EF4-FFF2-40B4-BE49-F238E27FC236}">
                  <a16:creationId xmlns:a16="http://schemas.microsoft.com/office/drawing/2014/main" xmlns="" id="{7436CB60-F932-46A6-B9B8-A28842BFAE75}"/>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95">
              <a:extLst>
                <a:ext uri="{FF2B5EF4-FFF2-40B4-BE49-F238E27FC236}">
                  <a16:creationId xmlns:a16="http://schemas.microsoft.com/office/drawing/2014/main" xmlns="" id="{AAC86E22-7677-4E9C-96AD-475372797980}"/>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96">
              <a:extLst>
                <a:ext uri="{FF2B5EF4-FFF2-40B4-BE49-F238E27FC236}">
                  <a16:creationId xmlns:a16="http://schemas.microsoft.com/office/drawing/2014/main" xmlns="" id="{4B97E9FB-9EE5-4DF1-9A1A-9D5510156E88}"/>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97">
              <a:extLst>
                <a:ext uri="{FF2B5EF4-FFF2-40B4-BE49-F238E27FC236}">
                  <a16:creationId xmlns:a16="http://schemas.microsoft.com/office/drawing/2014/main" xmlns="" id="{B257D683-9C6C-4FD0-9839-FBEC6EA3C30D}"/>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98">
              <a:extLst>
                <a:ext uri="{FF2B5EF4-FFF2-40B4-BE49-F238E27FC236}">
                  <a16:creationId xmlns:a16="http://schemas.microsoft.com/office/drawing/2014/main" xmlns="" id="{2DD987FB-DA8C-445B-87C1-A99DC3784894}"/>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99">
              <a:extLst>
                <a:ext uri="{FF2B5EF4-FFF2-40B4-BE49-F238E27FC236}">
                  <a16:creationId xmlns:a16="http://schemas.microsoft.com/office/drawing/2014/main" xmlns="" id="{4E3F271D-9BF6-48F9-A1CF-768CEF848A1F}"/>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100">
              <a:extLst>
                <a:ext uri="{FF2B5EF4-FFF2-40B4-BE49-F238E27FC236}">
                  <a16:creationId xmlns:a16="http://schemas.microsoft.com/office/drawing/2014/main" xmlns="" id="{CBD91B81-D00A-4F35-974F-D1EFAEDA9722}"/>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101">
              <a:extLst>
                <a:ext uri="{FF2B5EF4-FFF2-40B4-BE49-F238E27FC236}">
                  <a16:creationId xmlns:a16="http://schemas.microsoft.com/office/drawing/2014/main" xmlns="" id="{D759EAF0-FC1D-426D-AC6B-9A16CF170F9A}"/>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102">
              <a:extLst>
                <a:ext uri="{FF2B5EF4-FFF2-40B4-BE49-F238E27FC236}">
                  <a16:creationId xmlns:a16="http://schemas.microsoft.com/office/drawing/2014/main" xmlns="" id="{C1A69A5F-891D-417D-BDBC-BACC53F68EA6}"/>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103">
              <a:extLst>
                <a:ext uri="{FF2B5EF4-FFF2-40B4-BE49-F238E27FC236}">
                  <a16:creationId xmlns:a16="http://schemas.microsoft.com/office/drawing/2014/main" xmlns="" id="{813508D4-957A-4522-8285-6BE424EBD98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104">
              <a:extLst>
                <a:ext uri="{FF2B5EF4-FFF2-40B4-BE49-F238E27FC236}">
                  <a16:creationId xmlns:a16="http://schemas.microsoft.com/office/drawing/2014/main" xmlns="" id="{ECD7C544-DC30-4F3B-8EF6-242565FB431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105">
              <a:extLst>
                <a:ext uri="{FF2B5EF4-FFF2-40B4-BE49-F238E27FC236}">
                  <a16:creationId xmlns:a16="http://schemas.microsoft.com/office/drawing/2014/main" xmlns="" id="{5A326297-41CD-4444-A9B1-AA4B12ABCFA4}"/>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106">
              <a:extLst>
                <a:ext uri="{FF2B5EF4-FFF2-40B4-BE49-F238E27FC236}">
                  <a16:creationId xmlns:a16="http://schemas.microsoft.com/office/drawing/2014/main" xmlns="" id="{5CE0FBB8-30AE-4BDE-B6D5-8AF4C9CFA4E1}"/>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107">
              <a:extLst>
                <a:ext uri="{FF2B5EF4-FFF2-40B4-BE49-F238E27FC236}">
                  <a16:creationId xmlns:a16="http://schemas.microsoft.com/office/drawing/2014/main" xmlns="" id="{5A93A889-04A5-4BBB-B8A8-7932D6D899F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108">
              <a:extLst>
                <a:ext uri="{FF2B5EF4-FFF2-40B4-BE49-F238E27FC236}">
                  <a16:creationId xmlns:a16="http://schemas.microsoft.com/office/drawing/2014/main" xmlns="" id="{9A700A58-F949-48E8-9C09-D77A1BB3A84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109">
              <a:extLst>
                <a:ext uri="{FF2B5EF4-FFF2-40B4-BE49-F238E27FC236}">
                  <a16:creationId xmlns:a16="http://schemas.microsoft.com/office/drawing/2014/main" xmlns="" id="{90BB138D-64CF-411B-B4A0-FFAC0F128288}"/>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110">
              <a:extLst>
                <a:ext uri="{FF2B5EF4-FFF2-40B4-BE49-F238E27FC236}">
                  <a16:creationId xmlns:a16="http://schemas.microsoft.com/office/drawing/2014/main" xmlns="" id="{1F240DA8-B3CC-4051-B162-79A5D23F8D23}"/>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111">
              <a:extLst>
                <a:ext uri="{FF2B5EF4-FFF2-40B4-BE49-F238E27FC236}">
                  <a16:creationId xmlns:a16="http://schemas.microsoft.com/office/drawing/2014/main" xmlns="" id="{95967E67-3754-4562-ADE5-082AC365C25A}"/>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112">
              <a:extLst>
                <a:ext uri="{FF2B5EF4-FFF2-40B4-BE49-F238E27FC236}">
                  <a16:creationId xmlns:a16="http://schemas.microsoft.com/office/drawing/2014/main" xmlns="" id="{D7A84DF5-B61F-47CA-BDE0-531279435B60}"/>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113">
              <a:extLst>
                <a:ext uri="{FF2B5EF4-FFF2-40B4-BE49-F238E27FC236}">
                  <a16:creationId xmlns:a16="http://schemas.microsoft.com/office/drawing/2014/main" xmlns="" id="{CA1EE885-41D9-472C-980F-1D7083365039}"/>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114">
              <a:extLst>
                <a:ext uri="{FF2B5EF4-FFF2-40B4-BE49-F238E27FC236}">
                  <a16:creationId xmlns:a16="http://schemas.microsoft.com/office/drawing/2014/main" xmlns="" id="{990CE809-C2B0-497B-BF68-453434FFBE10}"/>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115">
              <a:extLst>
                <a:ext uri="{FF2B5EF4-FFF2-40B4-BE49-F238E27FC236}">
                  <a16:creationId xmlns:a16="http://schemas.microsoft.com/office/drawing/2014/main" xmlns="" id="{6DC4A727-35BC-47DE-B938-111FC46E40DE}"/>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116">
              <a:extLst>
                <a:ext uri="{FF2B5EF4-FFF2-40B4-BE49-F238E27FC236}">
                  <a16:creationId xmlns:a16="http://schemas.microsoft.com/office/drawing/2014/main" xmlns="" id="{50E75E9D-2517-4145-AFA4-FD45BE5B650A}"/>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117">
              <a:extLst>
                <a:ext uri="{FF2B5EF4-FFF2-40B4-BE49-F238E27FC236}">
                  <a16:creationId xmlns:a16="http://schemas.microsoft.com/office/drawing/2014/main" xmlns="" id="{B06151D8-17F3-4851-B09A-1CDA843BC4D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118">
              <a:extLst>
                <a:ext uri="{FF2B5EF4-FFF2-40B4-BE49-F238E27FC236}">
                  <a16:creationId xmlns:a16="http://schemas.microsoft.com/office/drawing/2014/main" xmlns="" id="{6BC6FB87-CB4C-4E87-9171-F03782AA9735}"/>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119">
              <a:extLst>
                <a:ext uri="{FF2B5EF4-FFF2-40B4-BE49-F238E27FC236}">
                  <a16:creationId xmlns:a16="http://schemas.microsoft.com/office/drawing/2014/main" xmlns="" id="{D563974F-75D1-4295-8749-B69E825DCCA2}"/>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120">
              <a:extLst>
                <a:ext uri="{FF2B5EF4-FFF2-40B4-BE49-F238E27FC236}">
                  <a16:creationId xmlns:a16="http://schemas.microsoft.com/office/drawing/2014/main" xmlns="" id="{DE685289-0B2D-4261-8E17-740F572AD4FD}"/>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121">
              <a:extLst>
                <a:ext uri="{FF2B5EF4-FFF2-40B4-BE49-F238E27FC236}">
                  <a16:creationId xmlns:a16="http://schemas.microsoft.com/office/drawing/2014/main" xmlns="" id="{7831024B-D4C5-4824-BDA0-584AA6C2F3A8}"/>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122">
              <a:extLst>
                <a:ext uri="{FF2B5EF4-FFF2-40B4-BE49-F238E27FC236}">
                  <a16:creationId xmlns:a16="http://schemas.microsoft.com/office/drawing/2014/main" xmlns="" id="{BC362E24-2516-451B-A95F-D61BCD9B47B2}"/>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123">
              <a:extLst>
                <a:ext uri="{FF2B5EF4-FFF2-40B4-BE49-F238E27FC236}">
                  <a16:creationId xmlns:a16="http://schemas.microsoft.com/office/drawing/2014/main" xmlns="" id="{A59BD30D-395F-4F56-8034-115601ECD9EE}"/>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124">
              <a:extLst>
                <a:ext uri="{FF2B5EF4-FFF2-40B4-BE49-F238E27FC236}">
                  <a16:creationId xmlns:a16="http://schemas.microsoft.com/office/drawing/2014/main" xmlns="" id="{C77196E1-79B6-4406-89A9-508F616CF525}"/>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125">
              <a:extLst>
                <a:ext uri="{FF2B5EF4-FFF2-40B4-BE49-F238E27FC236}">
                  <a16:creationId xmlns:a16="http://schemas.microsoft.com/office/drawing/2014/main" xmlns="" id="{1F3F62EE-ECC2-44A3-87CF-49F37B692709}"/>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126">
              <a:extLst>
                <a:ext uri="{FF2B5EF4-FFF2-40B4-BE49-F238E27FC236}">
                  <a16:creationId xmlns:a16="http://schemas.microsoft.com/office/drawing/2014/main" xmlns="" id="{2117B621-DEAD-4F3F-817A-D0553AD29F22}"/>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127">
              <a:extLst>
                <a:ext uri="{FF2B5EF4-FFF2-40B4-BE49-F238E27FC236}">
                  <a16:creationId xmlns:a16="http://schemas.microsoft.com/office/drawing/2014/main" xmlns="" id="{DC7B2E7A-E549-4D87-891A-F981D48D0000}"/>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128">
              <a:extLst>
                <a:ext uri="{FF2B5EF4-FFF2-40B4-BE49-F238E27FC236}">
                  <a16:creationId xmlns:a16="http://schemas.microsoft.com/office/drawing/2014/main" xmlns="" id="{1D355C36-58E0-46D1-B1C7-5452E4B7A62A}"/>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129">
              <a:extLst>
                <a:ext uri="{FF2B5EF4-FFF2-40B4-BE49-F238E27FC236}">
                  <a16:creationId xmlns:a16="http://schemas.microsoft.com/office/drawing/2014/main" xmlns="" id="{520815EA-6916-45DC-AAEA-BC7BB5F77335}"/>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130">
              <a:extLst>
                <a:ext uri="{FF2B5EF4-FFF2-40B4-BE49-F238E27FC236}">
                  <a16:creationId xmlns:a16="http://schemas.microsoft.com/office/drawing/2014/main" xmlns="" id="{FBC1651D-F8C4-4CAA-BF7F-F473EFEA22C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131">
              <a:extLst>
                <a:ext uri="{FF2B5EF4-FFF2-40B4-BE49-F238E27FC236}">
                  <a16:creationId xmlns:a16="http://schemas.microsoft.com/office/drawing/2014/main" xmlns="" id="{080D23B2-108A-49DB-AEC2-803CBC0A90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132">
              <a:extLst>
                <a:ext uri="{FF2B5EF4-FFF2-40B4-BE49-F238E27FC236}">
                  <a16:creationId xmlns:a16="http://schemas.microsoft.com/office/drawing/2014/main" xmlns="" id="{CEB811A1-0307-4FB5-942C-0921B8BC0C9A}"/>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133">
              <a:extLst>
                <a:ext uri="{FF2B5EF4-FFF2-40B4-BE49-F238E27FC236}">
                  <a16:creationId xmlns:a16="http://schemas.microsoft.com/office/drawing/2014/main" xmlns="" id="{D897BC30-7DD6-41D8-BDF9-8E16DF43CA45}"/>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134">
              <a:extLst>
                <a:ext uri="{FF2B5EF4-FFF2-40B4-BE49-F238E27FC236}">
                  <a16:creationId xmlns:a16="http://schemas.microsoft.com/office/drawing/2014/main" xmlns="" id="{1A8AF812-7BD4-4309-9911-F54CB00BFB3B}"/>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135">
              <a:extLst>
                <a:ext uri="{FF2B5EF4-FFF2-40B4-BE49-F238E27FC236}">
                  <a16:creationId xmlns:a16="http://schemas.microsoft.com/office/drawing/2014/main" xmlns="" id="{5823C601-C053-4FF1-9D39-CC54A0F8E745}"/>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pic>
        <p:nvPicPr>
          <p:cNvPr id="138" name="图片 2">
            <a:extLst>
              <a:ext uri="{FF2B5EF4-FFF2-40B4-BE49-F238E27FC236}">
                <a16:creationId xmlns:a16="http://schemas.microsoft.com/office/drawing/2014/main" xmlns="" id="{EE590E64-8CEB-4076-AE66-8662FC331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8369" y="4485214"/>
            <a:ext cx="2611308" cy="2344316"/>
          </a:xfrm>
          <a:prstGeom prst="rect">
            <a:avLst/>
          </a:prstGeom>
        </p:spPr>
      </p:pic>
      <p:grpSp>
        <p:nvGrpSpPr>
          <p:cNvPr id="139" name="Group 138">
            <a:extLst>
              <a:ext uri="{FF2B5EF4-FFF2-40B4-BE49-F238E27FC236}">
                <a16:creationId xmlns:a16="http://schemas.microsoft.com/office/drawing/2014/main" xmlns="" id="{D8656910-29D8-4033-AEBB-03DFB629034D}"/>
              </a:ext>
            </a:extLst>
          </p:cNvPr>
          <p:cNvGrpSpPr/>
          <p:nvPr/>
        </p:nvGrpSpPr>
        <p:grpSpPr>
          <a:xfrm>
            <a:off x="25973" y="6023740"/>
            <a:ext cx="952899" cy="786408"/>
            <a:chOff x="6027738" y="3756025"/>
            <a:chExt cx="1858963" cy="1925638"/>
          </a:xfrm>
        </p:grpSpPr>
        <p:sp>
          <p:nvSpPr>
            <p:cNvPr id="140" name="Freeform 522">
              <a:extLst>
                <a:ext uri="{FF2B5EF4-FFF2-40B4-BE49-F238E27FC236}">
                  <a16:creationId xmlns:a16="http://schemas.microsoft.com/office/drawing/2014/main" xmlns="" id="{4594961D-BED1-469B-B746-CDBD3C719334}"/>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523">
              <a:extLst>
                <a:ext uri="{FF2B5EF4-FFF2-40B4-BE49-F238E27FC236}">
                  <a16:creationId xmlns:a16="http://schemas.microsoft.com/office/drawing/2014/main" xmlns="" id="{13ACBF1E-47EB-48C0-AF09-8D6C216E9989}"/>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524">
              <a:extLst>
                <a:ext uri="{FF2B5EF4-FFF2-40B4-BE49-F238E27FC236}">
                  <a16:creationId xmlns:a16="http://schemas.microsoft.com/office/drawing/2014/main" xmlns="" id="{2D1A7580-A9C9-43ED-AD1F-D6D860C4E468}"/>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525">
              <a:extLst>
                <a:ext uri="{FF2B5EF4-FFF2-40B4-BE49-F238E27FC236}">
                  <a16:creationId xmlns:a16="http://schemas.microsoft.com/office/drawing/2014/main" xmlns="" id="{DDF17B49-8578-462E-8EA0-EEC809B3D650}"/>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526">
              <a:extLst>
                <a:ext uri="{FF2B5EF4-FFF2-40B4-BE49-F238E27FC236}">
                  <a16:creationId xmlns:a16="http://schemas.microsoft.com/office/drawing/2014/main" xmlns="" id="{F08FE997-8B3D-496A-9755-324EBE2C2E29}"/>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527">
              <a:extLst>
                <a:ext uri="{FF2B5EF4-FFF2-40B4-BE49-F238E27FC236}">
                  <a16:creationId xmlns:a16="http://schemas.microsoft.com/office/drawing/2014/main" xmlns="" id="{4509E3ED-FB6E-46DE-A5B4-D41AFE7495E0}"/>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528">
              <a:extLst>
                <a:ext uri="{FF2B5EF4-FFF2-40B4-BE49-F238E27FC236}">
                  <a16:creationId xmlns:a16="http://schemas.microsoft.com/office/drawing/2014/main" xmlns="" id="{1F756148-67B1-476B-B0DD-6D3FA93228CC}"/>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529">
              <a:extLst>
                <a:ext uri="{FF2B5EF4-FFF2-40B4-BE49-F238E27FC236}">
                  <a16:creationId xmlns:a16="http://schemas.microsoft.com/office/drawing/2014/main" xmlns="" id="{2F9B3D47-D205-44AB-BC62-6F935CA119E7}"/>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530">
              <a:extLst>
                <a:ext uri="{FF2B5EF4-FFF2-40B4-BE49-F238E27FC236}">
                  <a16:creationId xmlns:a16="http://schemas.microsoft.com/office/drawing/2014/main" xmlns="" id="{E9E31C37-17E5-4C0E-B165-63A647C7691E}"/>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531">
              <a:extLst>
                <a:ext uri="{FF2B5EF4-FFF2-40B4-BE49-F238E27FC236}">
                  <a16:creationId xmlns:a16="http://schemas.microsoft.com/office/drawing/2014/main" xmlns="" id="{AC79BBEF-4AC5-4E94-99C2-122C717F5296}"/>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532">
              <a:extLst>
                <a:ext uri="{FF2B5EF4-FFF2-40B4-BE49-F238E27FC236}">
                  <a16:creationId xmlns:a16="http://schemas.microsoft.com/office/drawing/2014/main" xmlns="" id="{8EFE845D-741E-495B-A284-F6B3AE89EE2F}"/>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533">
              <a:extLst>
                <a:ext uri="{FF2B5EF4-FFF2-40B4-BE49-F238E27FC236}">
                  <a16:creationId xmlns:a16="http://schemas.microsoft.com/office/drawing/2014/main" xmlns="" id="{752AF6B8-7EBB-4C7A-9662-2A0B99637C8C}"/>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534">
              <a:extLst>
                <a:ext uri="{FF2B5EF4-FFF2-40B4-BE49-F238E27FC236}">
                  <a16:creationId xmlns:a16="http://schemas.microsoft.com/office/drawing/2014/main" xmlns="" id="{374C759D-A305-448D-ABE0-002FB1ED12AA}"/>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535">
              <a:extLst>
                <a:ext uri="{FF2B5EF4-FFF2-40B4-BE49-F238E27FC236}">
                  <a16:creationId xmlns:a16="http://schemas.microsoft.com/office/drawing/2014/main" xmlns="" id="{70D05EB9-C318-4DB6-B0DC-4E9AADB3E3EC}"/>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536">
              <a:extLst>
                <a:ext uri="{FF2B5EF4-FFF2-40B4-BE49-F238E27FC236}">
                  <a16:creationId xmlns:a16="http://schemas.microsoft.com/office/drawing/2014/main" xmlns="" id="{1F9D9078-856B-4FF6-B896-B9C945AABD6F}"/>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537">
              <a:extLst>
                <a:ext uri="{FF2B5EF4-FFF2-40B4-BE49-F238E27FC236}">
                  <a16:creationId xmlns:a16="http://schemas.microsoft.com/office/drawing/2014/main" xmlns="" id="{148DDA03-5BD8-467A-9035-2660B31A3BDB}"/>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538">
              <a:extLst>
                <a:ext uri="{FF2B5EF4-FFF2-40B4-BE49-F238E27FC236}">
                  <a16:creationId xmlns:a16="http://schemas.microsoft.com/office/drawing/2014/main" xmlns="" id="{F15EABB3-E012-4A60-8B93-A54943B8EBD2}"/>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539">
              <a:extLst>
                <a:ext uri="{FF2B5EF4-FFF2-40B4-BE49-F238E27FC236}">
                  <a16:creationId xmlns:a16="http://schemas.microsoft.com/office/drawing/2014/main" xmlns="" id="{1A4CE8EE-DA61-4FA7-A6FE-AE18CA214A26}"/>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540">
              <a:extLst>
                <a:ext uri="{FF2B5EF4-FFF2-40B4-BE49-F238E27FC236}">
                  <a16:creationId xmlns:a16="http://schemas.microsoft.com/office/drawing/2014/main" xmlns="" id="{D3987079-7862-4E5D-82DE-0A131A2B6B9E}"/>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541">
              <a:extLst>
                <a:ext uri="{FF2B5EF4-FFF2-40B4-BE49-F238E27FC236}">
                  <a16:creationId xmlns:a16="http://schemas.microsoft.com/office/drawing/2014/main" xmlns="" id="{D12F25E1-4A00-4E46-8DAB-061F9FCA7D44}"/>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542">
              <a:extLst>
                <a:ext uri="{FF2B5EF4-FFF2-40B4-BE49-F238E27FC236}">
                  <a16:creationId xmlns:a16="http://schemas.microsoft.com/office/drawing/2014/main" xmlns="" id="{FB26EE11-5AF5-4DA0-96D9-12EA35DCBB4C}"/>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543">
              <a:extLst>
                <a:ext uri="{FF2B5EF4-FFF2-40B4-BE49-F238E27FC236}">
                  <a16:creationId xmlns:a16="http://schemas.microsoft.com/office/drawing/2014/main" xmlns="" id="{7BCF202E-8494-4552-AE47-8BEC28AAE194}"/>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544">
              <a:extLst>
                <a:ext uri="{FF2B5EF4-FFF2-40B4-BE49-F238E27FC236}">
                  <a16:creationId xmlns:a16="http://schemas.microsoft.com/office/drawing/2014/main" xmlns="" id="{7DFFAEDE-CBD8-4EDD-B405-03540A9AAB13}"/>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Freeform 545">
              <a:extLst>
                <a:ext uri="{FF2B5EF4-FFF2-40B4-BE49-F238E27FC236}">
                  <a16:creationId xmlns:a16="http://schemas.microsoft.com/office/drawing/2014/main" xmlns="" id="{DE7C95C0-9A1E-4AA6-9E7C-0F89407ACD1D}"/>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546">
              <a:extLst>
                <a:ext uri="{FF2B5EF4-FFF2-40B4-BE49-F238E27FC236}">
                  <a16:creationId xmlns:a16="http://schemas.microsoft.com/office/drawing/2014/main" xmlns="" id="{075714D5-24AA-4B4F-8F31-7BEDF22277FF}"/>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547">
              <a:extLst>
                <a:ext uri="{FF2B5EF4-FFF2-40B4-BE49-F238E27FC236}">
                  <a16:creationId xmlns:a16="http://schemas.microsoft.com/office/drawing/2014/main" xmlns="" id="{0E46A88C-E26B-442F-9B61-1EC458BACF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Freeform 548">
              <a:extLst>
                <a:ext uri="{FF2B5EF4-FFF2-40B4-BE49-F238E27FC236}">
                  <a16:creationId xmlns:a16="http://schemas.microsoft.com/office/drawing/2014/main" xmlns="" id="{3A43A8BD-4CB1-49C5-B77A-659AB2069170}"/>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7" name="Freeform 549">
              <a:extLst>
                <a:ext uri="{FF2B5EF4-FFF2-40B4-BE49-F238E27FC236}">
                  <a16:creationId xmlns:a16="http://schemas.microsoft.com/office/drawing/2014/main" xmlns="" id="{CC4C685C-F212-45C9-AE95-1D3119DD26DB}"/>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Freeform 550">
              <a:extLst>
                <a:ext uri="{FF2B5EF4-FFF2-40B4-BE49-F238E27FC236}">
                  <a16:creationId xmlns:a16="http://schemas.microsoft.com/office/drawing/2014/main" xmlns="" id="{94C216F7-CFD1-4EAA-9937-DB50EEDB9670}"/>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551">
              <a:extLst>
                <a:ext uri="{FF2B5EF4-FFF2-40B4-BE49-F238E27FC236}">
                  <a16:creationId xmlns:a16="http://schemas.microsoft.com/office/drawing/2014/main" xmlns="" id="{8D2D95E0-D99F-4281-A2AC-B75A688DE817}"/>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552">
              <a:extLst>
                <a:ext uri="{FF2B5EF4-FFF2-40B4-BE49-F238E27FC236}">
                  <a16:creationId xmlns:a16="http://schemas.microsoft.com/office/drawing/2014/main" xmlns="" id="{92E51109-AA56-4FB8-B757-7F36DF4054E0}"/>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553">
              <a:extLst>
                <a:ext uri="{FF2B5EF4-FFF2-40B4-BE49-F238E27FC236}">
                  <a16:creationId xmlns:a16="http://schemas.microsoft.com/office/drawing/2014/main" xmlns="" id="{C3C85368-979E-4AE0-9C8C-D5CC5E46C153}"/>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554">
              <a:extLst>
                <a:ext uri="{FF2B5EF4-FFF2-40B4-BE49-F238E27FC236}">
                  <a16:creationId xmlns:a16="http://schemas.microsoft.com/office/drawing/2014/main" xmlns="" id="{752A42B8-9C3A-4315-8C07-0FBA658A1EC4}"/>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555">
              <a:extLst>
                <a:ext uri="{FF2B5EF4-FFF2-40B4-BE49-F238E27FC236}">
                  <a16:creationId xmlns:a16="http://schemas.microsoft.com/office/drawing/2014/main" xmlns="" id="{EC4007E2-1B2F-4F8C-B336-7C12085CCBE2}"/>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556">
              <a:extLst>
                <a:ext uri="{FF2B5EF4-FFF2-40B4-BE49-F238E27FC236}">
                  <a16:creationId xmlns:a16="http://schemas.microsoft.com/office/drawing/2014/main" xmlns="" id="{130C445A-A2DE-4179-B2E1-D63C99FCD75F}"/>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557">
              <a:extLst>
                <a:ext uri="{FF2B5EF4-FFF2-40B4-BE49-F238E27FC236}">
                  <a16:creationId xmlns:a16="http://schemas.microsoft.com/office/drawing/2014/main" xmlns="" id="{341D189F-F1F9-49C1-A46F-DDA872F6E862}"/>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558">
              <a:extLst>
                <a:ext uri="{FF2B5EF4-FFF2-40B4-BE49-F238E27FC236}">
                  <a16:creationId xmlns:a16="http://schemas.microsoft.com/office/drawing/2014/main" xmlns="" id="{A5D4F029-44A5-46E2-A384-D257785FF098}"/>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559">
              <a:extLst>
                <a:ext uri="{FF2B5EF4-FFF2-40B4-BE49-F238E27FC236}">
                  <a16:creationId xmlns:a16="http://schemas.microsoft.com/office/drawing/2014/main" xmlns="" id="{58327AC1-46E3-4F18-8519-D8BBD5888443}"/>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560">
              <a:extLst>
                <a:ext uri="{FF2B5EF4-FFF2-40B4-BE49-F238E27FC236}">
                  <a16:creationId xmlns:a16="http://schemas.microsoft.com/office/drawing/2014/main" xmlns="" id="{8E4C548B-0B8D-4039-A696-D4CF153064C4}"/>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561">
              <a:extLst>
                <a:ext uri="{FF2B5EF4-FFF2-40B4-BE49-F238E27FC236}">
                  <a16:creationId xmlns:a16="http://schemas.microsoft.com/office/drawing/2014/main" xmlns="" id="{F40F7953-2398-4B52-9E1B-0EFAD9D07194}"/>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562">
              <a:extLst>
                <a:ext uri="{FF2B5EF4-FFF2-40B4-BE49-F238E27FC236}">
                  <a16:creationId xmlns:a16="http://schemas.microsoft.com/office/drawing/2014/main" xmlns="" id="{A763D67E-EA61-44D1-B210-E4A8E8021ADB}"/>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563">
              <a:extLst>
                <a:ext uri="{FF2B5EF4-FFF2-40B4-BE49-F238E27FC236}">
                  <a16:creationId xmlns:a16="http://schemas.microsoft.com/office/drawing/2014/main" xmlns="" id="{57A8E273-C2AB-4212-8F48-E7CBBF1951DB}"/>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564">
              <a:extLst>
                <a:ext uri="{FF2B5EF4-FFF2-40B4-BE49-F238E27FC236}">
                  <a16:creationId xmlns:a16="http://schemas.microsoft.com/office/drawing/2014/main" xmlns="" id="{48480ED6-5F04-4123-8229-5B1F91B7E8AF}"/>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565">
              <a:extLst>
                <a:ext uri="{FF2B5EF4-FFF2-40B4-BE49-F238E27FC236}">
                  <a16:creationId xmlns:a16="http://schemas.microsoft.com/office/drawing/2014/main" xmlns="" id="{20EC08C9-0764-4C8D-B919-87DB3545B196}"/>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4" name="Freeform 566">
              <a:extLst>
                <a:ext uri="{FF2B5EF4-FFF2-40B4-BE49-F238E27FC236}">
                  <a16:creationId xmlns:a16="http://schemas.microsoft.com/office/drawing/2014/main" xmlns="" id="{17037C9D-89BA-47B9-9834-595D5DB0E16D}"/>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5" name="Freeform 567">
              <a:extLst>
                <a:ext uri="{FF2B5EF4-FFF2-40B4-BE49-F238E27FC236}">
                  <a16:creationId xmlns:a16="http://schemas.microsoft.com/office/drawing/2014/main" xmlns="" id="{110AD168-77C6-4FB8-BE01-CD1CBE5DBBD8}"/>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6" name="Freeform 568">
              <a:extLst>
                <a:ext uri="{FF2B5EF4-FFF2-40B4-BE49-F238E27FC236}">
                  <a16:creationId xmlns:a16="http://schemas.microsoft.com/office/drawing/2014/main" xmlns="" id="{05C16840-7D1C-4C4C-A3C4-A5118E989ACD}"/>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7" name="Freeform 569">
              <a:extLst>
                <a:ext uri="{FF2B5EF4-FFF2-40B4-BE49-F238E27FC236}">
                  <a16:creationId xmlns:a16="http://schemas.microsoft.com/office/drawing/2014/main" xmlns="" id="{0647BBE5-F089-4D86-B677-62B5A0BAC70C}"/>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8" name="Freeform 570">
              <a:extLst>
                <a:ext uri="{FF2B5EF4-FFF2-40B4-BE49-F238E27FC236}">
                  <a16:creationId xmlns:a16="http://schemas.microsoft.com/office/drawing/2014/main" xmlns="" id="{AFB6959B-BEE1-4456-A482-DCCE93E5AF6C}"/>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571">
              <a:extLst>
                <a:ext uri="{FF2B5EF4-FFF2-40B4-BE49-F238E27FC236}">
                  <a16:creationId xmlns:a16="http://schemas.microsoft.com/office/drawing/2014/main" xmlns="" id="{AF5A0E2E-4402-4549-A662-526AF8961AC5}"/>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572">
              <a:extLst>
                <a:ext uri="{FF2B5EF4-FFF2-40B4-BE49-F238E27FC236}">
                  <a16:creationId xmlns:a16="http://schemas.microsoft.com/office/drawing/2014/main" xmlns="" id="{A6BA869C-D33E-4EDB-B788-873F31A6AC7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573">
              <a:extLst>
                <a:ext uri="{FF2B5EF4-FFF2-40B4-BE49-F238E27FC236}">
                  <a16:creationId xmlns:a16="http://schemas.microsoft.com/office/drawing/2014/main" xmlns="" id="{D602B000-3348-418A-B541-F83F90D20BA7}"/>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574">
              <a:extLst>
                <a:ext uri="{FF2B5EF4-FFF2-40B4-BE49-F238E27FC236}">
                  <a16:creationId xmlns:a16="http://schemas.microsoft.com/office/drawing/2014/main" xmlns="" id="{6D338C63-5377-4DEB-8F3B-ED2B4B7CE838}"/>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575">
              <a:extLst>
                <a:ext uri="{FF2B5EF4-FFF2-40B4-BE49-F238E27FC236}">
                  <a16:creationId xmlns:a16="http://schemas.microsoft.com/office/drawing/2014/main" xmlns="" id="{B7D75DD0-804A-41A0-AC09-BA0186B7A272}"/>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576">
              <a:extLst>
                <a:ext uri="{FF2B5EF4-FFF2-40B4-BE49-F238E27FC236}">
                  <a16:creationId xmlns:a16="http://schemas.microsoft.com/office/drawing/2014/main" xmlns="" id="{13095418-F173-4617-A075-6F10C6F92706}"/>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577">
              <a:extLst>
                <a:ext uri="{FF2B5EF4-FFF2-40B4-BE49-F238E27FC236}">
                  <a16:creationId xmlns:a16="http://schemas.microsoft.com/office/drawing/2014/main" xmlns="" id="{741B350D-ACB6-4327-9899-A8307CE9C2FB}"/>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578">
              <a:extLst>
                <a:ext uri="{FF2B5EF4-FFF2-40B4-BE49-F238E27FC236}">
                  <a16:creationId xmlns:a16="http://schemas.microsoft.com/office/drawing/2014/main" xmlns="" id="{00A3F16D-F787-42FF-9B48-345E0EC9EEC8}"/>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579">
              <a:extLst>
                <a:ext uri="{FF2B5EF4-FFF2-40B4-BE49-F238E27FC236}">
                  <a16:creationId xmlns:a16="http://schemas.microsoft.com/office/drawing/2014/main" xmlns="" id="{847F022D-A723-4F3C-B69B-56C05E3DEDDB}"/>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580">
              <a:extLst>
                <a:ext uri="{FF2B5EF4-FFF2-40B4-BE49-F238E27FC236}">
                  <a16:creationId xmlns:a16="http://schemas.microsoft.com/office/drawing/2014/main" xmlns="" id="{F3690128-1712-42C4-9FB4-8A5A1C4B4E59}"/>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581">
              <a:extLst>
                <a:ext uri="{FF2B5EF4-FFF2-40B4-BE49-F238E27FC236}">
                  <a16:creationId xmlns:a16="http://schemas.microsoft.com/office/drawing/2014/main" xmlns="" id="{0690E4AA-5952-4912-B211-18F4B1F84E5F}"/>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582">
              <a:extLst>
                <a:ext uri="{FF2B5EF4-FFF2-40B4-BE49-F238E27FC236}">
                  <a16:creationId xmlns:a16="http://schemas.microsoft.com/office/drawing/2014/main" xmlns="" id="{2861C29B-3BDC-4735-808F-4A461DA335BB}"/>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583">
              <a:extLst>
                <a:ext uri="{FF2B5EF4-FFF2-40B4-BE49-F238E27FC236}">
                  <a16:creationId xmlns:a16="http://schemas.microsoft.com/office/drawing/2014/main" xmlns="" id="{D7C34DA8-67A2-4AC9-A3F7-DE59CE387AFA}"/>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584">
              <a:extLst>
                <a:ext uri="{FF2B5EF4-FFF2-40B4-BE49-F238E27FC236}">
                  <a16:creationId xmlns:a16="http://schemas.microsoft.com/office/drawing/2014/main" xmlns="" id="{A4F37622-B554-410F-95ED-CB596E60AF51}"/>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585">
              <a:extLst>
                <a:ext uri="{FF2B5EF4-FFF2-40B4-BE49-F238E27FC236}">
                  <a16:creationId xmlns:a16="http://schemas.microsoft.com/office/drawing/2014/main" xmlns="" id="{911B3F5B-34A5-4D6A-B76A-F9EB68DD046A}"/>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586">
              <a:extLst>
                <a:ext uri="{FF2B5EF4-FFF2-40B4-BE49-F238E27FC236}">
                  <a16:creationId xmlns:a16="http://schemas.microsoft.com/office/drawing/2014/main" xmlns="" id="{BD118E18-30E4-40AF-8D62-99F55B2B769A}"/>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587">
              <a:extLst>
                <a:ext uri="{FF2B5EF4-FFF2-40B4-BE49-F238E27FC236}">
                  <a16:creationId xmlns:a16="http://schemas.microsoft.com/office/drawing/2014/main" xmlns="" id="{EDA756AB-CBD4-42D1-A3A1-5F992DC60A9B}"/>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588">
              <a:extLst>
                <a:ext uri="{FF2B5EF4-FFF2-40B4-BE49-F238E27FC236}">
                  <a16:creationId xmlns:a16="http://schemas.microsoft.com/office/drawing/2014/main" xmlns="" id="{B35B58E6-873C-4BAC-B89B-7E9021E1DA89}"/>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589">
              <a:extLst>
                <a:ext uri="{FF2B5EF4-FFF2-40B4-BE49-F238E27FC236}">
                  <a16:creationId xmlns:a16="http://schemas.microsoft.com/office/drawing/2014/main" xmlns="" id="{999ACA3C-CBBB-426D-9772-9B4495F4CA74}"/>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590">
              <a:extLst>
                <a:ext uri="{FF2B5EF4-FFF2-40B4-BE49-F238E27FC236}">
                  <a16:creationId xmlns:a16="http://schemas.microsoft.com/office/drawing/2014/main" xmlns="" id="{520224F8-A306-48DA-B33F-0F17C5EB531C}"/>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591">
              <a:extLst>
                <a:ext uri="{FF2B5EF4-FFF2-40B4-BE49-F238E27FC236}">
                  <a16:creationId xmlns:a16="http://schemas.microsoft.com/office/drawing/2014/main" xmlns="" id="{DC692623-8115-4779-97D8-DEB6761303BA}"/>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592">
              <a:extLst>
                <a:ext uri="{FF2B5EF4-FFF2-40B4-BE49-F238E27FC236}">
                  <a16:creationId xmlns:a16="http://schemas.microsoft.com/office/drawing/2014/main" xmlns="" id="{A41919D9-71F1-4326-AC89-C4F69E06F175}"/>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93">
              <a:extLst>
                <a:ext uri="{FF2B5EF4-FFF2-40B4-BE49-F238E27FC236}">
                  <a16:creationId xmlns:a16="http://schemas.microsoft.com/office/drawing/2014/main" xmlns="" id="{32330A41-A0B3-46C1-B9DF-3B4F716E762E}"/>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94">
              <a:extLst>
                <a:ext uri="{FF2B5EF4-FFF2-40B4-BE49-F238E27FC236}">
                  <a16:creationId xmlns:a16="http://schemas.microsoft.com/office/drawing/2014/main" xmlns="" id="{D598CFED-D688-4804-8533-2DEFD605DEFD}"/>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95">
              <a:extLst>
                <a:ext uri="{FF2B5EF4-FFF2-40B4-BE49-F238E27FC236}">
                  <a16:creationId xmlns:a16="http://schemas.microsoft.com/office/drawing/2014/main" xmlns="" id="{51058CB4-1334-4D82-98D7-2782483F108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96">
              <a:extLst>
                <a:ext uri="{FF2B5EF4-FFF2-40B4-BE49-F238E27FC236}">
                  <a16:creationId xmlns:a16="http://schemas.microsoft.com/office/drawing/2014/main" xmlns="" id="{CABF55D1-7837-4D65-9E4F-A8AC92D1B7EB}"/>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97">
              <a:extLst>
                <a:ext uri="{FF2B5EF4-FFF2-40B4-BE49-F238E27FC236}">
                  <a16:creationId xmlns:a16="http://schemas.microsoft.com/office/drawing/2014/main" xmlns="" id="{25C795E0-639E-4A07-B959-769F178D4F6D}"/>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98">
              <a:extLst>
                <a:ext uri="{FF2B5EF4-FFF2-40B4-BE49-F238E27FC236}">
                  <a16:creationId xmlns:a16="http://schemas.microsoft.com/office/drawing/2014/main" xmlns="" id="{6C90FD20-BA11-4BE8-9899-32C504AE40D7}"/>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99">
              <a:extLst>
                <a:ext uri="{FF2B5EF4-FFF2-40B4-BE49-F238E27FC236}">
                  <a16:creationId xmlns:a16="http://schemas.microsoft.com/office/drawing/2014/main" xmlns="" id="{D56EDCED-4065-4F3F-8817-137B9883D298}"/>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600">
              <a:extLst>
                <a:ext uri="{FF2B5EF4-FFF2-40B4-BE49-F238E27FC236}">
                  <a16:creationId xmlns:a16="http://schemas.microsoft.com/office/drawing/2014/main" xmlns="" id="{2B865B56-1E9D-41EA-8A2E-DB01A74BEF09}"/>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601">
              <a:extLst>
                <a:ext uri="{FF2B5EF4-FFF2-40B4-BE49-F238E27FC236}">
                  <a16:creationId xmlns:a16="http://schemas.microsoft.com/office/drawing/2014/main" xmlns="" id="{C85F4812-CB59-4869-BCD1-CFD0E52910DA}"/>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602">
              <a:extLst>
                <a:ext uri="{FF2B5EF4-FFF2-40B4-BE49-F238E27FC236}">
                  <a16:creationId xmlns:a16="http://schemas.microsoft.com/office/drawing/2014/main" xmlns="" id="{94F64EEB-20E3-4AF7-B9DC-DAA218DCC873}"/>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3">
              <a:extLst>
                <a:ext uri="{FF2B5EF4-FFF2-40B4-BE49-F238E27FC236}">
                  <a16:creationId xmlns:a16="http://schemas.microsoft.com/office/drawing/2014/main" xmlns="" id="{8F61C6F3-4B2C-48D4-A434-D9291AEDCC67}"/>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04">
              <a:extLst>
                <a:ext uri="{FF2B5EF4-FFF2-40B4-BE49-F238E27FC236}">
                  <a16:creationId xmlns:a16="http://schemas.microsoft.com/office/drawing/2014/main" xmlns="" id="{B0AC9049-FCF5-4A2B-944B-266637B490CA}"/>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05">
              <a:extLst>
                <a:ext uri="{FF2B5EF4-FFF2-40B4-BE49-F238E27FC236}">
                  <a16:creationId xmlns:a16="http://schemas.microsoft.com/office/drawing/2014/main" xmlns="" id="{732302BB-A817-44D7-8246-D9A12BEAF246}"/>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06">
              <a:extLst>
                <a:ext uri="{FF2B5EF4-FFF2-40B4-BE49-F238E27FC236}">
                  <a16:creationId xmlns:a16="http://schemas.microsoft.com/office/drawing/2014/main" xmlns="" id="{4612433A-0F6F-4C16-B98C-416BC3B5ADCE}"/>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225" name="Group 224">
              <a:extLst>
                <a:ext uri="{FF2B5EF4-FFF2-40B4-BE49-F238E27FC236}">
                  <a16:creationId xmlns:a16="http://schemas.microsoft.com/office/drawing/2014/main" xmlns="" id="{72F8F7E2-F0AA-4DE4-9FFC-4DD92E1B0564}"/>
                </a:ext>
              </a:extLst>
            </p:cNvPr>
            <p:cNvGrpSpPr/>
            <p:nvPr/>
          </p:nvGrpSpPr>
          <p:grpSpPr>
            <a:xfrm>
              <a:off x="6403976" y="4008438"/>
              <a:ext cx="1055688" cy="1338263"/>
              <a:chOff x="6403976" y="4008438"/>
              <a:chExt cx="1055688" cy="1338263"/>
            </a:xfrm>
          </p:grpSpPr>
          <p:sp>
            <p:nvSpPr>
              <p:cNvPr id="226" name="Freeform 608">
                <a:extLst>
                  <a:ext uri="{FF2B5EF4-FFF2-40B4-BE49-F238E27FC236}">
                    <a16:creationId xmlns:a16="http://schemas.microsoft.com/office/drawing/2014/main" xmlns="" id="{38ECBA68-9BC5-454A-A7BE-18F92BECAB5E}"/>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09">
                <a:extLst>
                  <a:ext uri="{FF2B5EF4-FFF2-40B4-BE49-F238E27FC236}">
                    <a16:creationId xmlns:a16="http://schemas.microsoft.com/office/drawing/2014/main" xmlns="" id="{C20571B7-9EFC-4123-B456-7892AC99F0CC}"/>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10">
                <a:extLst>
                  <a:ext uri="{FF2B5EF4-FFF2-40B4-BE49-F238E27FC236}">
                    <a16:creationId xmlns:a16="http://schemas.microsoft.com/office/drawing/2014/main" xmlns="" id="{B5598661-471B-4178-AF84-57869E9437BD}"/>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11">
                <a:extLst>
                  <a:ext uri="{FF2B5EF4-FFF2-40B4-BE49-F238E27FC236}">
                    <a16:creationId xmlns:a16="http://schemas.microsoft.com/office/drawing/2014/main" xmlns="" id="{4B9FF044-C0C7-4D44-AD4D-524CDBBF74EE}"/>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12">
                <a:extLst>
                  <a:ext uri="{FF2B5EF4-FFF2-40B4-BE49-F238E27FC236}">
                    <a16:creationId xmlns:a16="http://schemas.microsoft.com/office/drawing/2014/main" xmlns="" id="{0B30075D-4DB0-4861-8693-C87141E6E08D}"/>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613">
                <a:extLst>
                  <a:ext uri="{FF2B5EF4-FFF2-40B4-BE49-F238E27FC236}">
                    <a16:creationId xmlns:a16="http://schemas.microsoft.com/office/drawing/2014/main" xmlns="" id="{DEC5F694-8E33-41BB-BCF6-1A74FE25494A}"/>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614">
                <a:extLst>
                  <a:ext uri="{FF2B5EF4-FFF2-40B4-BE49-F238E27FC236}">
                    <a16:creationId xmlns:a16="http://schemas.microsoft.com/office/drawing/2014/main" xmlns="" id="{E0102524-A9B5-4A45-B46E-3B0841B96903}"/>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615">
                <a:extLst>
                  <a:ext uri="{FF2B5EF4-FFF2-40B4-BE49-F238E27FC236}">
                    <a16:creationId xmlns:a16="http://schemas.microsoft.com/office/drawing/2014/main" xmlns="" id="{E99FCB41-7E8F-49E7-9EAF-75D11D8D8E47}"/>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616">
                <a:extLst>
                  <a:ext uri="{FF2B5EF4-FFF2-40B4-BE49-F238E27FC236}">
                    <a16:creationId xmlns:a16="http://schemas.microsoft.com/office/drawing/2014/main" xmlns="" id="{5D5F510A-B2E2-4727-AC1D-9BF93ABA6FEF}"/>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617">
                <a:extLst>
                  <a:ext uri="{FF2B5EF4-FFF2-40B4-BE49-F238E27FC236}">
                    <a16:creationId xmlns:a16="http://schemas.microsoft.com/office/drawing/2014/main" xmlns="" id="{455D3F45-CC48-45CC-A62D-98AEF05F96AF}"/>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618">
                <a:extLst>
                  <a:ext uri="{FF2B5EF4-FFF2-40B4-BE49-F238E27FC236}">
                    <a16:creationId xmlns:a16="http://schemas.microsoft.com/office/drawing/2014/main" xmlns="" id="{E3876153-7AC7-4B6B-8C79-B43C7E5F1C7F}"/>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619">
                <a:extLst>
                  <a:ext uri="{FF2B5EF4-FFF2-40B4-BE49-F238E27FC236}">
                    <a16:creationId xmlns:a16="http://schemas.microsoft.com/office/drawing/2014/main" xmlns="" id="{71103D57-D734-49AD-A7A3-78EBA54CFBB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620">
                <a:extLst>
                  <a:ext uri="{FF2B5EF4-FFF2-40B4-BE49-F238E27FC236}">
                    <a16:creationId xmlns:a16="http://schemas.microsoft.com/office/drawing/2014/main" xmlns="" id="{E5AF44E9-8176-41FA-ABA7-030D1BA152BB}"/>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621">
                <a:extLst>
                  <a:ext uri="{FF2B5EF4-FFF2-40B4-BE49-F238E27FC236}">
                    <a16:creationId xmlns:a16="http://schemas.microsoft.com/office/drawing/2014/main" xmlns="" id="{65EA3EF6-227E-43D7-BEEB-7AD22F2E31C8}"/>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622">
                <a:extLst>
                  <a:ext uri="{FF2B5EF4-FFF2-40B4-BE49-F238E27FC236}">
                    <a16:creationId xmlns:a16="http://schemas.microsoft.com/office/drawing/2014/main" xmlns="" id="{9D023798-F8C6-4A8B-A9C8-3B4D849383D4}"/>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623">
                <a:extLst>
                  <a:ext uri="{FF2B5EF4-FFF2-40B4-BE49-F238E27FC236}">
                    <a16:creationId xmlns:a16="http://schemas.microsoft.com/office/drawing/2014/main" xmlns="" id="{EBB32293-30C6-4994-B878-74F29D6052D8}"/>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624">
                <a:extLst>
                  <a:ext uri="{FF2B5EF4-FFF2-40B4-BE49-F238E27FC236}">
                    <a16:creationId xmlns:a16="http://schemas.microsoft.com/office/drawing/2014/main" xmlns="" id="{82825ED9-3B2B-404F-870B-CBE05DB80581}"/>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625">
                <a:extLst>
                  <a:ext uri="{FF2B5EF4-FFF2-40B4-BE49-F238E27FC236}">
                    <a16:creationId xmlns:a16="http://schemas.microsoft.com/office/drawing/2014/main" xmlns="" id="{401676B8-E291-414C-B37B-7745008BC874}"/>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626">
                <a:extLst>
                  <a:ext uri="{FF2B5EF4-FFF2-40B4-BE49-F238E27FC236}">
                    <a16:creationId xmlns:a16="http://schemas.microsoft.com/office/drawing/2014/main" xmlns="" id="{5DE4E966-31AE-4E8C-B5ED-6C28FC8286F2}"/>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627">
                <a:extLst>
                  <a:ext uri="{FF2B5EF4-FFF2-40B4-BE49-F238E27FC236}">
                    <a16:creationId xmlns:a16="http://schemas.microsoft.com/office/drawing/2014/main" xmlns="" id="{A43F86A8-F44D-4458-BF73-087E714235BD}"/>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628">
                <a:extLst>
                  <a:ext uri="{FF2B5EF4-FFF2-40B4-BE49-F238E27FC236}">
                    <a16:creationId xmlns:a16="http://schemas.microsoft.com/office/drawing/2014/main" xmlns="" id="{B66AD2D0-5979-4B25-9021-A8C24C5A794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629">
                <a:extLst>
                  <a:ext uri="{FF2B5EF4-FFF2-40B4-BE49-F238E27FC236}">
                    <a16:creationId xmlns:a16="http://schemas.microsoft.com/office/drawing/2014/main" xmlns="" id="{1F39079F-6B4E-4DB1-899F-FE73522BEF56}"/>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630">
                <a:extLst>
                  <a:ext uri="{FF2B5EF4-FFF2-40B4-BE49-F238E27FC236}">
                    <a16:creationId xmlns:a16="http://schemas.microsoft.com/office/drawing/2014/main" xmlns="" id="{9C9A0EB9-9E1A-44CB-914C-37D624B544FE}"/>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631">
                <a:extLst>
                  <a:ext uri="{FF2B5EF4-FFF2-40B4-BE49-F238E27FC236}">
                    <a16:creationId xmlns:a16="http://schemas.microsoft.com/office/drawing/2014/main" xmlns="" id="{25EA791F-ADD1-4018-AAED-D4D6EC1C7E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250" name="Group 249">
            <a:extLst>
              <a:ext uri="{FF2B5EF4-FFF2-40B4-BE49-F238E27FC236}">
                <a16:creationId xmlns:a16="http://schemas.microsoft.com/office/drawing/2014/main" xmlns="" id="{E9F84DA6-EAC3-40B4-B170-45C401AE42EA}"/>
              </a:ext>
            </a:extLst>
          </p:cNvPr>
          <p:cNvGrpSpPr/>
          <p:nvPr/>
        </p:nvGrpSpPr>
        <p:grpSpPr>
          <a:xfrm>
            <a:off x="943014" y="6016370"/>
            <a:ext cx="952899" cy="786408"/>
            <a:chOff x="6027738" y="3756025"/>
            <a:chExt cx="1858963" cy="1925638"/>
          </a:xfrm>
        </p:grpSpPr>
        <p:sp>
          <p:nvSpPr>
            <p:cNvPr id="251" name="Freeform 522">
              <a:extLst>
                <a:ext uri="{FF2B5EF4-FFF2-40B4-BE49-F238E27FC236}">
                  <a16:creationId xmlns:a16="http://schemas.microsoft.com/office/drawing/2014/main" xmlns="" id="{5F4D95FE-FF06-4893-8525-814167A93B7E}"/>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523">
              <a:extLst>
                <a:ext uri="{FF2B5EF4-FFF2-40B4-BE49-F238E27FC236}">
                  <a16:creationId xmlns:a16="http://schemas.microsoft.com/office/drawing/2014/main" xmlns="" id="{52B4131E-FA81-4DD2-AF99-8B5407D0DC2B}"/>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524">
              <a:extLst>
                <a:ext uri="{FF2B5EF4-FFF2-40B4-BE49-F238E27FC236}">
                  <a16:creationId xmlns:a16="http://schemas.microsoft.com/office/drawing/2014/main" xmlns="" id="{E2A9971E-7EE1-4E12-8E34-ADE9063665B9}"/>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525">
              <a:extLst>
                <a:ext uri="{FF2B5EF4-FFF2-40B4-BE49-F238E27FC236}">
                  <a16:creationId xmlns:a16="http://schemas.microsoft.com/office/drawing/2014/main" xmlns="" id="{D028BA25-307E-4652-8BA6-77FA7FAAC001}"/>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526">
              <a:extLst>
                <a:ext uri="{FF2B5EF4-FFF2-40B4-BE49-F238E27FC236}">
                  <a16:creationId xmlns:a16="http://schemas.microsoft.com/office/drawing/2014/main" xmlns="" id="{A7151BE6-EF6B-448B-A013-B39940082B92}"/>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527">
              <a:extLst>
                <a:ext uri="{FF2B5EF4-FFF2-40B4-BE49-F238E27FC236}">
                  <a16:creationId xmlns:a16="http://schemas.microsoft.com/office/drawing/2014/main" xmlns="" id="{8B13B605-7395-430E-898B-B2090A2571CA}"/>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528">
              <a:extLst>
                <a:ext uri="{FF2B5EF4-FFF2-40B4-BE49-F238E27FC236}">
                  <a16:creationId xmlns:a16="http://schemas.microsoft.com/office/drawing/2014/main" xmlns="" id="{BBFADBD8-913B-45FF-8F4F-E1619E819CFF}"/>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529">
              <a:extLst>
                <a:ext uri="{FF2B5EF4-FFF2-40B4-BE49-F238E27FC236}">
                  <a16:creationId xmlns:a16="http://schemas.microsoft.com/office/drawing/2014/main" xmlns="" id="{BD679801-4D9A-4324-8D4E-6D6DFEA13093}"/>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530">
              <a:extLst>
                <a:ext uri="{FF2B5EF4-FFF2-40B4-BE49-F238E27FC236}">
                  <a16:creationId xmlns:a16="http://schemas.microsoft.com/office/drawing/2014/main" xmlns="" id="{30625DD8-41BC-4BA4-9CB0-8C6C0A8E6DBB}"/>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531">
              <a:extLst>
                <a:ext uri="{FF2B5EF4-FFF2-40B4-BE49-F238E27FC236}">
                  <a16:creationId xmlns:a16="http://schemas.microsoft.com/office/drawing/2014/main" xmlns="" id="{DA820089-0743-4C77-B4F2-64BAF138F1D2}"/>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532">
              <a:extLst>
                <a:ext uri="{FF2B5EF4-FFF2-40B4-BE49-F238E27FC236}">
                  <a16:creationId xmlns:a16="http://schemas.microsoft.com/office/drawing/2014/main" xmlns="" id="{329921FA-1579-4B5F-98FE-B29FF92A18F7}"/>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533">
              <a:extLst>
                <a:ext uri="{FF2B5EF4-FFF2-40B4-BE49-F238E27FC236}">
                  <a16:creationId xmlns:a16="http://schemas.microsoft.com/office/drawing/2014/main" xmlns="" id="{35F66BA8-4500-413F-96F2-0A4751B74389}"/>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534">
              <a:extLst>
                <a:ext uri="{FF2B5EF4-FFF2-40B4-BE49-F238E27FC236}">
                  <a16:creationId xmlns:a16="http://schemas.microsoft.com/office/drawing/2014/main" xmlns="" id="{1A5BD2D2-0295-4A82-84BB-6A7BE566461D}"/>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535">
              <a:extLst>
                <a:ext uri="{FF2B5EF4-FFF2-40B4-BE49-F238E27FC236}">
                  <a16:creationId xmlns:a16="http://schemas.microsoft.com/office/drawing/2014/main" xmlns="" id="{B020BB6F-575D-40CB-A25A-C34447EF7058}"/>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536">
              <a:extLst>
                <a:ext uri="{FF2B5EF4-FFF2-40B4-BE49-F238E27FC236}">
                  <a16:creationId xmlns:a16="http://schemas.microsoft.com/office/drawing/2014/main" xmlns="" id="{049B6E6B-270B-4E18-AF7A-0FA4AAF877C3}"/>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537">
              <a:extLst>
                <a:ext uri="{FF2B5EF4-FFF2-40B4-BE49-F238E27FC236}">
                  <a16:creationId xmlns:a16="http://schemas.microsoft.com/office/drawing/2014/main" xmlns="" id="{AB5C3F07-C79D-4C25-83BA-4A6CDD787447}"/>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538">
              <a:extLst>
                <a:ext uri="{FF2B5EF4-FFF2-40B4-BE49-F238E27FC236}">
                  <a16:creationId xmlns:a16="http://schemas.microsoft.com/office/drawing/2014/main" xmlns="" id="{14E5E260-82F9-4244-8656-66CDB8A01A09}"/>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539">
              <a:extLst>
                <a:ext uri="{FF2B5EF4-FFF2-40B4-BE49-F238E27FC236}">
                  <a16:creationId xmlns:a16="http://schemas.microsoft.com/office/drawing/2014/main" xmlns="" id="{D33EACD2-65C4-4B5F-98AD-551350BDDDFD}"/>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540">
              <a:extLst>
                <a:ext uri="{FF2B5EF4-FFF2-40B4-BE49-F238E27FC236}">
                  <a16:creationId xmlns:a16="http://schemas.microsoft.com/office/drawing/2014/main" xmlns="" id="{D754C007-3BF7-42F5-9739-4134499E101F}"/>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541">
              <a:extLst>
                <a:ext uri="{FF2B5EF4-FFF2-40B4-BE49-F238E27FC236}">
                  <a16:creationId xmlns:a16="http://schemas.microsoft.com/office/drawing/2014/main" xmlns="" id="{496DE148-90F6-4BF8-8566-14ECE070AF59}"/>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542">
              <a:extLst>
                <a:ext uri="{FF2B5EF4-FFF2-40B4-BE49-F238E27FC236}">
                  <a16:creationId xmlns:a16="http://schemas.microsoft.com/office/drawing/2014/main" xmlns="" id="{D1938EA5-6A58-4948-A131-5AA3CD8BC387}"/>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543">
              <a:extLst>
                <a:ext uri="{FF2B5EF4-FFF2-40B4-BE49-F238E27FC236}">
                  <a16:creationId xmlns:a16="http://schemas.microsoft.com/office/drawing/2014/main" xmlns="" id="{B06ED3A1-2BB6-4A18-A27E-C5048D189300}"/>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544">
              <a:extLst>
                <a:ext uri="{FF2B5EF4-FFF2-40B4-BE49-F238E27FC236}">
                  <a16:creationId xmlns:a16="http://schemas.microsoft.com/office/drawing/2014/main" xmlns="" id="{18327030-F453-41EC-BE25-3412B0DDCD88}"/>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545">
              <a:extLst>
                <a:ext uri="{FF2B5EF4-FFF2-40B4-BE49-F238E27FC236}">
                  <a16:creationId xmlns:a16="http://schemas.microsoft.com/office/drawing/2014/main" xmlns="" id="{77D88CFB-524C-458A-92E5-D83689DAD526}"/>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546">
              <a:extLst>
                <a:ext uri="{FF2B5EF4-FFF2-40B4-BE49-F238E27FC236}">
                  <a16:creationId xmlns:a16="http://schemas.microsoft.com/office/drawing/2014/main" xmlns="" id="{027303A2-3FC8-40AA-B313-C5A8893E08C5}"/>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547">
              <a:extLst>
                <a:ext uri="{FF2B5EF4-FFF2-40B4-BE49-F238E27FC236}">
                  <a16:creationId xmlns:a16="http://schemas.microsoft.com/office/drawing/2014/main" xmlns="" id="{0832EA3D-7447-4A79-AEBC-7F82D2E72043}"/>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548">
              <a:extLst>
                <a:ext uri="{FF2B5EF4-FFF2-40B4-BE49-F238E27FC236}">
                  <a16:creationId xmlns:a16="http://schemas.microsoft.com/office/drawing/2014/main" xmlns="" id="{C0737B65-92E0-4044-8BBC-5B05576AA64C}"/>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549">
              <a:extLst>
                <a:ext uri="{FF2B5EF4-FFF2-40B4-BE49-F238E27FC236}">
                  <a16:creationId xmlns:a16="http://schemas.microsoft.com/office/drawing/2014/main" xmlns="" id="{8819DA41-70E5-47B2-9086-9BE313253E93}"/>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550">
              <a:extLst>
                <a:ext uri="{FF2B5EF4-FFF2-40B4-BE49-F238E27FC236}">
                  <a16:creationId xmlns:a16="http://schemas.microsoft.com/office/drawing/2014/main" xmlns="" id="{0468F537-B86C-438B-800C-3C043CBC5B17}"/>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551">
              <a:extLst>
                <a:ext uri="{FF2B5EF4-FFF2-40B4-BE49-F238E27FC236}">
                  <a16:creationId xmlns:a16="http://schemas.microsoft.com/office/drawing/2014/main" xmlns="" id="{5D22E15A-91E4-415C-8AD2-A2B465CBC6B5}"/>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552">
              <a:extLst>
                <a:ext uri="{FF2B5EF4-FFF2-40B4-BE49-F238E27FC236}">
                  <a16:creationId xmlns:a16="http://schemas.microsoft.com/office/drawing/2014/main" xmlns="" id="{11D74E6C-4F64-4699-B92E-7ABAAAC827BF}"/>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553">
              <a:extLst>
                <a:ext uri="{FF2B5EF4-FFF2-40B4-BE49-F238E27FC236}">
                  <a16:creationId xmlns:a16="http://schemas.microsoft.com/office/drawing/2014/main" xmlns="" id="{8E42D551-5EBB-4B3D-B624-21384B440EAF}"/>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554">
              <a:extLst>
                <a:ext uri="{FF2B5EF4-FFF2-40B4-BE49-F238E27FC236}">
                  <a16:creationId xmlns:a16="http://schemas.microsoft.com/office/drawing/2014/main" xmlns="" id="{6E4EC05C-1EB6-48BF-9863-98A0FD6B70E7}"/>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555">
              <a:extLst>
                <a:ext uri="{FF2B5EF4-FFF2-40B4-BE49-F238E27FC236}">
                  <a16:creationId xmlns:a16="http://schemas.microsoft.com/office/drawing/2014/main" xmlns="" id="{72318D36-CD5F-46D0-B601-61076EA4F77F}"/>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556">
              <a:extLst>
                <a:ext uri="{FF2B5EF4-FFF2-40B4-BE49-F238E27FC236}">
                  <a16:creationId xmlns:a16="http://schemas.microsoft.com/office/drawing/2014/main" xmlns="" id="{DFB872AF-E8C2-42A1-BBE0-2C25765E7B47}"/>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557">
              <a:extLst>
                <a:ext uri="{FF2B5EF4-FFF2-40B4-BE49-F238E27FC236}">
                  <a16:creationId xmlns:a16="http://schemas.microsoft.com/office/drawing/2014/main" xmlns="" id="{88DC8209-3D81-4542-9DE9-E0C4729A0839}"/>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558">
              <a:extLst>
                <a:ext uri="{FF2B5EF4-FFF2-40B4-BE49-F238E27FC236}">
                  <a16:creationId xmlns:a16="http://schemas.microsoft.com/office/drawing/2014/main" xmlns="" id="{171275D4-D74C-4959-B588-492CC8BC45E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559">
              <a:extLst>
                <a:ext uri="{FF2B5EF4-FFF2-40B4-BE49-F238E27FC236}">
                  <a16:creationId xmlns:a16="http://schemas.microsoft.com/office/drawing/2014/main" xmlns="" id="{34AA6FCF-D881-4098-BAB6-C571CA380F3A}"/>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560">
              <a:extLst>
                <a:ext uri="{FF2B5EF4-FFF2-40B4-BE49-F238E27FC236}">
                  <a16:creationId xmlns:a16="http://schemas.microsoft.com/office/drawing/2014/main" xmlns="" id="{64D3299C-C47D-4685-94C1-D6DFA361C33D}"/>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561">
              <a:extLst>
                <a:ext uri="{FF2B5EF4-FFF2-40B4-BE49-F238E27FC236}">
                  <a16:creationId xmlns:a16="http://schemas.microsoft.com/office/drawing/2014/main" xmlns="" id="{CA58A5B6-349B-4E9C-B990-55A8202BCF6F}"/>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562">
              <a:extLst>
                <a:ext uri="{FF2B5EF4-FFF2-40B4-BE49-F238E27FC236}">
                  <a16:creationId xmlns:a16="http://schemas.microsoft.com/office/drawing/2014/main" xmlns="" id="{98A26EB4-0370-4387-A4E0-8624BBEB9C01}"/>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563">
              <a:extLst>
                <a:ext uri="{FF2B5EF4-FFF2-40B4-BE49-F238E27FC236}">
                  <a16:creationId xmlns:a16="http://schemas.microsoft.com/office/drawing/2014/main" xmlns="" id="{FD4BA5DB-FA31-44E5-900A-35FE4CED1401}"/>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564">
              <a:extLst>
                <a:ext uri="{FF2B5EF4-FFF2-40B4-BE49-F238E27FC236}">
                  <a16:creationId xmlns:a16="http://schemas.microsoft.com/office/drawing/2014/main" xmlns="" id="{49195DDC-5A9F-47F9-84A1-F07C2DBC66D3}"/>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565">
              <a:extLst>
                <a:ext uri="{FF2B5EF4-FFF2-40B4-BE49-F238E27FC236}">
                  <a16:creationId xmlns:a16="http://schemas.microsoft.com/office/drawing/2014/main" xmlns="" id="{147517DD-9EA0-48F1-AACB-3BAB82C8CF6D}"/>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566">
              <a:extLst>
                <a:ext uri="{FF2B5EF4-FFF2-40B4-BE49-F238E27FC236}">
                  <a16:creationId xmlns:a16="http://schemas.microsoft.com/office/drawing/2014/main" xmlns="" id="{25FD81DA-5D35-4B18-8E89-7C5FC1BFCFC8}"/>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567">
              <a:extLst>
                <a:ext uri="{FF2B5EF4-FFF2-40B4-BE49-F238E27FC236}">
                  <a16:creationId xmlns:a16="http://schemas.microsoft.com/office/drawing/2014/main" xmlns="" id="{9CEFC3A9-0DBC-42C6-9DF2-38BA165F7637}"/>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568">
              <a:extLst>
                <a:ext uri="{FF2B5EF4-FFF2-40B4-BE49-F238E27FC236}">
                  <a16:creationId xmlns:a16="http://schemas.microsoft.com/office/drawing/2014/main" xmlns="" id="{2DBB5940-1C63-4989-BC2E-F418EC593EBA}"/>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569">
              <a:extLst>
                <a:ext uri="{FF2B5EF4-FFF2-40B4-BE49-F238E27FC236}">
                  <a16:creationId xmlns:a16="http://schemas.microsoft.com/office/drawing/2014/main" xmlns="" id="{765423B1-E8C1-402D-8600-E1C2704EC659}"/>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570">
              <a:extLst>
                <a:ext uri="{FF2B5EF4-FFF2-40B4-BE49-F238E27FC236}">
                  <a16:creationId xmlns:a16="http://schemas.microsoft.com/office/drawing/2014/main" xmlns="" id="{5D439187-4343-4F60-AC60-52ED8D7B19D4}"/>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571">
              <a:extLst>
                <a:ext uri="{FF2B5EF4-FFF2-40B4-BE49-F238E27FC236}">
                  <a16:creationId xmlns:a16="http://schemas.microsoft.com/office/drawing/2014/main" xmlns="" id="{10EF1E1D-ED7E-49B6-9632-62FBDF6F10DA}"/>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572">
              <a:extLst>
                <a:ext uri="{FF2B5EF4-FFF2-40B4-BE49-F238E27FC236}">
                  <a16:creationId xmlns:a16="http://schemas.microsoft.com/office/drawing/2014/main" xmlns="" id="{A221BA16-69EA-45EC-B2D4-F90C15DA0745}"/>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573">
              <a:extLst>
                <a:ext uri="{FF2B5EF4-FFF2-40B4-BE49-F238E27FC236}">
                  <a16:creationId xmlns:a16="http://schemas.microsoft.com/office/drawing/2014/main" xmlns="" id="{290A172E-3BD1-4C7A-A840-BCDD3911F96E}"/>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574">
              <a:extLst>
                <a:ext uri="{FF2B5EF4-FFF2-40B4-BE49-F238E27FC236}">
                  <a16:creationId xmlns:a16="http://schemas.microsoft.com/office/drawing/2014/main" xmlns="" id="{E6A60EDA-C779-4110-A0A9-08D72F9CFCC2}"/>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575">
              <a:extLst>
                <a:ext uri="{FF2B5EF4-FFF2-40B4-BE49-F238E27FC236}">
                  <a16:creationId xmlns:a16="http://schemas.microsoft.com/office/drawing/2014/main" xmlns="" id="{9ECE0F8A-27AF-486D-945E-DC2846BC9FF7}"/>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576">
              <a:extLst>
                <a:ext uri="{FF2B5EF4-FFF2-40B4-BE49-F238E27FC236}">
                  <a16:creationId xmlns:a16="http://schemas.microsoft.com/office/drawing/2014/main" xmlns="" id="{8EB85681-06AA-4CF9-A1D4-D5E3D34E163C}"/>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577">
              <a:extLst>
                <a:ext uri="{FF2B5EF4-FFF2-40B4-BE49-F238E27FC236}">
                  <a16:creationId xmlns:a16="http://schemas.microsoft.com/office/drawing/2014/main" xmlns="" id="{D4C44287-EEAD-42F5-974C-9567899E252A}"/>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578">
              <a:extLst>
                <a:ext uri="{FF2B5EF4-FFF2-40B4-BE49-F238E27FC236}">
                  <a16:creationId xmlns:a16="http://schemas.microsoft.com/office/drawing/2014/main" xmlns="" id="{5A570D3F-3D9E-4AC5-82A9-9EBC2E15C055}"/>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579">
              <a:extLst>
                <a:ext uri="{FF2B5EF4-FFF2-40B4-BE49-F238E27FC236}">
                  <a16:creationId xmlns:a16="http://schemas.microsoft.com/office/drawing/2014/main" xmlns="" id="{06BF42A2-5111-40D4-AE06-7815F7A74B29}"/>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580">
              <a:extLst>
                <a:ext uri="{FF2B5EF4-FFF2-40B4-BE49-F238E27FC236}">
                  <a16:creationId xmlns:a16="http://schemas.microsoft.com/office/drawing/2014/main" xmlns="" id="{4EDC878F-4FE7-4120-9DE1-14E140F143B4}"/>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581">
              <a:extLst>
                <a:ext uri="{FF2B5EF4-FFF2-40B4-BE49-F238E27FC236}">
                  <a16:creationId xmlns:a16="http://schemas.microsoft.com/office/drawing/2014/main" xmlns="" id="{5C8A2974-F6F3-434D-9CB8-9B4165C9D3F7}"/>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582">
              <a:extLst>
                <a:ext uri="{FF2B5EF4-FFF2-40B4-BE49-F238E27FC236}">
                  <a16:creationId xmlns:a16="http://schemas.microsoft.com/office/drawing/2014/main" xmlns="" id="{7DF244B8-61F1-48E9-8575-A89EF2266AF8}"/>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583">
              <a:extLst>
                <a:ext uri="{FF2B5EF4-FFF2-40B4-BE49-F238E27FC236}">
                  <a16:creationId xmlns:a16="http://schemas.microsoft.com/office/drawing/2014/main" xmlns="" id="{09EE4526-8228-4A4D-9860-3B090385037E}"/>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584">
              <a:extLst>
                <a:ext uri="{FF2B5EF4-FFF2-40B4-BE49-F238E27FC236}">
                  <a16:creationId xmlns:a16="http://schemas.microsoft.com/office/drawing/2014/main" xmlns="" id="{4FA3DFD9-D3EC-4CFE-99C8-65AA8E10F186}"/>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585">
              <a:extLst>
                <a:ext uri="{FF2B5EF4-FFF2-40B4-BE49-F238E27FC236}">
                  <a16:creationId xmlns:a16="http://schemas.microsoft.com/office/drawing/2014/main" xmlns="" id="{82A30337-B396-4D13-BF48-11FE93589B2C}"/>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586">
              <a:extLst>
                <a:ext uri="{FF2B5EF4-FFF2-40B4-BE49-F238E27FC236}">
                  <a16:creationId xmlns:a16="http://schemas.microsoft.com/office/drawing/2014/main" xmlns="" id="{B4B788C7-3157-428C-B10B-85A47C4E5DB2}"/>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587">
              <a:extLst>
                <a:ext uri="{FF2B5EF4-FFF2-40B4-BE49-F238E27FC236}">
                  <a16:creationId xmlns:a16="http://schemas.microsoft.com/office/drawing/2014/main" xmlns="" id="{D10907CF-4981-45D4-92D1-96763614EA78}"/>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588">
              <a:extLst>
                <a:ext uri="{FF2B5EF4-FFF2-40B4-BE49-F238E27FC236}">
                  <a16:creationId xmlns:a16="http://schemas.microsoft.com/office/drawing/2014/main" xmlns="" id="{14A09D21-D1BD-4338-B05F-421CBC9F7744}"/>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589">
              <a:extLst>
                <a:ext uri="{FF2B5EF4-FFF2-40B4-BE49-F238E27FC236}">
                  <a16:creationId xmlns:a16="http://schemas.microsoft.com/office/drawing/2014/main" xmlns="" id="{08BB17DB-9BCF-4E81-90FB-FA8857BBA577}"/>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590">
              <a:extLst>
                <a:ext uri="{FF2B5EF4-FFF2-40B4-BE49-F238E27FC236}">
                  <a16:creationId xmlns:a16="http://schemas.microsoft.com/office/drawing/2014/main" xmlns="" id="{5FF361D9-17D8-4A4C-ACD2-B5D4C2941A5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591">
              <a:extLst>
                <a:ext uri="{FF2B5EF4-FFF2-40B4-BE49-F238E27FC236}">
                  <a16:creationId xmlns:a16="http://schemas.microsoft.com/office/drawing/2014/main" xmlns="" id="{FF551121-5D8C-4FCF-86B6-7C935E326724}"/>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592">
              <a:extLst>
                <a:ext uri="{FF2B5EF4-FFF2-40B4-BE49-F238E27FC236}">
                  <a16:creationId xmlns:a16="http://schemas.microsoft.com/office/drawing/2014/main" xmlns="" id="{1BAA340D-4DE9-4AFA-AED5-932E2A9E762E}"/>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593">
              <a:extLst>
                <a:ext uri="{FF2B5EF4-FFF2-40B4-BE49-F238E27FC236}">
                  <a16:creationId xmlns:a16="http://schemas.microsoft.com/office/drawing/2014/main" xmlns="" id="{24BDE4DE-1661-4828-ABE8-68F509545C42}"/>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594">
              <a:extLst>
                <a:ext uri="{FF2B5EF4-FFF2-40B4-BE49-F238E27FC236}">
                  <a16:creationId xmlns:a16="http://schemas.microsoft.com/office/drawing/2014/main" xmlns="" id="{F7D80CB0-AF8D-45C9-878D-C31ACE76EF92}"/>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595">
              <a:extLst>
                <a:ext uri="{FF2B5EF4-FFF2-40B4-BE49-F238E27FC236}">
                  <a16:creationId xmlns:a16="http://schemas.microsoft.com/office/drawing/2014/main" xmlns="" id="{5C7A7B46-AE6B-4AFE-AE38-4480245F6053}"/>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596">
              <a:extLst>
                <a:ext uri="{FF2B5EF4-FFF2-40B4-BE49-F238E27FC236}">
                  <a16:creationId xmlns:a16="http://schemas.microsoft.com/office/drawing/2014/main" xmlns="" id="{2E6D3588-44A5-450D-B312-397919F4CD0E}"/>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597">
              <a:extLst>
                <a:ext uri="{FF2B5EF4-FFF2-40B4-BE49-F238E27FC236}">
                  <a16:creationId xmlns:a16="http://schemas.microsoft.com/office/drawing/2014/main" xmlns="" id="{544354FE-D6A4-45A1-B643-52AEDBCC1354}"/>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598">
              <a:extLst>
                <a:ext uri="{FF2B5EF4-FFF2-40B4-BE49-F238E27FC236}">
                  <a16:creationId xmlns:a16="http://schemas.microsoft.com/office/drawing/2014/main" xmlns="" id="{42E762AA-1B86-4E11-8ECE-5CB80C576EBE}"/>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599">
              <a:extLst>
                <a:ext uri="{FF2B5EF4-FFF2-40B4-BE49-F238E27FC236}">
                  <a16:creationId xmlns:a16="http://schemas.microsoft.com/office/drawing/2014/main" xmlns="" id="{ADF4A65A-AAA7-4EEA-888F-B1D705B87EDA}"/>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600">
              <a:extLst>
                <a:ext uri="{FF2B5EF4-FFF2-40B4-BE49-F238E27FC236}">
                  <a16:creationId xmlns:a16="http://schemas.microsoft.com/office/drawing/2014/main" xmlns="" id="{10370B67-0FC4-4CF6-9435-4555088D706B}"/>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601">
              <a:extLst>
                <a:ext uri="{FF2B5EF4-FFF2-40B4-BE49-F238E27FC236}">
                  <a16:creationId xmlns:a16="http://schemas.microsoft.com/office/drawing/2014/main" xmlns="" id="{23714716-3239-4779-B71E-E38C49C1BA33}"/>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602">
              <a:extLst>
                <a:ext uri="{FF2B5EF4-FFF2-40B4-BE49-F238E27FC236}">
                  <a16:creationId xmlns:a16="http://schemas.microsoft.com/office/drawing/2014/main" xmlns="" id="{60D317AC-5CA2-483E-AEF8-B06CB83A367E}"/>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603">
              <a:extLst>
                <a:ext uri="{FF2B5EF4-FFF2-40B4-BE49-F238E27FC236}">
                  <a16:creationId xmlns:a16="http://schemas.microsoft.com/office/drawing/2014/main" xmlns="" id="{0983BDEF-817E-4E41-83B3-5E5F04C3D310}"/>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604">
              <a:extLst>
                <a:ext uri="{FF2B5EF4-FFF2-40B4-BE49-F238E27FC236}">
                  <a16:creationId xmlns:a16="http://schemas.microsoft.com/office/drawing/2014/main" xmlns="" id="{06EA7293-C18B-4EF9-BEDB-55AC78A4757C}"/>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605">
              <a:extLst>
                <a:ext uri="{FF2B5EF4-FFF2-40B4-BE49-F238E27FC236}">
                  <a16:creationId xmlns:a16="http://schemas.microsoft.com/office/drawing/2014/main" xmlns="" id="{A7A3B8C2-E4FF-4EC7-85BD-F19151368EE5}"/>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606">
              <a:extLst>
                <a:ext uri="{FF2B5EF4-FFF2-40B4-BE49-F238E27FC236}">
                  <a16:creationId xmlns:a16="http://schemas.microsoft.com/office/drawing/2014/main" xmlns="" id="{108D1631-8C34-423D-BE67-23E76B5B0911}"/>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336" name="Group 335">
              <a:extLst>
                <a:ext uri="{FF2B5EF4-FFF2-40B4-BE49-F238E27FC236}">
                  <a16:creationId xmlns:a16="http://schemas.microsoft.com/office/drawing/2014/main" xmlns="" id="{3F5E8AF5-135C-4D80-BE12-3745D66258AE}"/>
                </a:ext>
              </a:extLst>
            </p:cNvPr>
            <p:cNvGrpSpPr/>
            <p:nvPr/>
          </p:nvGrpSpPr>
          <p:grpSpPr>
            <a:xfrm>
              <a:off x="6403976" y="4008438"/>
              <a:ext cx="1055688" cy="1338263"/>
              <a:chOff x="6403976" y="4008438"/>
              <a:chExt cx="1055688" cy="1338263"/>
            </a:xfrm>
          </p:grpSpPr>
          <p:sp>
            <p:nvSpPr>
              <p:cNvPr id="337" name="Freeform 608">
                <a:extLst>
                  <a:ext uri="{FF2B5EF4-FFF2-40B4-BE49-F238E27FC236}">
                    <a16:creationId xmlns:a16="http://schemas.microsoft.com/office/drawing/2014/main" xmlns="" id="{97061E6B-496F-442D-A9C7-74C20C138C2A}"/>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609">
                <a:extLst>
                  <a:ext uri="{FF2B5EF4-FFF2-40B4-BE49-F238E27FC236}">
                    <a16:creationId xmlns:a16="http://schemas.microsoft.com/office/drawing/2014/main" xmlns="" id="{ADBB9676-4DF9-47FA-90D3-B4DD67FACB84}"/>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610">
                <a:extLst>
                  <a:ext uri="{FF2B5EF4-FFF2-40B4-BE49-F238E27FC236}">
                    <a16:creationId xmlns:a16="http://schemas.microsoft.com/office/drawing/2014/main" xmlns="" id="{47B8E5C5-B088-42F9-A9E8-6CC82C2B52D2}"/>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611">
                <a:extLst>
                  <a:ext uri="{FF2B5EF4-FFF2-40B4-BE49-F238E27FC236}">
                    <a16:creationId xmlns:a16="http://schemas.microsoft.com/office/drawing/2014/main" xmlns="" id="{5AE9A48D-7355-4CF8-B4FB-593EBE527C07}"/>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612">
                <a:extLst>
                  <a:ext uri="{FF2B5EF4-FFF2-40B4-BE49-F238E27FC236}">
                    <a16:creationId xmlns:a16="http://schemas.microsoft.com/office/drawing/2014/main" xmlns="" id="{D83AFA44-EA93-4AE1-A911-0F834A364623}"/>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613">
                <a:extLst>
                  <a:ext uri="{FF2B5EF4-FFF2-40B4-BE49-F238E27FC236}">
                    <a16:creationId xmlns:a16="http://schemas.microsoft.com/office/drawing/2014/main" xmlns="" id="{AEF7F2E3-68B3-4D96-B35E-84A60C23897B}"/>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614">
                <a:extLst>
                  <a:ext uri="{FF2B5EF4-FFF2-40B4-BE49-F238E27FC236}">
                    <a16:creationId xmlns:a16="http://schemas.microsoft.com/office/drawing/2014/main" xmlns="" id="{4AC9357A-803E-447A-A570-DC549EEF8251}"/>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615">
                <a:extLst>
                  <a:ext uri="{FF2B5EF4-FFF2-40B4-BE49-F238E27FC236}">
                    <a16:creationId xmlns:a16="http://schemas.microsoft.com/office/drawing/2014/main" xmlns="" id="{208ED650-8A97-46CF-BFA8-4FEB812A59C3}"/>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616">
                <a:extLst>
                  <a:ext uri="{FF2B5EF4-FFF2-40B4-BE49-F238E27FC236}">
                    <a16:creationId xmlns:a16="http://schemas.microsoft.com/office/drawing/2014/main" xmlns="" id="{6C619FEF-E907-4276-B321-EC759E439F4D}"/>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617">
                <a:extLst>
                  <a:ext uri="{FF2B5EF4-FFF2-40B4-BE49-F238E27FC236}">
                    <a16:creationId xmlns:a16="http://schemas.microsoft.com/office/drawing/2014/main" xmlns="" id="{F369D857-D754-4D45-8D59-4A57FBDB3DD7}"/>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618">
                <a:extLst>
                  <a:ext uri="{FF2B5EF4-FFF2-40B4-BE49-F238E27FC236}">
                    <a16:creationId xmlns:a16="http://schemas.microsoft.com/office/drawing/2014/main" xmlns="" id="{5F2BC691-E090-4C64-8EFB-C0E33CDE96BE}"/>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619">
                <a:extLst>
                  <a:ext uri="{FF2B5EF4-FFF2-40B4-BE49-F238E27FC236}">
                    <a16:creationId xmlns:a16="http://schemas.microsoft.com/office/drawing/2014/main" xmlns="" id="{CC21AE9E-4017-4548-930F-BA9FF7C27769}"/>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620">
                <a:extLst>
                  <a:ext uri="{FF2B5EF4-FFF2-40B4-BE49-F238E27FC236}">
                    <a16:creationId xmlns:a16="http://schemas.microsoft.com/office/drawing/2014/main" xmlns="" id="{92FCF15D-6608-4D91-ABA1-2C323EDC803D}"/>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621">
                <a:extLst>
                  <a:ext uri="{FF2B5EF4-FFF2-40B4-BE49-F238E27FC236}">
                    <a16:creationId xmlns:a16="http://schemas.microsoft.com/office/drawing/2014/main" xmlns="" id="{03F5F96F-689C-44D5-B471-E96E1E8C2AE9}"/>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622">
                <a:extLst>
                  <a:ext uri="{FF2B5EF4-FFF2-40B4-BE49-F238E27FC236}">
                    <a16:creationId xmlns:a16="http://schemas.microsoft.com/office/drawing/2014/main" xmlns="" id="{B94CE945-461B-45CC-9154-EB2252AEE41A}"/>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623">
                <a:extLst>
                  <a:ext uri="{FF2B5EF4-FFF2-40B4-BE49-F238E27FC236}">
                    <a16:creationId xmlns:a16="http://schemas.microsoft.com/office/drawing/2014/main" xmlns="" id="{E537E168-BA21-49AC-94F5-A32BFBB3D59C}"/>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624">
                <a:extLst>
                  <a:ext uri="{FF2B5EF4-FFF2-40B4-BE49-F238E27FC236}">
                    <a16:creationId xmlns:a16="http://schemas.microsoft.com/office/drawing/2014/main" xmlns="" id="{085C78AD-7477-4BCA-86D1-13BF57C8D7B2}"/>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625">
                <a:extLst>
                  <a:ext uri="{FF2B5EF4-FFF2-40B4-BE49-F238E27FC236}">
                    <a16:creationId xmlns:a16="http://schemas.microsoft.com/office/drawing/2014/main" xmlns="" id="{C5EC2B90-DFB0-4AC7-AF5E-5D185BB1F9B9}"/>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626">
                <a:extLst>
                  <a:ext uri="{FF2B5EF4-FFF2-40B4-BE49-F238E27FC236}">
                    <a16:creationId xmlns:a16="http://schemas.microsoft.com/office/drawing/2014/main" xmlns="" id="{7D3F1751-3BEB-4CAD-B416-12018B970411}"/>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627">
                <a:extLst>
                  <a:ext uri="{FF2B5EF4-FFF2-40B4-BE49-F238E27FC236}">
                    <a16:creationId xmlns:a16="http://schemas.microsoft.com/office/drawing/2014/main" xmlns="" id="{804479C6-1159-4EBD-BEA3-8A0C5F2AF6B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628">
                <a:extLst>
                  <a:ext uri="{FF2B5EF4-FFF2-40B4-BE49-F238E27FC236}">
                    <a16:creationId xmlns:a16="http://schemas.microsoft.com/office/drawing/2014/main" xmlns="" id="{E933FD04-0E26-460F-8574-973B0B193D01}"/>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629">
                <a:extLst>
                  <a:ext uri="{FF2B5EF4-FFF2-40B4-BE49-F238E27FC236}">
                    <a16:creationId xmlns:a16="http://schemas.microsoft.com/office/drawing/2014/main" xmlns="" id="{C5A0CE78-AF41-48B7-AAEC-B90CE4EFCF9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630">
                <a:extLst>
                  <a:ext uri="{FF2B5EF4-FFF2-40B4-BE49-F238E27FC236}">
                    <a16:creationId xmlns:a16="http://schemas.microsoft.com/office/drawing/2014/main" xmlns="" id="{A4EB8D0E-B0AA-454F-B652-FF10782FA111}"/>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631">
                <a:extLst>
                  <a:ext uri="{FF2B5EF4-FFF2-40B4-BE49-F238E27FC236}">
                    <a16:creationId xmlns:a16="http://schemas.microsoft.com/office/drawing/2014/main" xmlns="" id="{60327E1A-98CC-4360-B820-354150098809}"/>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grpSp>
        <p:nvGrpSpPr>
          <p:cNvPr id="361" name="Group 360">
            <a:extLst>
              <a:ext uri="{FF2B5EF4-FFF2-40B4-BE49-F238E27FC236}">
                <a16:creationId xmlns:a16="http://schemas.microsoft.com/office/drawing/2014/main" xmlns="" id="{E78C3A80-1DAB-417F-B2C4-F72C16BD1268}"/>
              </a:ext>
            </a:extLst>
          </p:cNvPr>
          <p:cNvGrpSpPr/>
          <p:nvPr/>
        </p:nvGrpSpPr>
        <p:grpSpPr>
          <a:xfrm>
            <a:off x="1751826" y="6025278"/>
            <a:ext cx="952899" cy="786408"/>
            <a:chOff x="6027738" y="3756025"/>
            <a:chExt cx="1858963" cy="1925638"/>
          </a:xfrm>
        </p:grpSpPr>
        <p:sp>
          <p:nvSpPr>
            <p:cNvPr id="362" name="Freeform 522">
              <a:extLst>
                <a:ext uri="{FF2B5EF4-FFF2-40B4-BE49-F238E27FC236}">
                  <a16:creationId xmlns:a16="http://schemas.microsoft.com/office/drawing/2014/main" xmlns="" id="{4E59CDCE-BEFE-463A-B60E-2EE9D37FAA7A}"/>
                </a:ext>
              </a:extLst>
            </p:cNvPr>
            <p:cNvSpPr>
              <a:spLocks/>
            </p:cNvSpPr>
            <p:nvPr/>
          </p:nvSpPr>
          <p:spPr bwMode="auto">
            <a:xfrm>
              <a:off x="6756400" y="5254625"/>
              <a:ext cx="471488" cy="427038"/>
            </a:xfrm>
            <a:custGeom>
              <a:avLst/>
              <a:gdLst>
                <a:gd name="T0" fmla="*/ 2566 w 2574"/>
                <a:gd name="T1" fmla="*/ 805 h 2332"/>
                <a:gd name="T2" fmla="*/ 2464 w 2574"/>
                <a:gd name="T3" fmla="*/ 1730 h 2332"/>
                <a:gd name="T4" fmla="*/ 2337 w 2574"/>
                <a:gd name="T5" fmla="*/ 1997 h 2332"/>
                <a:gd name="T6" fmla="*/ 1830 w 2574"/>
                <a:gd name="T7" fmla="*/ 2257 h 2332"/>
                <a:gd name="T8" fmla="*/ 1737 w 2574"/>
                <a:gd name="T9" fmla="*/ 2278 h 2332"/>
                <a:gd name="T10" fmla="*/ 951 w 2574"/>
                <a:gd name="T11" fmla="*/ 2292 h 2332"/>
                <a:gd name="T12" fmla="*/ 900 w 2574"/>
                <a:gd name="T13" fmla="*/ 2284 h 2332"/>
                <a:gd name="T14" fmla="*/ 763 w 2574"/>
                <a:gd name="T15" fmla="*/ 2254 h 2332"/>
                <a:gd name="T16" fmla="*/ 419 w 2574"/>
                <a:gd name="T17" fmla="*/ 2119 h 2332"/>
                <a:gd name="T18" fmla="*/ 261 w 2574"/>
                <a:gd name="T19" fmla="*/ 1997 h 2332"/>
                <a:gd name="T20" fmla="*/ 179 w 2574"/>
                <a:gd name="T21" fmla="*/ 1864 h 2332"/>
                <a:gd name="T22" fmla="*/ 156 w 2574"/>
                <a:gd name="T23" fmla="*/ 1806 h 2332"/>
                <a:gd name="T24" fmla="*/ 60 w 2574"/>
                <a:gd name="T25" fmla="*/ 1340 h 2332"/>
                <a:gd name="T26" fmla="*/ 48 w 2574"/>
                <a:gd name="T27" fmla="*/ 1230 h 2332"/>
                <a:gd name="T28" fmla="*/ 20 w 2574"/>
                <a:gd name="T29" fmla="*/ 240 h 2332"/>
                <a:gd name="T30" fmla="*/ 784 w 2574"/>
                <a:gd name="T31" fmla="*/ 36 h 2332"/>
                <a:gd name="T32" fmla="*/ 1277 w 2574"/>
                <a:gd name="T33" fmla="*/ 7 h 2332"/>
                <a:gd name="T34" fmla="*/ 2558 w 2574"/>
                <a:gd name="T35" fmla="*/ 184 h 2332"/>
                <a:gd name="T36" fmla="*/ 2566 w 2574"/>
                <a:gd name="T37" fmla="*/ 805 h 2332"/>
                <a:gd name="T38" fmla="*/ 2568 w 2574"/>
                <a:gd name="T39" fmla="*/ 726 h 2332"/>
                <a:gd name="T40" fmla="*/ 2566 w 2574"/>
                <a:gd name="T41" fmla="*/ 805 h 2332"/>
                <a:gd name="T42" fmla="*/ 2566 w 2574"/>
                <a:gd name="T43" fmla="*/ 790 h 2332"/>
                <a:gd name="T44" fmla="*/ 2566 w 2574"/>
                <a:gd name="T45" fmla="*/ 805 h 2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74" h="2332">
                  <a:moveTo>
                    <a:pt x="2566" y="805"/>
                  </a:moveTo>
                  <a:cubicBezTo>
                    <a:pt x="2558" y="1112"/>
                    <a:pt x="2546" y="1433"/>
                    <a:pt x="2464" y="1730"/>
                  </a:cubicBezTo>
                  <a:cubicBezTo>
                    <a:pt x="2432" y="1848"/>
                    <a:pt x="2390" y="1942"/>
                    <a:pt x="2337" y="1997"/>
                  </a:cubicBezTo>
                  <a:cubicBezTo>
                    <a:pt x="2221" y="2118"/>
                    <a:pt x="2040" y="2205"/>
                    <a:pt x="1830" y="2257"/>
                  </a:cubicBezTo>
                  <a:cubicBezTo>
                    <a:pt x="1799" y="2265"/>
                    <a:pt x="1769" y="2272"/>
                    <a:pt x="1737" y="2278"/>
                  </a:cubicBezTo>
                  <a:cubicBezTo>
                    <a:pt x="1487" y="2327"/>
                    <a:pt x="1207" y="2332"/>
                    <a:pt x="951" y="2292"/>
                  </a:cubicBezTo>
                  <a:cubicBezTo>
                    <a:pt x="934" y="2290"/>
                    <a:pt x="917" y="2287"/>
                    <a:pt x="900" y="2284"/>
                  </a:cubicBezTo>
                  <a:cubicBezTo>
                    <a:pt x="853" y="2276"/>
                    <a:pt x="808" y="2266"/>
                    <a:pt x="763" y="2254"/>
                  </a:cubicBezTo>
                  <a:cubicBezTo>
                    <a:pt x="635" y="2222"/>
                    <a:pt x="517" y="2176"/>
                    <a:pt x="419" y="2119"/>
                  </a:cubicBezTo>
                  <a:cubicBezTo>
                    <a:pt x="361" y="2085"/>
                    <a:pt x="309" y="2045"/>
                    <a:pt x="261" y="1997"/>
                  </a:cubicBezTo>
                  <a:cubicBezTo>
                    <a:pt x="230" y="1965"/>
                    <a:pt x="203" y="1920"/>
                    <a:pt x="179" y="1864"/>
                  </a:cubicBezTo>
                  <a:cubicBezTo>
                    <a:pt x="171" y="1846"/>
                    <a:pt x="163" y="1826"/>
                    <a:pt x="156" y="1806"/>
                  </a:cubicBezTo>
                  <a:cubicBezTo>
                    <a:pt x="112" y="1679"/>
                    <a:pt x="81" y="1515"/>
                    <a:pt x="60" y="1340"/>
                  </a:cubicBezTo>
                  <a:cubicBezTo>
                    <a:pt x="56" y="1303"/>
                    <a:pt x="52" y="1267"/>
                    <a:pt x="48" y="1230"/>
                  </a:cubicBezTo>
                  <a:cubicBezTo>
                    <a:pt x="0" y="730"/>
                    <a:pt x="20" y="240"/>
                    <a:pt x="20" y="240"/>
                  </a:cubicBezTo>
                  <a:cubicBezTo>
                    <a:pt x="20" y="240"/>
                    <a:pt x="200" y="103"/>
                    <a:pt x="784" y="36"/>
                  </a:cubicBezTo>
                  <a:cubicBezTo>
                    <a:pt x="924" y="20"/>
                    <a:pt x="1088" y="9"/>
                    <a:pt x="1277" y="7"/>
                  </a:cubicBezTo>
                  <a:cubicBezTo>
                    <a:pt x="2038" y="0"/>
                    <a:pt x="2558" y="184"/>
                    <a:pt x="2558" y="184"/>
                  </a:cubicBezTo>
                  <a:cubicBezTo>
                    <a:pt x="2558" y="184"/>
                    <a:pt x="2574" y="437"/>
                    <a:pt x="2566" y="805"/>
                  </a:cubicBezTo>
                  <a:cubicBezTo>
                    <a:pt x="2566" y="813"/>
                    <a:pt x="2566" y="770"/>
                    <a:pt x="2568" y="726"/>
                  </a:cubicBezTo>
                  <a:cubicBezTo>
                    <a:pt x="2569" y="647"/>
                    <a:pt x="2571" y="567"/>
                    <a:pt x="2566" y="805"/>
                  </a:cubicBezTo>
                  <a:cubicBezTo>
                    <a:pt x="2562" y="954"/>
                    <a:pt x="2564" y="872"/>
                    <a:pt x="2566" y="790"/>
                  </a:cubicBezTo>
                  <a:cubicBezTo>
                    <a:pt x="2568" y="703"/>
                    <a:pt x="2570" y="616"/>
                    <a:pt x="2566" y="805"/>
                  </a:cubicBezTo>
                  <a:close/>
                </a:path>
              </a:pathLst>
            </a:custGeom>
            <a:solidFill>
              <a:srgbClr val="697F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523">
              <a:extLst>
                <a:ext uri="{FF2B5EF4-FFF2-40B4-BE49-F238E27FC236}">
                  <a16:creationId xmlns:a16="http://schemas.microsoft.com/office/drawing/2014/main" xmlns="" id="{AB0F0B97-71B7-46E8-8BCE-04511527E90D}"/>
                </a:ext>
              </a:extLst>
            </p:cNvPr>
            <p:cNvSpPr>
              <a:spLocks/>
            </p:cNvSpPr>
            <p:nvPr/>
          </p:nvSpPr>
          <p:spPr bwMode="auto">
            <a:xfrm>
              <a:off x="6781800" y="5329238"/>
              <a:ext cx="231775" cy="344488"/>
            </a:xfrm>
            <a:custGeom>
              <a:avLst/>
              <a:gdLst>
                <a:gd name="T0" fmla="*/ 1230 w 1268"/>
                <a:gd name="T1" fmla="*/ 564 h 1884"/>
                <a:gd name="T2" fmla="*/ 973 w 1268"/>
                <a:gd name="T3" fmla="*/ 830 h 1884"/>
                <a:gd name="T4" fmla="*/ 900 w 1268"/>
                <a:gd name="T5" fmla="*/ 1355 h 1884"/>
                <a:gd name="T6" fmla="*/ 667 w 1268"/>
                <a:gd name="T7" fmla="*/ 1462 h 1884"/>
                <a:gd name="T8" fmla="*/ 675 w 1268"/>
                <a:gd name="T9" fmla="*/ 1547 h 1884"/>
                <a:gd name="T10" fmla="*/ 813 w 1268"/>
                <a:gd name="T11" fmla="*/ 1801 h 1884"/>
                <a:gd name="T12" fmla="*/ 819 w 1268"/>
                <a:gd name="T13" fmla="*/ 1884 h 1884"/>
                <a:gd name="T14" fmla="*/ 768 w 1268"/>
                <a:gd name="T15" fmla="*/ 1876 h 1884"/>
                <a:gd name="T16" fmla="*/ 631 w 1268"/>
                <a:gd name="T17" fmla="*/ 1846 h 1884"/>
                <a:gd name="T18" fmla="*/ 464 w 1268"/>
                <a:gd name="T19" fmla="*/ 1536 h 1884"/>
                <a:gd name="T20" fmla="*/ 434 w 1268"/>
                <a:gd name="T21" fmla="*/ 1176 h 1884"/>
                <a:gd name="T22" fmla="*/ 396 w 1268"/>
                <a:gd name="T23" fmla="*/ 1092 h 1884"/>
                <a:gd name="T24" fmla="*/ 24 w 1268"/>
                <a:gd name="T25" fmla="*/ 537 h 1884"/>
                <a:gd name="T26" fmla="*/ 146 w 1268"/>
                <a:gd name="T27" fmla="*/ 0 h 1884"/>
                <a:gd name="T28" fmla="*/ 217 w 1268"/>
                <a:gd name="T29" fmla="*/ 19 h 1884"/>
                <a:gd name="T30" fmla="*/ 317 w 1268"/>
                <a:gd name="T31" fmla="*/ 39 h 1884"/>
                <a:gd name="T32" fmla="*/ 168 w 1268"/>
                <a:gd name="T33" fmla="*/ 497 h 1884"/>
                <a:gd name="T34" fmla="*/ 521 w 1268"/>
                <a:gd name="T35" fmla="*/ 946 h 1884"/>
                <a:gd name="T36" fmla="*/ 709 w 1268"/>
                <a:gd name="T37" fmla="*/ 1096 h 1884"/>
                <a:gd name="T38" fmla="*/ 654 w 1268"/>
                <a:gd name="T39" fmla="*/ 1302 h 1884"/>
                <a:gd name="T40" fmla="*/ 800 w 1268"/>
                <a:gd name="T41" fmla="*/ 816 h 1884"/>
                <a:gd name="T42" fmla="*/ 1046 w 1268"/>
                <a:gd name="T43" fmla="*/ 470 h 1884"/>
                <a:gd name="T44" fmla="*/ 1054 w 1268"/>
                <a:gd name="T45" fmla="*/ 97 h 1884"/>
                <a:gd name="T46" fmla="*/ 1125 w 1268"/>
                <a:gd name="T47" fmla="*/ 97 h 1884"/>
                <a:gd name="T48" fmla="*/ 1160 w 1268"/>
                <a:gd name="T49" fmla="*/ 97 h 1884"/>
                <a:gd name="T50" fmla="*/ 1184 w 1268"/>
                <a:gd name="T51" fmla="*/ 97 h 1884"/>
                <a:gd name="T52" fmla="*/ 1230 w 1268"/>
                <a:gd name="T53" fmla="*/ 564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68" h="1884">
                  <a:moveTo>
                    <a:pt x="1230" y="564"/>
                  </a:moveTo>
                  <a:cubicBezTo>
                    <a:pt x="1196" y="649"/>
                    <a:pt x="1006" y="743"/>
                    <a:pt x="973" y="830"/>
                  </a:cubicBezTo>
                  <a:cubicBezTo>
                    <a:pt x="926" y="954"/>
                    <a:pt x="990" y="1258"/>
                    <a:pt x="900" y="1355"/>
                  </a:cubicBezTo>
                  <a:cubicBezTo>
                    <a:pt x="857" y="1403"/>
                    <a:pt x="690" y="1402"/>
                    <a:pt x="667" y="1462"/>
                  </a:cubicBezTo>
                  <a:cubicBezTo>
                    <a:pt x="658" y="1486"/>
                    <a:pt x="663" y="1515"/>
                    <a:pt x="675" y="1547"/>
                  </a:cubicBezTo>
                  <a:cubicBezTo>
                    <a:pt x="708" y="1633"/>
                    <a:pt x="793" y="1737"/>
                    <a:pt x="813" y="1801"/>
                  </a:cubicBezTo>
                  <a:cubicBezTo>
                    <a:pt x="819" y="1818"/>
                    <a:pt x="820" y="1852"/>
                    <a:pt x="819" y="1884"/>
                  </a:cubicBezTo>
                  <a:cubicBezTo>
                    <a:pt x="801" y="1882"/>
                    <a:pt x="784" y="1879"/>
                    <a:pt x="768" y="1876"/>
                  </a:cubicBezTo>
                  <a:cubicBezTo>
                    <a:pt x="721" y="1868"/>
                    <a:pt x="676" y="1858"/>
                    <a:pt x="631" y="1846"/>
                  </a:cubicBezTo>
                  <a:cubicBezTo>
                    <a:pt x="567" y="1745"/>
                    <a:pt x="485" y="1606"/>
                    <a:pt x="464" y="1536"/>
                  </a:cubicBezTo>
                  <a:cubicBezTo>
                    <a:pt x="437" y="1450"/>
                    <a:pt x="460" y="1262"/>
                    <a:pt x="434" y="1176"/>
                  </a:cubicBezTo>
                  <a:cubicBezTo>
                    <a:pt x="426" y="1150"/>
                    <a:pt x="413" y="1122"/>
                    <a:pt x="396" y="1092"/>
                  </a:cubicBezTo>
                  <a:cubicBezTo>
                    <a:pt x="295" y="918"/>
                    <a:pt x="58" y="696"/>
                    <a:pt x="24" y="537"/>
                  </a:cubicBezTo>
                  <a:cubicBezTo>
                    <a:pt x="0" y="422"/>
                    <a:pt x="96" y="136"/>
                    <a:pt x="146" y="0"/>
                  </a:cubicBezTo>
                  <a:cubicBezTo>
                    <a:pt x="167" y="6"/>
                    <a:pt x="191" y="13"/>
                    <a:pt x="217" y="19"/>
                  </a:cubicBezTo>
                  <a:cubicBezTo>
                    <a:pt x="247" y="26"/>
                    <a:pt x="280" y="33"/>
                    <a:pt x="317" y="39"/>
                  </a:cubicBezTo>
                  <a:cubicBezTo>
                    <a:pt x="251" y="175"/>
                    <a:pt x="155" y="396"/>
                    <a:pt x="168" y="497"/>
                  </a:cubicBezTo>
                  <a:cubicBezTo>
                    <a:pt x="186" y="639"/>
                    <a:pt x="413" y="852"/>
                    <a:pt x="521" y="946"/>
                  </a:cubicBezTo>
                  <a:cubicBezTo>
                    <a:pt x="566" y="986"/>
                    <a:pt x="683" y="1042"/>
                    <a:pt x="709" y="1096"/>
                  </a:cubicBezTo>
                  <a:cubicBezTo>
                    <a:pt x="737" y="1154"/>
                    <a:pt x="654" y="1302"/>
                    <a:pt x="654" y="1302"/>
                  </a:cubicBezTo>
                  <a:cubicBezTo>
                    <a:pt x="654" y="1302"/>
                    <a:pt x="807" y="1276"/>
                    <a:pt x="800" y="816"/>
                  </a:cubicBezTo>
                  <a:cubicBezTo>
                    <a:pt x="799" y="710"/>
                    <a:pt x="1006" y="569"/>
                    <a:pt x="1046" y="470"/>
                  </a:cubicBezTo>
                  <a:cubicBezTo>
                    <a:pt x="1076" y="398"/>
                    <a:pt x="1067" y="228"/>
                    <a:pt x="1054" y="97"/>
                  </a:cubicBezTo>
                  <a:cubicBezTo>
                    <a:pt x="1077" y="97"/>
                    <a:pt x="1101" y="97"/>
                    <a:pt x="1125" y="97"/>
                  </a:cubicBezTo>
                  <a:cubicBezTo>
                    <a:pt x="1136" y="97"/>
                    <a:pt x="1148" y="97"/>
                    <a:pt x="1160" y="97"/>
                  </a:cubicBezTo>
                  <a:cubicBezTo>
                    <a:pt x="1168" y="97"/>
                    <a:pt x="1176" y="97"/>
                    <a:pt x="1184" y="97"/>
                  </a:cubicBezTo>
                  <a:cubicBezTo>
                    <a:pt x="1217" y="231"/>
                    <a:pt x="1268" y="471"/>
                    <a:pt x="1230" y="564"/>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524">
              <a:extLst>
                <a:ext uri="{FF2B5EF4-FFF2-40B4-BE49-F238E27FC236}">
                  <a16:creationId xmlns:a16="http://schemas.microsoft.com/office/drawing/2014/main" xmlns="" id="{9A356BC7-F19B-4575-8425-AFCA01B57D11}"/>
                </a:ext>
              </a:extLst>
            </p:cNvPr>
            <p:cNvSpPr>
              <a:spLocks/>
            </p:cNvSpPr>
            <p:nvPr/>
          </p:nvSpPr>
          <p:spPr bwMode="auto">
            <a:xfrm>
              <a:off x="7062788" y="5316538"/>
              <a:ext cx="100013" cy="355600"/>
            </a:xfrm>
            <a:custGeom>
              <a:avLst/>
              <a:gdLst>
                <a:gd name="T0" fmla="*/ 525 w 550"/>
                <a:gd name="T1" fmla="*/ 1211 h 1945"/>
                <a:gd name="T2" fmla="*/ 138 w 550"/>
                <a:gd name="T3" fmla="*/ 1430 h 1945"/>
                <a:gd name="T4" fmla="*/ 341 w 550"/>
                <a:gd name="T5" fmla="*/ 1677 h 1945"/>
                <a:gd name="T6" fmla="*/ 188 w 550"/>
                <a:gd name="T7" fmla="*/ 1850 h 1945"/>
                <a:gd name="T8" fmla="*/ 161 w 550"/>
                <a:gd name="T9" fmla="*/ 1924 h 1945"/>
                <a:gd name="T10" fmla="*/ 115 w 550"/>
                <a:gd name="T11" fmla="*/ 1935 h 1945"/>
                <a:gd name="T12" fmla="*/ 68 w 550"/>
                <a:gd name="T13" fmla="*/ 1945 h 1945"/>
                <a:gd name="T14" fmla="*/ 128 w 550"/>
                <a:gd name="T15" fmla="*/ 1776 h 1945"/>
                <a:gd name="T16" fmla="*/ 168 w 550"/>
                <a:gd name="T17" fmla="*/ 1650 h 1945"/>
                <a:gd name="T18" fmla="*/ 8 w 550"/>
                <a:gd name="T19" fmla="*/ 1331 h 1945"/>
                <a:gd name="T20" fmla="*/ 248 w 550"/>
                <a:gd name="T21" fmla="*/ 1021 h 1945"/>
                <a:gd name="T22" fmla="*/ 95 w 550"/>
                <a:gd name="T23" fmla="*/ 0 h 1945"/>
                <a:gd name="T24" fmla="*/ 328 w 550"/>
                <a:gd name="T25" fmla="*/ 0 h 1945"/>
                <a:gd name="T26" fmla="*/ 328 w 550"/>
                <a:gd name="T27" fmla="*/ 605 h 1945"/>
                <a:gd name="T28" fmla="*/ 361 w 550"/>
                <a:gd name="T29" fmla="*/ 898 h 1945"/>
                <a:gd name="T30" fmla="*/ 525 w 550"/>
                <a:gd name="T31" fmla="*/ 121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0" h="1945">
                  <a:moveTo>
                    <a:pt x="525" y="1211"/>
                  </a:moveTo>
                  <a:cubicBezTo>
                    <a:pt x="494" y="1318"/>
                    <a:pt x="158" y="1321"/>
                    <a:pt x="138" y="1430"/>
                  </a:cubicBezTo>
                  <a:cubicBezTo>
                    <a:pt x="124" y="1509"/>
                    <a:pt x="342" y="1597"/>
                    <a:pt x="341" y="1677"/>
                  </a:cubicBezTo>
                  <a:cubicBezTo>
                    <a:pt x="340" y="1734"/>
                    <a:pt x="214" y="1798"/>
                    <a:pt x="188" y="1850"/>
                  </a:cubicBezTo>
                  <a:cubicBezTo>
                    <a:pt x="179" y="1868"/>
                    <a:pt x="170" y="1894"/>
                    <a:pt x="161" y="1924"/>
                  </a:cubicBezTo>
                  <a:cubicBezTo>
                    <a:pt x="146" y="1928"/>
                    <a:pt x="131" y="1932"/>
                    <a:pt x="115" y="1935"/>
                  </a:cubicBezTo>
                  <a:cubicBezTo>
                    <a:pt x="100" y="1939"/>
                    <a:pt x="84" y="1942"/>
                    <a:pt x="68" y="1945"/>
                  </a:cubicBezTo>
                  <a:cubicBezTo>
                    <a:pt x="93" y="1877"/>
                    <a:pt x="115" y="1816"/>
                    <a:pt x="128" y="1776"/>
                  </a:cubicBezTo>
                  <a:cubicBezTo>
                    <a:pt x="139" y="1745"/>
                    <a:pt x="171" y="1683"/>
                    <a:pt x="168" y="1650"/>
                  </a:cubicBezTo>
                  <a:cubicBezTo>
                    <a:pt x="161" y="1561"/>
                    <a:pt x="0" y="1420"/>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4" y="983"/>
                    <a:pt x="550" y="1126"/>
                    <a:pt x="525" y="1211"/>
                  </a:cubicBezTo>
                </a:path>
              </a:pathLst>
            </a:custGeom>
            <a:solidFill>
              <a:srgbClr val="ABB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525">
              <a:extLst>
                <a:ext uri="{FF2B5EF4-FFF2-40B4-BE49-F238E27FC236}">
                  <a16:creationId xmlns:a16="http://schemas.microsoft.com/office/drawing/2014/main" xmlns="" id="{8526CF4C-E256-4CD0-99E4-E68F7316D7D6}"/>
                </a:ext>
              </a:extLst>
            </p:cNvPr>
            <p:cNvSpPr>
              <a:spLocks/>
            </p:cNvSpPr>
            <p:nvPr/>
          </p:nvSpPr>
          <p:spPr bwMode="auto">
            <a:xfrm>
              <a:off x="6791325" y="5332413"/>
              <a:ext cx="203200" cy="339725"/>
            </a:xfrm>
            <a:custGeom>
              <a:avLst/>
              <a:gdLst>
                <a:gd name="T0" fmla="*/ 1081 w 1118"/>
                <a:gd name="T1" fmla="*/ 525 h 1857"/>
                <a:gd name="T2" fmla="*/ 821 w 1118"/>
                <a:gd name="T3" fmla="*/ 804 h 1857"/>
                <a:gd name="T4" fmla="*/ 821 w 1118"/>
                <a:gd name="T5" fmla="*/ 1110 h 1857"/>
                <a:gd name="T6" fmla="*/ 748 w 1118"/>
                <a:gd name="T7" fmla="*/ 1310 h 1857"/>
                <a:gd name="T8" fmla="*/ 535 w 1118"/>
                <a:gd name="T9" fmla="*/ 1410 h 1857"/>
                <a:gd name="T10" fmla="*/ 530 w 1118"/>
                <a:gd name="T11" fmla="*/ 1528 h 1857"/>
                <a:gd name="T12" fmla="*/ 535 w 1118"/>
                <a:gd name="T13" fmla="*/ 1549 h 1857"/>
                <a:gd name="T14" fmla="*/ 715 w 1118"/>
                <a:gd name="T15" fmla="*/ 1829 h 1857"/>
                <a:gd name="T16" fmla="*/ 716 w 1118"/>
                <a:gd name="T17" fmla="*/ 1857 h 1857"/>
                <a:gd name="T18" fmla="*/ 579 w 1118"/>
                <a:gd name="T19" fmla="*/ 1828 h 1857"/>
                <a:gd name="T20" fmla="*/ 412 w 1118"/>
                <a:gd name="T21" fmla="*/ 1517 h 1857"/>
                <a:gd name="T22" fmla="*/ 382 w 1118"/>
                <a:gd name="T23" fmla="*/ 1157 h 1857"/>
                <a:gd name="T24" fmla="*/ 344 w 1118"/>
                <a:gd name="T25" fmla="*/ 1073 h 1857"/>
                <a:gd name="T26" fmla="*/ 349 w 1118"/>
                <a:gd name="T27" fmla="*/ 887 h 1857"/>
                <a:gd name="T28" fmla="*/ 23 w 1118"/>
                <a:gd name="T29" fmla="*/ 472 h 1857"/>
                <a:gd name="T30" fmla="*/ 165 w 1118"/>
                <a:gd name="T31" fmla="*/ 0 h 1857"/>
                <a:gd name="T32" fmla="*/ 265 w 1118"/>
                <a:gd name="T33" fmla="*/ 20 h 1857"/>
                <a:gd name="T34" fmla="*/ 116 w 1118"/>
                <a:gd name="T35" fmla="*/ 478 h 1857"/>
                <a:gd name="T36" fmla="*/ 469 w 1118"/>
                <a:gd name="T37" fmla="*/ 927 h 1857"/>
                <a:gd name="T38" fmla="*/ 657 w 1118"/>
                <a:gd name="T39" fmla="*/ 1077 h 1857"/>
                <a:gd name="T40" fmla="*/ 602 w 1118"/>
                <a:gd name="T41" fmla="*/ 1283 h 1857"/>
                <a:gd name="T42" fmla="*/ 748 w 1118"/>
                <a:gd name="T43" fmla="*/ 798 h 1857"/>
                <a:gd name="T44" fmla="*/ 994 w 1118"/>
                <a:gd name="T45" fmla="*/ 451 h 1857"/>
                <a:gd name="T46" fmla="*/ 1002 w 1118"/>
                <a:gd name="T47" fmla="*/ 78 h 1857"/>
                <a:gd name="T48" fmla="*/ 1073 w 1118"/>
                <a:gd name="T49" fmla="*/ 78 h 1857"/>
                <a:gd name="T50" fmla="*/ 1081 w 1118"/>
                <a:gd name="T51" fmla="*/ 112 h 1857"/>
                <a:gd name="T52" fmla="*/ 1081 w 1118"/>
                <a:gd name="T53" fmla="*/ 525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18" h="1857">
                  <a:moveTo>
                    <a:pt x="1081" y="525"/>
                  </a:moveTo>
                  <a:cubicBezTo>
                    <a:pt x="1046" y="613"/>
                    <a:pt x="856" y="715"/>
                    <a:pt x="821" y="804"/>
                  </a:cubicBezTo>
                  <a:cubicBezTo>
                    <a:pt x="793" y="875"/>
                    <a:pt x="834" y="1035"/>
                    <a:pt x="821" y="1110"/>
                  </a:cubicBezTo>
                  <a:cubicBezTo>
                    <a:pt x="812" y="1163"/>
                    <a:pt x="784" y="1271"/>
                    <a:pt x="748" y="1310"/>
                  </a:cubicBezTo>
                  <a:cubicBezTo>
                    <a:pt x="708" y="1353"/>
                    <a:pt x="567" y="1360"/>
                    <a:pt x="535" y="1410"/>
                  </a:cubicBezTo>
                  <a:cubicBezTo>
                    <a:pt x="520" y="1434"/>
                    <a:pt x="523" y="1491"/>
                    <a:pt x="530" y="1528"/>
                  </a:cubicBezTo>
                  <a:cubicBezTo>
                    <a:pt x="532" y="1536"/>
                    <a:pt x="533" y="1544"/>
                    <a:pt x="535" y="1549"/>
                  </a:cubicBezTo>
                  <a:cubicBezTo>
                    <a:pt x="559" y="1629"/>
                    <a:pt x="700" y="1747"/>
                    <a:pt x="715" y="1829"/>
                  </a:cubicBezTo>
                  <a:cubicBezTo>
                    <a:pt x="716" y="1837"/>
                    <a:pt x="716" y="1846"/>
                    <a:pt x="716" y="1857"/>
                  </a:cubicBezTo>
                  <a:cubicBezTo>
                    <a:pt x="669" y="1849"/>
                    <a:pt x="624" y="1839"/>
                    <a:pt x="579" y="1828"/>
                  </a:cubicBezTo>
                  <a:cubicBezTo>
                    <a:pt x="516" y="1726"/>
                    <a:pt x="433" y="1587"/>
                    <a:pt x="412" y="1517"/>
                  </a:cubicBezTo>
                  <a:cubicBezTo>
                    <a:pt x="385" y="1431"/>
                    <a:pt x="408" y="1243"/>
                    <a:pt x="382" y="1157"/>
                  </a:cubicBezTo>
                  <a:cubicBezTo>
                    <a:pt x="374" y="1131"/>
                    <a:pt x="361" y="1103"/>
                    <a:pt x="344" y="1073"/>
                  </a:cubicBezTo>
                  <a:cubicBezTo>
                    <a:pt x="355" y="1002"/>
                    <a:pt x="362" y="933"/>
                    <a:pt x="349" y="887"/>
                  </a:cubicBezTo>
                  <a:cubicBezTo>
                    <a:pt x="311" y="761"/>
                    <a:pt x="47" y="601"/>
                    <a:pt x="23" y="472"/>
                  </a:cubicBezTo>
                  <a:cubicBezTo>
                    <a:pt x="0" y="351"/>
                    <a:pt x="106" y="114"/>
                    <a:pt x="165" y="0"/>
                  </a:cubicBezTo>
                  <a:cubicBezTo>
                    <a:pt x="195" y="7"/>
                    <a:pt x="228" y="14"/>
                    <a:pt x="265" y="20"/>
                  </a:cubicBezTo>
                  <a:cubicBezTo>
                    <a:pt x="199" y="156"/>
                    <a:pt x="103" y="377"/>
                    <a:pt x="116" y="478"/>
                  </a:cubicBezTo>
                  <a:cubicBezTo>
                    <a:pt x="134" y="620"/>
                    <a:pt x="361" y="833"/>
                    <a:pt x="469" y="927"/>
                  </a:cubicBezTo>
                  <a:cubicBezTo>
                    <a:pt x="514" y="967"/>
                    <a:pt x="631" y="1023"/>
                    <a:pt x="657" y="1077"/>
                  </a:cubicBezTo>
                  <a:cubicBezTo>
                    <a:pt x="685" y="1135"/>
                    <a:pt x="602" y="1283"/>
                    <a:pt x="602" y="1283"/>
                  </a:cubicBezTo>
                  <a:cubicBezTo>
                    <a:pt x="602" y="1283"/>
                    <a:pt x="755" y="1257"/>
                    <a:pt x="748" y="798"/>
                  </a:cubicBezTo>
                  <a:cubicBezTo>
                    <a:pt x="746" y="691"/>
                    <a:pt x="954" y="550"/>
                    <a:pt x="994" y="451"/>
                  </a:cubicBezTo>
                  <a:cubicBezTo>
                    <a:pt x="1024" y="379"/>
                    <a:pt x="1015" y="209"/>
                    <a:pt x="1002" y="78"/>
                  </a:cubicBezTo>
                  <a:cubicBezTo>
                    <a:pt x="1025" y="78"/>
                    <a:pt x="1049" y="78"/>
                    <a:pt x="1073" y="78"/>
                  </a:cubicBezTo>
                  <a:cubicBezTo>
                    <a:pt x="1076" y="91"/>
                    <a:pt x="1079" y="102"/>
                    <a:pt x="1081" y="112"/>
                  </a:cubicBezTo>
                  <a:cubicBezTo>
                    <a:pt x="1099" y="214"/>
                    <a:pt x="1118" y="429"/>
                    <a:pt x="1081" y="525"/>
                  </a:cubicBezTo>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526">
              <a:extLst>
                <a:ext uri="{FF2B5EF4-FFF2-40B4-BE49-F238E27FC236}">
                  <a16:creationId xmlns:a16="http://schemas.microsoft.com/office/drawing/2014/main" xmlns="" id="{DE53A7DB-7D0E-4D9B-9403-3288A407C40C}"/>
                </a:ext>
              </a:extLst>
            </p:cNvPr>
            <p:cNvSpPr>
              <a:spLocks/>
            </p:cNvSpPr>
            <p:nvPr/>
          </p:nvSpPr>
          <p:spPr bwMode="auto">
            <a:xfrm>
              <a:off x="7075488" y="5426075"/>
              <a:ext cx="87313" cy="242888"/>
            </a:xfrm>
            <a:custGeom>
              <a:avLst/>
              <a:gdLst>
                <a:gd name="T0" fmla="*/ 454 w 479"/>
                <a:gd name="T1" fmla="*/ 606 h 1330"/>
                <a:gd name="T2" fmla="*/ 67 w 479"/>
                <a:gd name="T3" fmla="*/ 825 h 1330"/>
                <a:gd name="T4" fmla="*/ 270 w 479"/>
                <a:gd name="T5" fmla="*/ 1072 h 1330"/>
                <a:gd name="T6" fmla="*/ 117 w 479"/>
                <a:gd name="T7" fmla="*/ 1245 h 1330"/>
                <a:gd name="T8" fmla="*/ 90 w 479"/>
                <a:gd name="T9" fmla="*/ 1319 h 1330"/>
                <a:gd name="T10" fmla="*/ 44 w 479"/>
                <a:gd name="T11" fmla="*/ 1330 h 1330"/>
                <a:gd name="T12" fmla="*/ 84 w 479"/>
                <a:gd name="T13" fmla="*/ 1218 h 1330"/>
                <a:gd name="T14" fmla="*/ 197 w 479"/>
                <a:gd name="T15" fmla="*/ 1118 h 1330"/>
                <a:gd name="T16" fmla="*/ 107 w 479"/>
                <a:gd name="T17" fmla="*/ 965 h 1330"/>
                <a:gd name="T18" fmla="*/ 17 w 479"/>
                <a:gd name="T19" fmla="*/ 746 h 1330"/>
                <a:gd name="T20" fmla="*/ 350 w 479"/>
                <a:gd name="T21" fmla="*/ 519 h 1330"/>
                <a:gd name="T22" fmla="*/ 250 w 479"/>
                <a:gd name="T23" fmla="*/ 313 h 1330"/>
                <a:gd name="T24" fmla="*/ 257 w 479"/>
                <a:gd name="T25" fmla="*/ 0 h 1330"/>
                <a:gd name="T26" fmla="*/ 290 w 479"/>
                <a:gd name="T27" fmla="*/ 293 h 1330"/>
                <a:gd name="T28" fmla="*/ 454 w 479"/>
                <a:gd name="T29" fmla="*/ 606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9" h="1330">
                  <a:moveTo>
                    <a:pt x="454" y="606"/>
                  </a:moveTo>
                  <a:cubicBezTo>
                    <a:pt x="423" y="713"/>
                    <a:pt x="87" y="716"/>
                    <a:pt x="67" y="825"/>
                  </a:cubicBezTo>
                  <a:cubicBezTo>
                    <a:pt x="53" y="904"/>
                    <a:pt x="271" y="992"/>
                    <a:pt x="270" y="1072"/>
                  </a:cubicBezTo>
                  <a:cubicBezTo>
                    <a:pt x="269" y="1129"/>
                    <a:pt x="143" y="1193"/>
                    <a:pt x="117" y="1245"/>
                  </a:cubicBezTo>
                  <a:cubicBezTo>
                    <a:pt x="108" y="1263"/>
                    <a:pt x="99" y="1289"/>
                    <a:pt x="90" y="1319"/>
                  </a:cubicBezTo>
                  <a:cubicBezTo>
                    <a:pt x="75" y="1323"/>
                    <a:pt x="60" y="1327"/>
                    <a:pt x="44" y="1330"/>
                  </a:cubicBez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7"/>
                    <a:pt x="350" y="519"/>
                  </a:cubicBezTo>
                  <a:cubicBezTo>
                    <a:pt x="365" y="464"/>
                    <a:pt x="261" y="369"/>
                    <a:pt x="250" y="313"/>
                  </a:cubicBezTo>
                  <a:cubicBezTo>
                    <a:pt x="238" y="246"/>
                    <a:pt x="245" y="122"/>
                    <a:pt x="257" y="0"/>
                  </a:cubicBezTo>
                  <a:cubicBezTo>
                    <a:pt x="263" y="119"/>
                    <a:pt x="273" y="227"/>
                    <a:pt x="290" y="293"/>
                  </a:cubicBezTo>
                  <a:cubicBezTo>
                    <a:pt x="313" y="378"/>
                    <a:pt x="479" y="521"/>
                    <a:pt x="454" y="606"/>
                  </a:cubicBezTo>
                  <a:close/>
                </a:path>
              </a:pathLst>
            </a:custGeom>
            <a:solidFill>
              <a:srgbClr val="D9DD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527">
              <a:extLst>
                <a:ext uri="{FF2B5EF4-FFF2-40B4-BE49-F238E27FC236}">
                  <a16:creationId xmlns:a16="http://schemas.microsoft.com/office/drawing/2014/main" xmlns="" id="{845A6A74-0231-4968-BAFF-CED940A47607}"/>
                </a:ext>
              </a:extLst>
            </p:cNvPr>
            <p:cNvSpPr>
              <a:spLocks noEditPoints="1"/>
            </p:cNvSpPr>
            <p:nvPr/>
          </p:nvSpPr>
          <p:spPr bwMode="auto">
            <a:xfrm>
              <a:off x="6784975" y="5256213"/>
              <a:ext cx="441325" cy="422275"/>
            </a:xfrm>
            <a:custGeom>
              <a:avLst/>
              <a:gdLst>
                <a:gd name="T0" fmla="*/ 795 w 2413"/>
                <a:gd name="T1" fmla="*/ 2285 h 2312"/>
                <a:gd name="T2" fmla="*/ 651 w 2413"/>
                <a:gd name="T3" fmla="*/ 1948 h 2312"/>
                <a:gd name="T4" fmla="*/ 1235 w 2413"/>
                <a:gd name="T5" fmla="*/ 326 h 2312"/>
                <a:gd name="T6" fmla="*/ 895 w 2413"/>
                <a:gd name="T7" fmla="*/ 157 h 2312"/>
                <a:gd name="T8" fmla="*/ 1121 w 2413"/>
                <a:gd name="T9" fmla="*/ 0 h 2312"/>
                <a:gd name="T10" fmla="*/ 1282 w 2413"/>
                <a:gd name="T11" fmla="*/ 2 h 2312"/>
                <a:gd name="T12" fmla="*/ 1250 w 2413"/>
                <a:gd name="T13" fmla="*/ 511 h 2312"/>
                <a:gd name="T14" fmla="*/ 1576 w 2413"/>
                <a:gd name="T15" fmla="*/ 167 h 2312"/>
                <a:gd name="T16" fmla="*/ 1922 w 2413"/>
                <a:gd name="T17" fmla="*/ 63 h 2312"/>
                <a:gd name="T18" fmla="*/ 1870 w 2413"/>
                <a:gd name="T19" fmla="*/ 465 h 2312"/>
                <a:gd name="T20" fmla="*/ 2027 w 2413"/>
                <a:gd name="T21" fmla="*/ 220 h 2312"/>
                <a:gd name="T22" fmla="*/ 2402 w 2413"/>
                <a:gd name="T23" fmla="*/ 177 h 2312"/>
                <a:gd name="T24" fmla="*/ 2411 w 2413"/>
                <a:gd name="T25" fmla="*/ 750 h 2312"/>
                <a:gd name="T26" fmla="*/ 2411 w 2413"/>
                <a:gd name="T27" fmla="*/ 750 h 2312"/>
                <a:gd name="T28" fmla="*/ 2412 w 2413"/>
                <a:gd name="T29" fmla="*/ 685 h 2312"/>
                <a:gd name="T30" fmla="*/ 2411 w 2413"/>
                <a:gd name="T31" fmla="*/ 722 h 2312"/>
                <a:gd name="T32" fmla="*/ 2411 w 2413"/>
                <a:gd name="T33" fmla="*/ 719 h 2312"/>
                <a:gd name="T34" fmla="*/ 2410 w 2413"/>
                <a:gd name="T35" fmla="*/ 798 h 2312"/>
                <a:gd name="T36" fmla="*/ 2410 w 2413"/>
                <a:gd name="T37" fmla="*/ 799 h 2312"/>
                <a:gd name="T38" fmla="*/ 2409 w 2413"/>
                <a:gd name="T39" fmla="*/ 806 h 2312"/>
                <a:gd name="T40" fmla="*/ 2408 w 2413"/>
                <a:gd name="T41" fmla="*/ 881 h 2312"/>
                <a:gd name="T42" fmla="*/ 2408 w 2413"/>
                <a:gd name="T43" fmla="*/ 862 h 2312"/>
                <a:gd name="T44" fmla="*/ 2308 w 2413"/>
                <a:gd name="T45" fmla="*/ 1723 h 2312"/>
                <a:gd name="T46" fmla="*/ 1674 w 2413"/>
                <a:gd name="T47" fmla="*/ 2250 h 2312"/>
                <a:gd name="T48" fmla="*/ 1854 w 2413"/>
                <a:gd name="T49" fmla="*/ 2003 h 2312"/>
                <a:gd name="T50" fmla="*/ 1650 w 2413"/>
                <a:gd name="T51" fmla="*/ 1764 h 2312"/>
                <a:gd name="T52" fmla="*/ 2038 w 2413"/>
                <a:gd name="T53" fmla="*/ 1537 h 2312"/>
                <a:gd name="T54" fmla="*/ 1874 w 2413"/>
                <a:gd name="T55" fmla="*/ 1224 h 2312"/>
                <a:gd name="T56" fmla="*/ 1841 w 2413"/>
                <a:gd name="T57" fmla="*/ 326 h 2312"/>
                <a:gd name="T58" fmla="*/ 1761 w 2413"/>
                <a:gd name="T59" fmla="*/ 1347 h 2312"/>
                <a:gd name="T60" fmla="*/ 1681 w 2413"/>
                <a:gd name="T61" fmla="*/ 1976 h 2312"/>
                <a:gd name="T62" fmla="*/ 1581 w 2413"/>
                <a:gd name="T63" fmla="*/ 2271 h 2312"/>
                <a:gd name="T64" fmla="*/ 1147 w 2413"/>
                <a:gd name="T65" fmla="*/ 2312 h 2312"/>
                <a:gd name="T66" fmla="*/ 1628 w 2413"/>
                <a:gd name="T67" fmla="*/ 2261 h 2312"/>
                <a:gd name="T68" fmla="*/ 1628 w 2413"/>
                <a:gd name="T69" fmla="*/ 2261 h 2312"/>
                <a:gd name="T70" fmla="*/ 1608 w 2413"/>
                <a:gd name="T71" fmla="*/ 2265 h 2312"/>
                <a:gd name="T72" fmla="*/ 263 w 2413"/>
                <a:gd name="T73" fmla="*/ 2112 h 2312"/>
                <a:gd name="T74" fmla="*/ 23 w 2413"/>
                <a:gd name="T75" fmla="*/ 1858 h 2312"/>
                <a:gd name="T76" fmla="*/ 439 w 2413"/>
                <a:gd name="T77" fmla="*/ 1937 h 2312"/>
                <a:gd name="T78" fmla="*/ 607 w 2413"/>
                <a:gd name="T79" fmla="*/ 2248 h 2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3" h="2312">
                  <a:moveTo>
                    <a:pt x="1147" y="2312"/>
                  </a:moveTo>
                  <a:cubicBezTo>
                    <a:pt x="1028" y="2312"/>
                    <a:pt x="909" y="2303"/>
                    <a:pt x="795" y="2285"/>
                  </a:cubicBezTo>
                  <a:cubicBezTo>
                    <a:pt x="796" y="2253"/>
                    <a:pt x="795" y="2219"/>
                    <a:pt x="789" y="2202"/>
                  </a:cubicBezTo>
                  <a:cubicBezTo>
                    <a:pt x="769" y="2138"/>
                    <a:pt x="684" y="2034"/>
                    <a:pt x="651" y="1948"/>
                  </a:cubicBezTo>
                  <a:cubicBezTo>
                    <a:pt x="742" y="1944"/>
                    <a:pt x="834" y="1928"/>
                    <a:pt x="925" y="1894"/>
                  </a:cubicBezTo>
                  <a:cubicBezTo>
                    <a:pt x="1388" y="1720"/>
                    <a:pt x="1235" y="326"/>
                    <a:pt x="1235" y="326"/>
                  </a:cubicBezTo>
                  <a:lnTo>
                    <a:pt x="914" y="354"/>
                  </a:lnTo>
                  <a:lnTo>
                    <a:pt x="895" y="157"/>
                  </a:lnTo>
                  <a:lnTo>
                    <a:pt x="880" y="8"/>
                  </a:lnTo>
                  <a:cubicBezTo>
                    <a:pt x="955" y="4"/>
                    <a:pt x="1036" y="1"/>
                    <a:pt x="1121" y="0"/>
                  </a:cubicBezTo>
                  <a:cubicBezTo>
                    <a:pt x="1137" y="0"/>
                    <a:pt x="1153" y="0"/>
                    <a:pt x="1169" y="0"/>
                  </a:cubicBezTo>
                  <a:cubicBezTo>
                    <a:pt x="1207" y="0"/>
                    <a:pt x="1245" y="1"/>
                    <a:pt x="1282" y="2"/>
                  </a:cubicBezTo>
                  <a:lnTo>
                    <a:pt x="1272" y="154"/>
                  </a:lnTo>
                  <a:lnTo>
                    <a:pt x="1250" y="511"/>
                  </a:lnTo>
                  <a:cubicBezTo>
                    <a:pt x="1343" y="509"/>
                    <a:pt x="1430" y="504"/>
                    <a:pt x="1515" y="499"/>
                  </a:cubicBezTo>
                  <a:lnTo>
                    <a:pt x="1576" y="167"/>
                  </a:lnTo>
                  <a:lnTo>
                    <a:pt x="1602" y="21"/>
                  </a:lnTo>
                  <a:cubicBezTo>
                    <a:pt x="1720" y="32"/>
                    <a:pt x="1827" y="47"/>
                    <a:pt x="1922" y="63"/>
                  </a:cubicBezTo>
                  <a:lnTo>
                    <a:pt x="1904" y="200"/>
                  </a:lnTo>
                  <a:lnTo>
                    <a:pt x="1870" y="465"/>
                  </a:lnTo>
                  <a:cubicBezTo>
                    <a:pt x="1918" y="458"/>
                    <a:pt x="1963" y="451"/>
                    <a:pt x="2003" y="443"/>
                  </a:cubicBezTo>
                  <a:lnTo>
                    <a:pt x="2027" y="220"/>
                  </a:lnTo>
                  <a:lnTo>
                    <a:pt x="2042" y="85"/>
                  </a:lnTo>
                  <a:cubicBezTo>
                    <a:pt x="2270" y="130"/>
                    <a:pt x="2402" y="177"/>
                    <a:pt x="2402" y="177"/>
                  </a:cubicBezTo>
                  <a:cubicBezTo>
                    <a:pt x="2402" y="177"/>
                    <a:pt x="2412" y="336"/>
                    <a:pt x="2412" y="586"/>
                  </a:cubicBezTo>
                  <a:cubicBezTo>
                    <a:pt x="2412" y="637"/>
                    <a:pt x="2412" y="692"/>
                    <a:pt x="2411" y="750"/>
                  </a:cubicBezTo>
                  <a:lnTo>
                    <a:pt x="2411" y="750"/>
                  </a:lnTo>
                  <a:lnTo>
                    <a:pt x="2411" y="750"/>
                  </a:lnTo>
                  <a:cubicBezTo>
                    <a:pt x="2411" y="714"/>
                    <a:pt x="2412" y="685"/>
                    <a:pt x="2412" y="685"/>
                  </a:cubicBezTo>
                  <a:lnTo>
                    <a:pt x="2412" y="685"/>
                  </a:lnTo>
                  <a:cubicBezTo>
                    <a:pt x="2412" y="686"/>
                    <a:pt x="2412" y="696"/>
                    <a:pt x="2411" y="722"/>
                  </a:cubicBezTo>
                  <a:lnTo>
                    <a:pt x="2411" y="722"/>
                  </a:lnTo>
                  <a:lnTo>
                    <a:pt x="2411" y="722"/>
                  </a:lnTo>
                  <a:lnTo>
                    <a:pt x="2411" y="719"/>
                  </a:lnTo>
                  <a:cubicBezTo>
                    <a:pt x="2412" y="680"/>
                    <a:pt x="2413" y="641"/>
                    <a:pt x="2413" y="639"/>
                  </a:cubicBezTo>
                  <a:cubicBezTo>
                    <a:pt x="2413" y="641"/>
                    <a:pt x="2412" y="681"/>
                    <a:pt x="2410" y="798"/>
                  </a:cubicBezTo>
                  <a:lnTo>
                    <a:pt x="2410" y="798"/>
                  </a:lnTo>
                  <a:lnTo>
                    <a:pt x="2410" y="799"/>
                  </a:lnTo>
                  <a:lnTo>
                    <a:pt x="2410" y="799"/>
                  </a:lnTo>
                  <a:cubicBezTo>
                    <a:pt x="2409" y="801"/>
                    <a:pt x="2409" y="803"/>
                    <a:pt x="2409" y="806"/>
                  </a:cubicBezTo>
                  <a:cubicBezTo>
                    <a:pt x="2408" y="860"/>
                    <a:pt x="2408" y="881"/>
                    <a:pt x="2408" y="881"/>
                  </a:cubicBezTo>
                  <a:lnTo>
                    <a:pt x="2408" y="881"/>
                  </a:lnTo>
                  <a:cubicBezTo>
                    <a:pt x="2408" y="880"/>
                    <a:pt x="2408" y="873"/>
                    <a:pt x="2408" y="862"/>
                  </a:cubicBezTo>
                  <a:lnTo>
                    <a:pt x="2408" y="862"/>
                  </a:lnTo>
                  <a:lnTo>
                    <a:pt x="2408" y="862"/>
                  </a:lnTo>
                  <a:cubicBezTo>
                    <a:pt x="2400" y="1149"/>
                    <a:pt x="2384" y="1447"/>
                    <a:pt x="2308" y="1723"/>
                  </a:cubicBezTo>
                  <a:cubicBezTo>
                    <a:pt x="2276" y="1841"/>
                    <a:pt x="2234" y="1935"/>
                    <a:pt x="2181" y="1990"/>
                  </a:cubicBezTo>
                  <a:cubicBezTo>
                    <a:pt x="2065" y="2111"/>
                    <a:pt x="1884" y="2198"/>
                    <a:pt x="1674" y="2250"/>
                  </a:cubicBezTo>
                  <a:cubicBezTo>
                    <a:pt x="1682" y="2220"/>
                    <a:pt x="1692" y="2194"/>
                    <a:pt x="1701" y="2176"/>
                  </a:cubicBezTo>
                  <a:cubicBezTo>
                    <a:pt x="1728" y="2124"/>
                    <a:pt x="1853" y="2060"/>
                    <a:pt x="1854" y="2003"/>
                  </a:cubicBezTo>
                  <a:lnTo>
                    <a:pt x="1854" y="2002"/>
                  </a:lnTo>
                  <a:cubicBezTo>
                    <a:pt x="1854" y="1925"/>
                    <a:pt x="1650" y="1840"/>
                    <a:pt x="1650" y="1764"/>
                  </a:cubicBezTo>
                  <a:cubicBezTo>
                    <a:pt x="1650" y="1761"/>
                    <a:pt x="1651" y="1759"/>
                    <a:pt x="1651" y="1756"/>
                  </a:cubicBezTo>
                  <a:cubicBezTo>
                    <a:pt x="1671" y="1647"/>
                    <a:pt x="2007" y="1644"/>
                    <a:pt x="2038" y="1537"/>
                  </a:cubicBezTo>
                  <a:cubicBezTo>
                    <a:pt x="2040" y="1531"/>
                    <a:pt x="2041" y="1525"/>
                    <a:pt x="2041" y="1518"/>
                  </a:cubicBezTo>
                  <a:cubicBezTo>
                    <a:pt x="2040" y="1432"/>
                    <a:pt x="1895" y="1303"/>
                    <a:pt x="1874" y="1224"/>
                  </a:cubicBezTo>
                  <a:cubicBezTo>
                    <a:pt x="1857" y="1158"/>
                    <a:pt x="1846" y="1050"/>
                    <a:pt x="1841" y="931"/>
                  </a:cubicBezTo>
                  <a:cubicBezTo>
                    <a:pt x="1829" y="657"/>
                    <a:pt x="1841" y="326"/>
                    <a:pt x="1841" y="326"/>
                  </a:cubicBezTo>
                  <a:lnTo>
                    <a:pt x="1608" y="326"/>
                  </a:lnTo>
                  <a:cubicBezTo>
                    <a:pt x="1608" y="326"/>
                    <a:pt x="1826" y="1097"/>
                    <a:pt x="1761" y="1347"/>
                  </a:cubicBezTo>
                  <a:cubicBezTo>
                    <a:pt x="1736" y="1442"/>
                    <a:pt x="1531" y="1559"/>
                    <a:pt x="1521" y="1657"/>
                  </a:cubicBezTo>
                  <a:cubicBezTo>
                    <a:pt x="1513" y="1746"/>
                    <a:pt x="1674" y="1887"/>
                    <a:pt x="1681" y="1976"/>
                  </a:cubicBezTo>
                  <a:cubicBezTo>
                    <a:pt x="1684" y="2009"/>
                    <a:pt x="1652" y="2071"/>
                    <a:pt x="1641" y="2102"/>
                  </a:cubicBezTo>
                  <a:cubicBezTo>
                    <a:pt x="1628" y="2142"/>
                    <a:pt x="1606" y="2203"/>
                    <a:pt x="1581" y="2271"/>
                  </a:cubicBezTo>
                  <a:lnTo>
                    <a:pt x="1581" y="2271"/>
                  </a:lnTo>
                  <a:cubicBezTo>
                    <a:pt x="1443" y="2298"/>
                    <a:pt x="1295" y="2312"/>
                    <a:pt x="1147" y="2312"/>
                  </a:cubicBezTo>
                  <a:moveTo>
                    <a:pt x="1608" y="2265"/>
                  </a:moveTo>
                  <a:cubicBezTo>
                    <a:pt x="1615" y="2264"/>
                    <a:pt x="1622" y="2262"/>
                    <a:pt x="1628" y="2261"/>
                  </a:cubicBezTo>
                  <a:lnTo>
                    <a:pt x="1628" y="2261"/>
                  </a:lnTo>
                  <a:lnTo>
                    <a:pt x="1628" y="2261"/>
                  </a:lnTo>
                  <a:cubicBezTo>
                    <a:pt x="1632" y="2260"/>
                    <a:pt x="1636" y="2259"/>
                    <a:pt x="1640" y="2258"/>
                  </a:cubicBezTo>
                  <a:cubicBezTo>
                    <a:pt x="1630" y="2261"/>
                    <a:pt x="1619" y="2263"/>
                    <a:pt x="1608" y="2265"/>
                  </a:cubicBezTo>
                  <a:close/>
                  <a:moveTo>
                    <a:pt x="607" y="2248"/>
                  </a:moveTo>
                  <a:cubicBezTo>
                    <a:pt x="479" y="2214"/>
                    <a:pt x="361" y="2169"/>
                    <a:pt x="263" y="2112"/>
                  </a:cubicBezTo>
                  <a:cubicBezTo>
                    <a:pt x="205" y="2078"/>
                    <a:pt x="153" y="2038"/>
                    <a:pt x="105" y="1990"/>
                  </a:cubicBezTo>
                  <a:cubicBezTo>
                    <a:pt x="74" y="1958"/>
                    <a:pt x="47" y="1913"/>
                    <a:pt x="23" y="1858"/>
                  </a:cubicBezTo>
                  <a:cubicBezTo>
                    <a:pt x="15" y="1839"/>
                    <a:pt x="7" y="1819"/>
                    <a:pt x="0" y="1799"/>
                  </a:cubicBezTo>
                  <a:cubicBezTo>
                    <a:pt x="110" y="1851"/>
                    <a:pt x="266" y="1911"/>
                    <a:pt x="439" y="1937"/>
                  </a:cubicBezTo>
                  <a:lnTo>
                    <a:pt x="439" y="1937"/>
                  </a:lnTo>
                  <a:cubicBezTo>
                    <a:pt x="461" y="2007"/>
                    <a:pt x="544" y="2146"/>
                    <a:pt x="607" y="2248"/>
                  </a:cubicBezTo>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528">
              <a:extLst>
                <a:ext uri="{FF2B5EF4-FFF2-40B4-BE49-F238E27FC236}">
                  <a16:creationId xmlns:a16="http://schemas.microsoft.com/office/drawing/2014/main" xmlns="" id="{4E842E84-6524-4902-8DED-5A1DBCDE089D}"/>
                </a:ext>
              </a:extLst>
            </p:cNvPr>
            <p:cNvSpPr>
              <a:spLocks/>
            </p:cNvSpPr>
            <p:nvPr/>
          </p:nvSpPr>
          <p:spPr bwMode="auto">
            <a:xfrm>
              <a:off x="6888163" y="5611813"/>
              <a:ext cx="42863" cy="61913"/>
            </a:xfrm>
            <a:custGeom>
              <a:avLst/>
              <a:gdLst>
                <a:gd name="T0" fmla="*/ 236 w 238"/>
                <a:gd name="T1" fmla="*/ 337 h 337"/>
                <a:gd name="T2" fmla="*/ 185 w 238"/>
                <a:gd name="T3" fmla="*/ 329 h 337"/>
                <a:gd name="T4" fmla="*/ 185 w 238"/>
                <a:gd name="T5" fmla="*/ 301 h 337"/>
                <a:gd name="T6" fmla="*/ 5 w 238"/>
                <a:gd name="T7" fmla="*/ 22 h 337"/>
                <a:gd name="T8" fmla="*/ 0 w 238"/>
                <a:gd name="T9" fmla="*/ 0 h 337"/>
                <a:gd name="T10" fmla="*/ 47 w 238"/>
                <a:gd name="T11" fmla="*/ 2 h 337"/>
                <a:gd name="T12" fmla="*/ 93 w 238"/>
                <a:gd name="T13" fmla="*/ 0 h 337"/>
                <a:gd name="T14" fmla="*/ 93 w 238"/>
                <a:gd name="T15" fmla="*/ 0 h 337"/>
                <a:gd name="T16" fmla="*/ 231 w 238"/>
                <a:gd name="T17" fmla="*/ 254 h 337"/>
                <a:gd name="T18" fmla="*/ 236 w 238"/>
                <a:gd name="T19" fmla="*/ 337 h 337"/>
                <a:gd name="T20" fmla="*/ 236 w 238"/>
                <a:gd name="T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337">
                  <a:moveTo>
                    <a:pt x="236" y="337"/>
                  </a:moveTo>
                  <a:cubicBezTo>
                    <a:pt x="219" y="335"/>
                    <a:pt x="202" y="332"/>
                    <a:pt x="185" y="329"/>
                  </a:cubicBezTo>
                  <a:cubicBezTo>
                    <a:pt x="186" y="318"/>
                    <a:pt x="186" y="309"/>
                    <a:pt x="185" y="301"/>
                  </a:cubicBezTo>
                  <a:cubicBezTo>
                    <a:pt x="170" y="219"/>
                    <a:pt x="28" y="101"/>
                    <a:pt x="5" y="22"/>
                  </a:cubicBezTo>
                  <a:cubicBezTo>
                    <a:pt x="3" y="16"/>
                    <a:pt x="2" y="8"/>
                    <a:pt x="0" y="0"/>
                  </a:cubicBezTo>
                  <a:cubicBezTo>
                    <a:pt x="16" y="1"/>
                    <a:pt x="32" y="2"/>
                    <a:pt x="47" y="2"/>
                  </a:cubicBezTo>
                  <a:cubicBezTo>
                    <a:pt x="63" y="2"/>
                    <a:pt x="78" y="1"/>
                    <a:pt x="93" y="0"/>
                  </a:cubicBezTo>
                  <a:lnTo>
                    <a:pt x="93" y="0"/>
                  </a:lnTo>
                  <a:cubicBezTo>
                    <a:pt x="126" y="86"/>
                    <a:pt x="211" y="191"/>
                    <a:pt x="231" y="254"/>
                  </a:cubicBezTo>
                  <a:cubicBezTo>
                    <a:pt x="237" y="272"/>
                    <a:pt x="238" y="305"/>
                    <a:pt x="236" y="337"/>
                  </a:cubicBezTo>
                  <a:lnTo>
                    <a:pt x="236" y="337"/>
                  </a:lnTo>
                  <a:close/>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529">
              <a:extLst>
                <a:ext uri="{FF2B5EF4-FFF2-40B4-BE49-F238E27FC236}">
                  <a16:creationId xmlns:a16="http://schemas.microsoft.com/office/drawing/2014/main" xmlns="" id="{11FD8268-7C90-46CA-8B25-9918CD052AA6}"/>
                </a:ext>
              </a:extLst>
            </p:cNvPr>
            <p:cNvSpPr>
              <a:spLocks/>
            </p:cNvSpPr>
            <p:nvPr/>
          </p:nvSpPr>
          <p:spPr bwMode="auto">
            <a:xfrm>
              <a:off x="7062788" y="5316538"/>
              <a:ext cx="95250" cy="355600"/>
            </a:xfrm>
            <a:custGeom>
              <a:avLst/>
              <a:gdLst>
                <a:gd name="T0" fmla="*/ 68 w 528"/>
                <a:gd name="T1" fmla="*/ 1945 h 1945"/>
                <a:gd name="T2" fmla="*/ 68 w 528"/>
                <a:gd name="T3" fmla="*/ 1945 h 1945"/>
                <a:gd name="T4" fmla="*/ 128 w 528"/>
                <a:gd name="T5" fmla="*/ 1776 h 1945"/>
                <a:gd name="T6" fmla="*/ 168 w 528"/>
                <a:gd name="T7" fmla="*/ 1650 h 1945"/>
                <a:gd name="T8" fmla="*/ 8 w 528"/>
                <a:gd name="T9" fmla="*/ 1331 h 1945"/>
                <a:gd name="T10" fmla="*/ 248 w 528"/>
                <a:gd name="T11" fmla="*/ 1021 h 1945"/>
                <a:gd name="T12" fmla="*/ 95 w 528"/>
                <a:gd name="T13" fmla="*/ 0 h 1945"/>
                <a:gd name="T14" fmla="*/ 328 w 528"/>
                <a:gd name="T15" fmla="*/ 0 h 1945"/>
                <a:gd name="T16" fmla="*/ 328 w 528"/>
                <a:gd name="T17" fmla="*/ 605 h 1945"/>
                <a:gd name="T18" fmla="*/ 361 w 528"/>
                <a:gd name="T19" fmla="*/ 898 h 1945"/>
                <a:gd name="T20" fmla="*/ 528 w 528"/>
                <a:gd name="T21" fmla="*/ 1192 h 1945"/>
                <a:gd name="T22" fmla="*/ 361 w 528"/>
                <a:gd name="T23" fmla="*/ 898 h 1945"/>
                <a:gd name="T24" fmla="*/ 328 w 528"/>
                <a:gd name="T25" fmla="*/ 605 h 1945"/>
                <a:gd name="T26" fmla="*/ 321 w 528"/>
                <a:gd name="T27" fmla="*/ 918 h 1945"/>
                <a:gd name="T28" fmla="*/ 421 w 528"/>
                <a:gd name="T29" fmla="*/ 1124 h 1945"/>
                <a:gd name="T30" fmla="*/ 88 w 528"/>
                <a:gd name="T31" fmla="*/ 1351 h 1945"/>
                <a:gd name="T32" fmla="*/ 178 w 528"/>
                <a:gd name="T33" fmla="*/ 1570 h 1945"/>
                <a:gd name="T34" fmla="*/ 268 w 528"/>
                <a:gd name="T35" fmla="*/ 1723 h 1945"/>
                <a:gd name="T36" fmla="*/ 155 w 528"/>
                <a:gd name="T37" fmla="*/ 1823 h 1945"/>
                <a:gd name="T38" fmla="*/ 116 w 528"/>
                <a:gd name="T39" fmla="*/ 1935 h 1945"/>
                <a:gd name="T40" fmla="*/ 116 w 528"/>
                <a:gd name="T41" fmla="*/ 1935 h 1945"/>
                <a:gd name="T42" fmla="*/ 96 w 528"/>
                <a:gd name="T43" fmla="*/ 1939 h 1945"/>
                <a:gd name="T44" fmla="*/ 96 w 528"/>
                <a:gd name="T45" fmla="*/ 1939 h 1945"/>
                <a:gd name="T46" fmla="*/ 68 w 528"/>
                <a:gd name="T47" fmla="*/ 1945 h 1945"/>
                <a:gd name="T48" fmla="*/ 68 w 528"/>
                <a:gd name="T4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8" h="1945">
                  <a:moveTo>
                    <a:pt x="68" y="1945"/>
                  </a:moveTo>
                  <a:lnTo>
                    <a:pt x="68" y="1945"/>
                  </a:lnTo>
                  <a:cubicBezTo>
                    <a:pt x="93" y="1877"/>
                    <a:pt x="115" y="1816"/>
                    <a:pt x="128" y="1776"/>
                  </a:cubicBezTo>
                  <a:cubicBezTo>
                    <a:pt x="139" y="1745"/>
                    <a:pt x="171" y="1683"/>
                    <a:pt x="168" y="1650"/>
                  </a:cubicBezTo>
                  <a:cubicBezTo>
                    <a:pt x="161" y="1561"/>
                    <a:pt x="0" y="1419"/>
                    <a:pt x="8" y="1331"/>
                  </a:cubicBezTo>
                  <a:cubicBezTo>
                    <a:pt x="18" y="1233"/>
                    <a:pt x="223" y="1116"/>
                    <a:pt x="248" y="1021"/>
                  </a:cubicBezTo>
                  <a:cubicBezTo>
                    <a:pt x="313" y="771"/>
                    <a:pt x="95" y="0"/>
                    <a:pt x="95" y="0"/>
                  </a:cubicBezTo>
                  <a:lnTo>
                    <a:pt x="328" y="0"/>
                  </a:lnTo>
                  <a:cubicBezTo>
                    <a:pt x="328" y="0"/>
                    <a:pt x="316" y="331"/>
                    <a:pt x="328" y="605"/>
                  </a:cubicBezTo>
                  <a:cubicBezTo>
                    <a:pt x="334" y="724"/>
                    <a:pt x="344" y="832"/>
                    <a:pt x="361" y="898"/>
                  </a:cubicBezTo>
                  <a:cubicBezTo>
                    <a:pt x="382" y="977"/>
                    <a:pt x="527" y="1106"/>
                    <a:pt x="528" y="1192"/>
                  </a:cubicBezTo>
                  <a:cubicBezTo>
                    <a:pt x="527" y="1106"/>
                    <a:pt x="382" y="977"/>
                    <a:pt x="361" y="898"/>
                  </a:cubicBezTo>
                  <a:cubicBezTo>
                    <a:pt x="344" y="832"/>
                    <a:pt x="334" y="724"/>
                    <a:pt x="328" y="605"/>
                  </a:cubicBezTo>
                  <a:cubicBezTo>
                    <a:pt x="316" y="727"/>
                    <a:pt x="309" y="851"/>
                    <a:pt x="321" y="918"/>
                  </a:cubicBezTo>
                  <a:cubicBezTo>
                    <a:pt x="332" y="974"/>
                    <a:pt x="436" y="1069"/>
                    <a:pt x="421" y="1124"/>
                  </a:cubicBezTo>
                  <a:cubicBezTo>
                    <a:pt x="395" y="1221"/>
                    <a:pt x="117" y="1254"/>
                    <a:pt x="88" y="1351"/>
                  </a:cubicBezTo>
                  <a:cubicBezTo>
                    <a:pt x="71" y="1407"/>
                    <a:pt x="152" y="1517"/>
                    <a:pt x="178" y="1570"/>
                  </a:cubicBezTo>
                  <a:cubicBezTo>
                    <a:pt x="198" y="1610"/>
                    <a:pt x="275" y="1679"/>
                    <a:pt x="268" y="1723"/>
                  </a:cubicBezTo>
                  <a:cubicBezTo>
                    <a:pt x="262" y="1760"/>
                    <a:pt x="175" y="1791"/>
                    <a:pt x="155" y="1823"/>
                  </a:cubicBezTo>
                  <a:cubicBezTo>
                    <a:pt x="141" y="1845"/>
                    <a:pt x="127" y="1890"/>
                    <a:pt x="116" y="1935"/>
                  </a:cubicBezTo>
                  <a:lnTo>
                    <a:pt x="116" y="1935"/>
                  </a:lnTo>
                  <a:cubicBezTo>
                    <a:pt x="109" y="1936"/>
                    <a:pt x="102" y="1938"/>
                    <a:pt x="96" y="1939"/>
                  </a:cubicBezTo>
                  <a:lnTo>
                    <a:pt x="96" y="1939"/>
                  </a:lnTo>
                  <a:cubicBezTo>
                    <a:pt x="86" y="1941"/>
                    <a:pt x="77" y="1943"/>
                    <a:pt x="68" y="1945"/>
                  </a:cubicBezTo>
                  <a:lnTo>
                    <a:pt x="68" y="1945"/>
                  </a:lnTo>
                </a:path>
              </a:pathLst>
            </a:custGeom>
            <a:solidFill>
              <a:srgbClr val="7982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530">
              <a:extLst>
                <a:ext uri="{FF2B5EF4-FFF2-40B4-BE49-F238E27FC236}">
                  <a16:creationId xmlns:a16="http://schemas.microsoft.com/office/drawing/2014/main" xmlns="" id="{6D73C4B7-C619-40CD-9BCD-CF7994DB4A96}"/>
                </a:ext>
              </a:extLst>
            </p:cNvPr>
            <p:cNvSpPr>
              <a:spLocks/>
            </p:cNvSpPr>
            <p:nvPr/>
          </p:nvSpPr>
          <p:spPr bwMode="auto">
            <a:xfrm>
              <a:off x="6865938" y="5610225"/>
              <a:ext cx="55563" cy="61913"/>
            </a:xfrm>
            <a:custGeom>
              <a:avLst/>
              <a:gdLst>
                <a:gd name="T0" fmla="*/ 305 w 305"/>
                <a:gd name="T1" fmla="*/ 340 h 340"/>
                <a:gd name="T2" fmla="*/ 168 w 305"/>
                <a:gd name="T3" fmla="*/ 311 h 340"/>
                <a:gd name="T4" fmla="*/ 168 w 305"/>
                <a:gd name="T5" fmla="*/ 311 h 340"/>
                <a:gd name="T6" fmla="*/ 0 w 305"/>
                <a:gd name="T7" fmla="*/ 0 h 340"/>
                <a:gd name="T8" fmla="*/ 119 w 305"/>
                <a:gd name="T9" fmla="*/ 11 h 340"/>
                <a:gd name="T10" fmla="*/ 119 w 305"/>
                <a:gd name="T11" fmla="*/ 11 h 340"/>
                <a:gd name="T12" fmla="*/ 124 w 305"/>
                <a:gd name="T13" fmla="*/ 33 h 340"/>
                <a:gd name="T14" fmla="*/ 304 w 305"/>
                <a:gd name="T15" fmla="*/ 312 h 340"/>
                <a:gd name="T16" fmla="*/ 305 w 305"/>
                <a:gd name="T17" fmla="*/ 340 h 340"/>
                <a:gd name="T18" fmla="*/ 305 w 305"/>
                <a:gd name="T19"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 h="340">
                  <a:moveTo>
                    <a:pt x="305" y="340"/>
                  </a:moveTo>
                  <a:cubicBezTo>
                    <a:pt x="258" y="332"/>
                    <a:pt x="212" y="322"/>
                    <a:pt x="168" y="311"/>
                  </a:cubicBezTo>
                  <a:lnTo>
                    <a:pt x="168" y="311"/>
                  </a:lnTo>
                  <a:cubicBezTo>
                    <a:pt x="104" y="209"/>
                    <a:pt x="22" y="70"/>
                    <a:pt x="0" y="0"/>
                  </a:cubicBezTo>
                  <a:cubicBezTo>
                    <a:pt x="39" y="6"/>
                    <a:pt x="79" y="10"/>
                    <a:pt x="119" y="11"/>
                  </a:cubicBezTo>
                  <a:lnTo>
                    <a:pt x="119" y="11"/>
                  </a:lnTo>
                  <a:cubicBezTo>
                    <a:pt x="121" y="19"/>
                    <a:pt x="122" y="27"/>
                    <a:pt x="124" y="33"/>
                  </a:cubicBezTo>
                  <a:cubicBezTo>
                    <a:pt x="147" y="112"/>
                    <a:pt x="289" y="230"/>
                    <a:pt x="304" y="312"/>
                  </a:cubicBezTo>
                  <a:cubicBezTo>
                    <a:pt x="305" y="320"/>
                    <a:pt x="305" y="329"/>
                    <a:pt x="305" y="340"/>
                  </a:cubicBezTo>
                  <a:lnTo>
                    <a:pt x="305" y="340"/>
                  </a:ln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531">
              <a:extLst>
                <a:ext uri="{FF2B5EF4-FFF2-40B4-BE49-F238E27FC236}">
                  <a16:creationId xmlns:a16="http://schemas.microsoft.com/office/drawing/2014/main" xmlns="" id="{7653F603-571F-402F-B65A-BF8C5FBF6A44}"/>
                </a:ext>
              </a:extLst>
            </p:cNvPr>
            <p:cNvSpPr>
              <a:spLocks noEditPoints="1"/>
            </p:cNvSpPr>
            <p:nvPr/>
          </p:nvSpPr>
          <p:spPr bwMode="auto">
            <a:xfrm>
              <a:off x="6900863" y="5257800"/>
              <a:ext cx="325438" cy="115888"/>
            </a:xfrm>
            <a:custGeom>
              <a:avLst/>
              <a:gdLst>
                <a:gd name="T0" fmla="*/ 1785 w 1785"/>
                <a:gd name="T1" fmla="*/ 633 h 633"/>
                <a:gd name="T2" fmla="*/ 1785 w 1785"/>
                <a:gd name="T3" fmla="*/ 633 h 633"/>
                <a:gd name="T4" fmla="*/ 1785 w 1785"/>
                <a:gd name="T5" fmla="*/ 633 h 633"/>
                <a:gd name="T6" fmla="*/ 734 w 1785"/>
                <a:gd name="T7" fmla="*/ 473 h 633"/>
                <a:gd name="T8" fmla="*/ 759 w 1785"/>
                <a:gd name="T9" fmla="*/ 151 h 633"/>
                <a:gd name="T10" fmla="*/ 772 w 1785"/>
                <a:gd name="T11" fmla="*/ 0 h 633"/>
                <a:gd name="T12" fmla="*/ 820 w 1785"/>
                <a:gd name="T13" fmla="*/ 3 h 633"/>
                <a:gd name="T14" fmla="*/ 792 w 1785"/>
                <a:gd name="T15" fmla="*/ 153 h 633"/>
                <a:gd name="T16" fmla="*/ 734 w 1785"/>
                <a:gd name="T17" fmla="*/ 473 h 633"/>
                <a:gd name="T18" fmla="*/ 70 w 1785"/>
                <a:gd name="T19" fmla="*/ 366 h 633"/>
                <a:gd name="T20" fmla="*/ 39 w 1785"/>
                <a:gd name="T21" fmla="*/ 96 h 633"/>
                <a:gd name="T22" fmla="*/ 0 w 1785"/>
                <a:gd name="T23" fmla="*/ 23 h 633"/>
                <a:gd name="T24" fmla="*/ 113 w 1785"/>
                <a:gd name="T25" fmla="*/ 12 h 633"/>
                <a:gd name="T26" fmla="*/ 140 w 1785"/>
                <a:gd name="T27" fmla="*/ 234 h 633"/>
                <a:gd name="T28" fmla="*/ 158 w 1785"/>
                <a:gd name="T29" fmla="*/ 359 h 633"/>
                <a:gd name="T30" fmla="*/ 70 w 1785"/>
                <a:gd name="T31" fmla="*/ 366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5" h="633">
                  <a:moveTo>
                    <a:pt x="1785" y="633"/>
                  </a:moveTo>
                  <a:lnTo>
                    <a:pt x="1785" y="633"/>
                  </a:lnTo>
                  <a:lnTo>
                    <a:pt x="1785" y="633"/>
                  </a:lnTo>
                  <a:close/>
                  <a:moveTo>
                    <a:pt x="734" y="473"/>
                  </a:moveTo>
                  <a:lnTo>
                    <a:pt x="759" y="151"/>
                  </a:lnTo>
                  <a:lnTo>
                    <a:pt x="772" y="0"/>
                  </a:lnTo>
                  <a:cubicBezTo>
                    <a:pt x="788" y="1"/>
                    <a:pt x="804" y="2"/>
                    <a:pt x="820" y="3"/>
                  </a:cubicBezTo>
                  <a:lnTo>
                    <a:pt x="792" y="153"/>
                  </a:lnTo>
                  <a:lnTo>
                    <a:pt x="734" y="473"/>
                  </a:lnTo>
                  <a:moveTo>
                    <a:pt x="70" y="366"/>
                  </a:moveTo>
                  <a:lnTo>
                    <a:pt x="39" y="96"/>
                  </a:lnTo>
                  <a:lnTo>
                    <a:pt x="0" y="23"/>
                  </a:lnTo>
                  <a:cubicBezTo>
                    <a:pt x="36" y="19"/>
                    <a:pt x="74" y="15"/>
                    <a:pt x="113" y="12"/>
                  </a:cubicBezTo>
                  <a:lnTo>
                    <a:pt x="140" y="234"/>
                  </a:lnTo>
                  <a:lnTo>
                    <a:pt x="158" y="359"/>
                  </a:lnTo>
                  <a:lnTo>
                    <a:pt x="70" y="366"/>
                  </a:lnTo>
                  <a:close/>
                </a:path>
              </a:pathLst>
            </a:custGeom>
            <a:solidFill>
              <a:srgbClr val="4B5A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532">
              <a:extLst>
                <a:ext uri="{FF2B5EF4-FFF2-40B4-BE49-F238E27FC236}">
                  <a16:creationId xmlns:a16="http://schemas.microsoft.com/office/drawing/2014/main" xmlns="" id="{15881E3F-1350-4F26-80AF-0C4ACB4F54DC}"/>
                </a:ext>
              </a:extLst>
            </p:cNvPr>
            <p:cNvSpPr>
              <a:spLocks/>
            </p:cNvSpPr>
            <p:nvPr/>
          </p:nvSpPr>
          <p:spPr bwMode="auto">
            <a:xfrm>
              <a:off x="7075488" y="5426075"/>
              <a:ext cx="82550" cy="242888"/>
            </a:xfrm>
            <a:custGeom>
              <a:avLst/>
              <a:gdLst>
                <a:gd name="T0" fmla="*/ 45 w 457"/>
                <a:gd name="T1" fmla="*/ 1330 h 1330"/>
                <a:gd name="T2" fmla="*/ 45 w 457"/>
                <a:gd name="T3" fmla="*/ 1330 h 1330"/>
                <a:gd name="T4" fmla="*/ 84 w 457"/>
                <a:gd name="T5" fmla="*/ 1218 h 1330"/>
                <a:gd name="T6" fmla="*/ 197 w 457"/>
                <a:gd name="T7" fmla="*/ 1118 h 1330"/>
                <a:gd name="T8" fmla="*/ 107 w 457"/>
                <a:gd name="T9" fmla="*/ 965 h 1330"/>
                <a:gd name="T10" fmla="*/ 17 w 457"/>
                <a:gd name="T11" fmla="*/ 746 h 1330"/>
                <a:gd name="T12" fmla="*/ 350 w 457"/>
                <a:gd name="T13" fmla="*/ 519 h 1330"/>
                <a:gd name="T14" fmla="*/ 250 w 457"/>
                <a:gd name="T15" fmla="*/ 313 h 1330"/>
                <a:gd name="T16" fmla="*/ 257 w 457"/>
                <a:gd name="T17" fmla="*/ 0 h 1330"/>
                <a:gd name="T18" fmla="*/ 290 w 457"/>
                <a:gd name="T19" fmla="*/ 293 h 1330"/>
                <a:gd name="T20" fmla="*/ 457 w 457"/>
                <a:gd name="T21" fmla="*/ 587 h 1330"/>
                <a:gd name="T22" fmla="*/ 454 w 457"/>
                <a:gd name="T23" fmla="*/ 606 h 1330"/>
                <a:gd name="T24" fmla="*/ 67 w 457"/>
                <a:gd name="T25" fmla="*/ 825 h 1330"/>
                <a:gd name="T26" fmla="*/ 66 w 457"/>
                <a:gd name="T27" fmla="*/ 833 h 1330"/>
                <a:gd name="T28" fmla="*/ 270 w 457"/>
                <a:gd name="T29" fmla="*/ 1071 h 1330"/>
                <a:gd name="T30" fmla="*/ 270 w 457"/>
                <a:gd name="T31" fmla="*/ 1072 h 1330"/>
                <a:gd name="T32" fmla="*/ 117 w 457"/>
                <a:gd name="T33" fmla="*/ 1245 h 1330"/>
                <a:gd name="T34" fmla="*/ 90 w 457"/>
                <a:gd name="T35" fmla="*/ 1319 h 1330"/>
                <a:gd name="T36" fmla="*/ 90 w 457"/>
                <a:gd name="T37" fmla="*/ 1319 h 1330"/>
                <a:gd name="T38" fmla="*/ 90 w 457"/>
                <a:gd name="T39" fmla="*/ 1319 h 1330"/>
                <a:gd name="T40" fmla="*/ 56 w 457"/>
                <a:gd name="T41" fmla="*/ 1327 h 1330"/>
                <a:gd name="T42" fmla="*/ 56 w 457"/>
                <a:gd name="T43" fmla="*/ 1327 h 1330"/>
                <a:gd name="T44" fmla="*/ 45 w 457"/>
                <a:gd name="T45" fmla="*/ 1330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7" h="1330">
                  <a:moveTo>
                    <a:pt x="45" y="1330"/>
                  </a:moveTo>
                  <a:lnTo>
                    <a:pt x="45" y="1330"/>
                  </a:lnTo>
                  <a:cubicBezTo>
                    <a:pt x="56" y="1285"/>
                    <a:pt x="70" y="1240"/>
                    <a:pt x="84" y="1218"/>
                  </a:cubicBezTo>
                  <a:cubicBezTo>
                    <a:pt x="104" y="1186"/>
                    <a:pt x="191" y="1155"/>
                    <a:pt x="197" y="1118"/>
                  </a:cubicBezTo>
                  <a:cubicBezTo>
                    <a:pt x="204" y="1074"/>
                    <a:pt x="127" y="1005"/>
                    <a:pt x="107" y="965"/>
                  </a:cubicBezTo>
                  <a:cubicBezTo>
                    <a:pt x="81" y="912"/>
                    <a:pt x="0" y="802"/>
                    <a:pt x="17" y="746"/>
                  </a:cubicBezTo>
                  <a:cubicBezTo>
                    <a:pt x="46" y="649"/>
                    <a:pt x="324" y="616"/>
                    <a:pt x="350" y="519"/>
                  </a:cubicBezTo>
                  <a:cubicBezTo>
                    <a:pt x="365" y="464"/>
                    <a:pt x="261" y="369"/>
                    <a:pt x="250" y="313"/>
                  </a:cubicBezTo>
                  <a:cubicBezTo>
                    <a:pt x="238" y="246"/>
                    <a:pt x="245" y="122"/>
                    <a:pt x="257" y="0"/>
                  </a:cubicBezTo>
                  <a:cubicBezTo>
                    <a:pt x="263" y="119"/>
                    <a:pt x="273" y="227"/>
                    <a:pt x="290" y="293"/>
                  </a:cubicBezTo>
                  <a:cubicBezTo>
                    <a:pt x="311" y="372"/>
                    <a:pt x="456" y="501"/>
                    <a:pt x="457" y="587"/>
                  </a:cubicBezTo>
                  <a:cubicBezTo>
                    <a:pt x="457" y="594"/>
                    <a:pt x="456" y="600"/>
                    <a:pt x="454" y="606"/>
                  </a:cubicBezTo>
                  <a:cubicBezTo>
                    <a:pt x="423" y="713"/>
                    <a:pt x="88" y="716"/>
                    <a:pt x="67" y="825"/>
                  </a:cubicBezTo>
                  <a:cubicBezTo>
                    <a:pt x="67" y="828"/>
                    <a:pt x="66" y="830"/>
                    <a:pt x="66" y="833"/>
                  </a:cubicBezTo>
                  <a:cubicBezTo>
                    <a:pt x="66" y="909"/>
                    <a:pt x="270" y="994"/>
                    <a:pt x="270" y="1071"/>
                  </a:cubicBezTo>
                  <a:lnTo>
                    <a:pt x="270" y="1072"/>
                  </a:lnTo>
                  <a:cubicBezTo>
                    <a:pt x="269" y="1129"/>
                    <a:pt x="144" y="1193"/>
                    <a:pt x="117" y="1245"/>
                  </a:cubicBezTo>
                  <a:cubicBezTo>
                    <a:pt x="108" y="1263"/>
                    <a:pt x="99" y="1289"/>
                    <a:pt x="90" y="1319"/>
                  </a:cubicBezTo>
                  <a:lnTo>
                    <a:pt x="90" y="1319"/>
                  </a:lnTo>
                  <a:lnTo>
                    <a:pt x="90" y="1319"/>
                  </a:lnTo>
                  <a:cubicBezTo>
                    <a:pt x="79" y="1322"/>
                    <a:pt x="67" y="1325"/>
                    <a:pt x="56" y="1327"/>
                  </a:cubicBezTo>
                  <a:lnTo>
                    <a:pt x="56" y="1327"/>
                  </a:lnTo>
                  <a:cubicBezTo>
                    <a:pt x="52" y="1328"/>
                    <a:pt x="48" y="1329"/>
                    <a:pt x="45" y="1330"/>
                  </a:cubicBezTo>
                  <a:close/>
                </a:path>
              </a:pathLst>
            </a:custGeom>
            <a:solidFill>
              <a:srgbClr val="9A9D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533">
              <a:extLst>
                <a:ext uri="{FF2B5EF4-FFF2-40B4-BE49-F238E27FC236}">
                  <a16:creationId xmlns:a16="http://schemas.microsoft.com/office/drawing/2014/main" xmlns="" id="{782F19C5-580D-4DD3-81D5-F5D365269FE2}"/>
                </a:ext>
              </a:extLst>
            </p:cNvPr>
            <p:cNvSpPr>
              <a:spLocks/>
            </p:cNvSpPr>
            <p:nvPr/>
          </p:nvSpPr>
          <p:spPr bwMode="auto">
            <a:xfrm>
              <a:off x="6788150" y="5268913"/>
              <a:ext cx="411163" cy="96838"/>
            </a:xfrm>
            <a:custGeom>
              <a:avLst/>
              <a:gdLst>
                <a:gd name="T0" fmla="*/ 2249 w 2249"/>
                <a:gd name="T1" fmla="*/ 258 h 531"/>
                <a:gd name="T2" fmla="*/ 0 w 2249"/>
                <a:gd name="T3" fmla="*/ 258 h 531"/>
                <a:gd name="T4" fmla="*/ 2249 w 2249"/>
                <a:gd name="T5" fmla="*/ 258 h 531"/>
                <a:gd name="T6" fmla="*/ 2249 w 2249"/>
                <a:gd name="T7" fmla="*/ 258 h 531"/>
              </a:gdLst>
              <a:ahLst/>
              <a:cxnLst>
                <a:cxn ang="0">
                  <a:pos x="T0" y="T1"/>
                </a:cxn>
                <a:cxn ang="0">
                  <a:pos x="T2" y="T3"/>
                </a:cxn>
                <a:cxn ang="0">
                  <a:pos x="T4" y="T5"/>
                </a:cxn>
                <a:cxn ang="0">
                  <a:pos x="T6" y="T7"/>
                </a:cxn>
              </a:cxnLst>
              <a:rect l="0" t="0" r="r" b="b"/>
              <a:pathLst>
                <a:path w="2249" h="531">
                  <a:moveTo>
                    <a:pt x="2249" y="258"/>
                  </a:moveTo>
                  <a:cubicBezTo>
                    <a:pt x="2249" y="483"/>
                    <a:pt x="0" y="531"/>
                    <a:pt x="0" y="258"/>
                  </a:cubicBezTo>
                  <a:cubicBezTo>
                    <a:pt x="0" y="0"/>
                    <a:pt x="2249" y="15"/>
                    <a:pt x="2249" y="258"/>
                  </a:cubicBezTo>
                  <a:cubicBezTo>
                    <a:pt x="2249" y="300"/>
                    <a:pt x="2249" y="218"/>
                    <a:pt x="2249" y="258"/>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534">
              <a:extLst>
                <a:ext uri="{FF2B5EF4-FFF2-40B4-BE49-F238E27FC236}">
                  <a16:creationId xmlns:a16="http://schemas.microsoft.com/office/drawing/2014/main" xmlns="" id="{25DEA964-E392-4014-BFD3-0C97546D80E4}"/>
                </a:ext>
              </a:extLst>
            </p:cNvPr>
            <p:cNvSpPr>
              <a:spLocks noEditPoints="1"/>
            </p:cNvSpPr>
            <p:nvPr/>
          </p:nvSpPr>
          <p:spPr bwMode="auto">
            <a:xfrm>
              <a:off x="6532563" y="3870325"/>
              <a:ext cx="1354138" cy="1479550"/>
            </a:xfrm>
            <a:custGeom>
              <a:avLst/>
              <a:gdLst>
                <a:gd name="T0" fmla="*/ 3789 w 7408"/>
                <a:gd name="T1" fmla="*/ 4789 h 8099"/>
                <a:gd name="T2" fmla="*/ 3788 w 7408"/>
                <a:gd name="T3" fmla="*/ 4799 h 8099"/>
                <a:gd name="T4" fmla="*/ 3498 w 7408"/>
                <a:gd name="T5" fmla="*/ 4997 h 8099"/>
                <a:gd name="T6" fmla="*/ 3707 w 7408"/>
                <a:gd name="T7" fmla="*/ 4808 h 8099"/>
                <a:gd name="T8" fmla="*/ 3297 w 7408"/>
                <a:gd name="T9" fmla="*/ 5173 h 8099"/>
                <a:gd name="T10" fmla="*/ 3225 w 7408"/>
                <a:gd name="T11" fmla="*/ 5469 h 8099"/>
                <a:gd name="T12" fmla="*/ 2747 w 7408"/>
                <a:gd name="T13" fmla="*/ 8066 h 8099"/>
                <a:gd name="T14" fmla="*/ 2996 w 7408"/>
                <a:gd name="T15" fmla="*/ 4973 h 8099"/>
                <a:gd name="T16" fmla="*/ 3297 w 7408"/>
                <a:gd name="T17" fmla="*/ 5173 h 8099"/>
                <a:gd name="T18" fmla="*/ 7326 w 7408"/>
                <a:gd name="T19" fmla="*/ 3616 h 8099"/>
                <a:gd name="T20" fmla="*/ 6368 w 7408"/>
                <a:gd name="T21" fmla="*/ 3439 h 8099"/>
                <a:gd name="T22" fmla="*/ 5875 w 7408"/>
                <a:gd name="T23" fmla="*/ 2816 h 8099"/>
                <a:gd name="T24" fmla="*/ 5581 w 7408"/>
                <a:gd name="T25" fmla="*/ 1644 h 8099"/>
                <a:gd name="T26" fmla="*/ 5655 w 7408"/>
                <a:gd name="T27" fmla="*/ 1214 h 8099"/>
                <a:gd name="T28" fmla="*/ 4396 w 7408"/>
                <a:gd name="T29" fmla="*/ 531 h 8099"/>
                <a:gd name="T30" fmla="*/ 3424 w 7408"/>
                <a:gd name="T31" fmla="*/ 174 h 8099"/>
                <a:gd name="T32" fmla="*/ 2947 w 7408"/>
                <a:gd name="T33" fmla="*/ 896 h 8099"/>
                <a:gd name="T34" fmla="*/ 2594 w 7408"/>
                <a:gd name="T35" fmla="*/ 174 h 8099"/>
                <a:gd name="T36" fmla="*/ 1896 w 7408"/>
                <a:gd name="T37" fmla="*/ 1851 h 8099"/>
                <a:gd name="T38" fmla="*/ 1264 w 7408"/>
                <a:gd name="T39" fmla="*/ 759 h 8099"/>
                <a:gd name="T40" fmla="*/ 1254 w 7408"/>
                <a:gd name="T41" fmla="*/ 2094 h 8099"/>
                <a:gd name="T42" fmla="*/ 885 w 7408"/>
                <a:gd name="T43" fmla="*/ 1214 h 8099"/>
                <a:gd name="T44" fmla="*/ 583 w 7408"/>
                <a:gd name="T45" fmla="*/ 2563 h 8099"/>
                <a:gd name="T46" fmla="*/ 767 w 7408"/>
                <a:gd name="T47" fmla="*/ 4363 h 8099"/>
                <a:gd name="T48" fmla="*/ 873 w 7408"/>
                <a:gd name="T49" fmla="*/ 5389 h 8099"/>
                <a:gd name="T50" fmla="*/ 1167 w 7408"/>
                <a:gd name="T51" fmla="*/ 4612 h 8099"/>
                <a:gd name="T52" fmla="*/ 1677 w 7408"/>
                <a:gd name="T53" fmla="*/ 8048 h 8099"/>
                <a:gd name="T54" fmla="*/ 1755 w 7408"/>
                <a:gd name="T55" fmla="*/ 7786 h 8099"/>
                <a:gd name="T56" fmla="*/ 1683 w 7408"/>
                <a:gd name="T57" fmla="*/ 5276 h 8099"/>
                <a:gd name="T58" fmla="*/ 2154 w 7408"/>
                <a:gd name="T59" fmla="*/ 7827 h 8099"/>
                <a:gd name="T60" fmla="*/ 2315 w 7408"/>
                <a:gd name="T61" fmla="*/ 8099 h 8099"/>
                <a:gd name="T62" fmla="*/ 2031 w 7408"/>
                <a:gd name="T63" fmla="*/ 5196 h 8099"/>
                <a:gd name="T64" fmla="*/ 2658 w 7408"/>
                <a:gd name="T65" fmla="*/ 7741 h 8099"/>
                <a:gd name="T66" fmla="*/ 2901 w 7408"/>
                <a:gd name="T67" fmla="*/ 8086 h 8099"/>
                <a:gd name="T68" fmla="*/ 3356 w 7408"/>
                <a:gd name="T69" fmla="*/ 5588 h 8099"/>
                <a:gd name="T70" fmla="*/ 3291 w 7408"/>
                <a:gd name="T71" fmla="*/ 7787 h 8099"/>
                <a:gd name="T72" fmla="*/ 3389 w 7408"/>
                <a:gd name="T73" fmla="*/ 8030 h 8099"/>
                <a:gd name="T74" fmla="*/ 3640 w 7408"/>
                <a:gd name="T75" fmla="*/ 5723 h 8099"/>
                <a:gd name="T76" fmla="*/ 3937 w 7408"/>
                <a:gd name="T77" fmla="*/ 4828 h 8099"/>
                <a:gd name="T78" fmla="*/ 4824 w 7408"/>
                <a:gd name="T79" fmla="*/ 4668 h 8099"/>
                <a:gd name="T80" fmla="*/ 4637 w 7408"/>
                <a:gd name="T81" fmla="*/ 4276 h 8099"/>
                <a:gd name="T82" fmla="*/ 4850 w 7408"/>
                <a:gd name="T83" fmla="*/ 3316 h 8099"/>
                <a:gd name="T84" fmla="*/ 5687 w 7408"/>
                <a:gd name="T85" fmla="*/ 3780 h 8099"/>
                <a:gd name="T86" fmla="*/ 6731 w 7408"/>
                <a:gd name="T87" fmla="*/ 4520 h 8099"/>
                <a:gd name="T88" fmla="*/ 6583 w 7408"/>
                <a:gd name="T89" fmla="*/ 3615 h 8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408" h="8099">
                  <a:moveTo>
                    <a:pt x="3788" y="4799"/>
                  </a:moveTo>
                  <a:lnTo>
                    <a:pt x="3789" y="4789"/>
                  </a:lnTo>
                  <a:lnTo>
                    <a:pt x="3812" y="4784"/>
                  </a:lnTo>
                  <a:cubicBezTo>
                    <a:pt x="3812" y="4784"/>
                    <a:pt x="3803" y="4789"/>
                    <a:pt x="3788" y="4799"/>
                  </a:cubicBezTo>
                  <a:close/>
                  <a:moveTo>
                    <a:pt x="3699" y="4855"/>
                  </a:moveTo>
                  <a:cubicBezTo>
                    <a:pt x="3642" y="4893"/>
                    <a:pt x="3570" y="4942"/>
                    <a:pt x="3498" y="4997"/>
                  </a:cubicBezTo>
                  <a:lnTo>
                    <a:pt x="3533" y="4848"/>
                  </a:lnTo>
                  <a:lnTo>
                    <a:pt x="3707" y="4808"/>
                  </a:lnTo>
                  <a:lnTo>
                    <a:pt x="3699" y="4855"/>
                  </a:lnTo>
                  <a:close/>
                  <a:moveTo>
                    <a:pt x="3297" y="5173"/>
                  </a:moveTo>
                  <a:cubicBezTo>
                    <a:pt x="3224" y="5250"/>
                    <a:pt x="3176" y="5327"/>
                    <a:pt x="3187" y="5389"/>
                  </a:cubicBezTo>
                  <a:cubicBezTo>
                    <a:pt x="3192" y="5415"/>
                    <a:pt x="3205" y="5442"/>
                    <a:pt x="3225" y="5469"/>
                  </a:cubicBezTo>
                  <a:lnTo>
                    <a:pt x="2806" y="7746"/>
                  </a:lnTo>
                  <a:lnTo>
                    <a:pt x="2747" y="8066"/>
                  </a:lnTo>
                  <a:lnTo>
                    <a:pt x="2773" y="7744"/>
                  </a:lnTo>
                  <a:lnTo>
                    <a:pt x="2996" y="4973"/>
                  </a:lnTo>
                  <a:lnTo>
                    <a:pt x="3366" y="4887"/>
                  </a:lnTo>
                  <a:lnTo>
                    <a:pt x="3297" y="5173"/>
                  </a:lnTo>
                  <a:close/>
                  <a:moveTo>
                    <a:pt x="6583" y="3615"/>
                  </a:moveTo>
                  <a:cubicBezTo>
                    <a:pt x="6653" y="3632"/>
                    <a:pt x="7261" y="3780"/>
                    <a:pt x="7326" y="3616"/>
                  </a:cubicBezTo>
                  <a:cubicBezTo>
                    <a:pt x="7408" y="3409"/>
                    <a:pt x="6895" y="2985"/>
                    <a:pt x="6674" y="3008"/>
                  </a:cubicBezTo>
                  <a:cubicBezTo>
                    <a:pt x="6542" y="3021"/>
                    <a:pt x="6368" y="3439"/>
                    <a:pt x="6368" y="3439"/>
                  </a:cubicBezTo>
                  <a:cubicBezTo>
                    <a:pt x="6368" y="3439"/>
                    <a:pt x="6222" y="3006"/>
                    <a:pt x="6114" y="2906"/>
                  </a:cubicBezTo>
                  <a:cubicBezTo>
                    <a:pt x="6067" y="2863"/>
                    <a:pt x="5875" y="2816"/>
                    <a:pt x="5875" y="2816"/>
                  </a:cubicBezTo>
                  <a:lnTo>
                    <a:pt x="5585" y="2213"/>
                  </a:lnTo>
                  <a:cubicBezTo>
                    <a:pt x="5585" y="2213"/>
                    <a:pt x="5672" y="1753"/>
                    <a:pt x="5581" y="1644"/>
                  </a:cubicBezTo>
                  <a:cubicBezTo>
                    <a:pt x="5498" y="1544"/>
                    <a:pt x="5070" y="1547"/>
                    <a:pt x="5070" y="1547"/>
                  </a:cubicBezTo>
                  <a:cubicBezTo>
                    <a:pt x="5070" y="1547"/>
                    <a:pt x="5633" y="1381"/>
                    <a:pt x="5655" y="1214"/>
                  </a:cubicBezTo>
                  <a:cubicBezTo>
                    <a:pt x="5682" y="1012"/>
                    <a:pt x="5259" y="732"/>
                    <a:pt x="5078" y="640"/>
                  </a:cubicBezTo>
                  <a:cubicBezTo>
                    <a:pt x="4924" y="561"/>
                    <a:pt x="4396" y="531"/>
                    <a:pt x="4396" y="531"/>
                  </a:cubicBezTo>
                  <a:lnTo>
                    <a:pt x="4398" y="320"/>
                  </a:lnTo>
                  <a:cubicBezTo>
                    <a:pt x="4398" y="320"/>
                    <a:pt x="3598" y="0"/>
                    <a:pt x="3424" y="174"/>
                  </a:cubicBezTo>
                  <a:cubicBezTo>
                    <a:pt x="3255" y="343"/>
                    <a:pt x="3565" y="1121"/>
                    <a:pt x="3565" y="1121"/>
                  </a:cubicBezTo>
                  <a:lnTo>
                    <a:pt x="2947" y="896"/>
                  </a:lnTo>
                  <a:cubicBezTo>
                    <a:pt x="2947" y="896"/>
                    <a:pt x="3231" y="805"/>
                    <a:pt x="3238" y="721"/>
                  </a:cubicBezTo>
                  <a:cubicBezTo>
                    <a:pt x="3255" y="510"/>
                    <a:pt x="2797" y="117"/>
                    <a:pt x="2594" y="174"/>
                  </a:cubicBezTo>
                  <a:cubicBezTo>
                    <a:pt x="2411" y="225"/>
                    <a:pt x="2356" y="896"/>
                    <a:pt x="2356" y="896"/>
                  </a:cubicBezTo>
                  <a:lnTo>
                    <a:pt x="1896" y="1851"/>
                  </a:lnTo>
                  <a:lnTo>
                    <a:pt x="1298" y="727"/>
                  </a:lnTo>
                  <a:lnTo>
                    <a:pt x="1264" y="759"/>
                  </a:lnTo>
                  <a:lnTo>
                    <a:pt x="1805" y="1891"/>
                  </a:lnTo>
                  <a:lnTo>
                    <a:pt x="1254" y="2094"/>
                  </a:lnTo>
                  <a:cubicBezTo>
                    <a:pt x="1254" y="2094"/>
                    <a:pt x="1227" y="1770"/>
                    <a:pt x="1188" y="1670"/>
                  </a:cubicBezTo>
                  <a:cubicBezTo>
                    <a:pt x="1138" y="1542"/>
                    <a:pt x="1019" y="1241"/>
                    <a:pt x="885" y="1214"/>
                  </a:cubicBezTo>
                  <a:cubicBezTo>
                    <a:pt x="638" y="1164"/>
                    <a:pt x="95" y="1524"/>
                    <a:pt x="46" y="1771"/>
                  </a:cubicBezTo>
                  <a:cubicBezTo>
                    <a:pt x="0" y="2006"/>
                    <a:pt x="583" y="2563"/>
                    <a:pt x="583" y="2563"/>
                  </a:cubicBezTo>
                  <a:cubicBezTo>
                    <a:pt x="583" y="2563"/>
                    <a:pt x="157" y="2974"/>
                    <a:pt x="142" y="3158"/>
                  </a:cubicBezTo>
                  <a:cubicBezTo>
                    <a:pt x="115" y="3496"/>
                    <a:pt x="767" y="4363"/>
                    <a:pt x="767" y="4363"/>
                  </a:cubicBezTo>
                  <a:cubicBezTo>
                    <a:pt x="767" y="4363"/>
                    <a:pt x="170" y="4496"/>
                    <a:pt x="142" y="4668"/>
                  </a:cubicBezTo>
                  <a:cubicBezTo>
                    <a:pt x="100" y="4921"/>
                    <a:pt x="632" y="5474"/>
                    <a:pt x="873" y="5389"/>
                  </a:cubicBezTo>
                  <a:cubicBezTo>
                    <a:pt x="1113" y="5304"/>
                    <a:pt x="988" y="4382"/>
                    <a:pt x="988" y="4382"/>
                  </a:cubicBezTo>
                  <a:lnTo>
                    <a:pt x="1167" y="4612"/>
                  </a:lnTo>
                  <a:lnTo>
                    <a:pt x="1645" y="7805"/>
                  </a:lnTo>
                  <a:lnTo>
                    <a:pt x="1677" y="8048"/>
                  </a:lnTo>
                  <a:cubicBezTo>
                    <a:pt x="1679" y="8050"/>
                    <a:pt x="1793" y="8066"/>
                    <a:pt x="1796" y="8066"/>
                  </a:cubicBezTo>
                  <a:lnTo>
                    <a:pt x="1755" y="7786"/>
                  </a:lnTo>
                  <a:lnTo>
                    <a:pt x="1312" y="4798"/>
                  </a:lnTo>
                  <a:lnTo>
                    <a:pt x="1683" y="5276"/>
                  </a:lnTo>
                  <a:lnTo>
                    <a:pt x="1851" y="5314"/>
                  </a:lnTo>
                  <a:lnTo>
                    <a:pt x="2154" y="7827"/>
                  </a:lnTo>
                  <a:lnTo>
                    <a:pt x="2193" y="8096"/>
                  </a:lnTo>
                  <a:cubicBezTo>
                    <a:pt x="2233" y="8098"/>
                    <a:pt x="2274" y="8098"/>
                    <a:pt x="2315" y="8099"/>
                  </a:cubicBezTo>
                  <a:lnTo>
                    <a:pt x="2281" y="7744"/>
                  </a:lnTo>
                  <a:lnTo>
                    <a:pt x="2031" y="5196"/>
                  </a:lnTo>
                  <a:lnTo>
                    <a:pt x="2837" y="5010"/>
                  </a:lnTo>
                  <a:lnTo>
                    <a:pt x="2658" y="7741"/>
                  </a:lnTo>
                  <a:lnTo>
                    <a:pt x="2636" y="8098"/>
                  </a:lnTo>
                  <a:cubicBezTo>
                    <a:pt x="2729" y="8096"/>
                    <a:pt x="2816" y="8091"/>
                    <a:pt x="2901" y="8086"/>
                  </a:cubicBezTo>
                  <a:lnTo>
                    <a:pt x="2962" y="7754"/>
                  </a:lnTo>
                  <a:lnTo>
                    <a:pt x="3356" y="5588"/>
                  </a:lnTo>
                  <a:cubicBezTo>
                    <a:pt x="3416" y="5629"/>
                    <a:pt x="3485" y="5666"/>
                    <a:pt x="3556" y="5694"/>
                  </a:cubicBezTo>
                  <a:lnTo>
                    <a:pt x="3291" y="7787"/>
                  </a:lnTo>
                  <a:lnTo>
                    <a:pt x="3256" y="8052"/>
                  </a:lnTo>
                  <a:cubicBezTo>
                    <a:pt x="3304" y="8045"/>
                    <a:pt x="3349" y="8037"/>
                    <a:pt x="3389" y="8030"/>
                  </a:cubicBezTo>
                  <a:lnTo>
                    <a:pt x="3413" y="7808"/>
                  </a:lnTo>
                  <a:lnTo>
                    <a:pt x="3640" y="5723"/>
                  </a:lnTo>
                  <a:cubicBezTo>
                    <a:pt x="3759" y="5758"/>
                    <a:pt x="3871" y="5765"/>
                    <a:pt x="3934" y="5725"/>
                  </a:cubicBezTo>
                  <a:cubicBezTo>
                    <a:pt x="4120" y="5604"/>
                    <a:pt x="3940" y="4844"/>
                    <a:pt x="3937" y="4828"/>
                  </a:cubicBezTo>
                  <a:cubicBezTo>
                    <a:pt x="3945" y="4844"/>
                    <a:pt x="4352" y="5634"/>
                    <a:pt x="4592" y="5577"/>
                  </a:cubicBezTo>
                  <a:cubicBezTo>
                    <a:pt x="4820" y="5523"/>
                    <a:pt x="4968" y="4853"/>
                    <a:pt x="4824" y="4668"/>
                  </a:cubicBezTo>
                  <a:cubicBezTo>
                    <a:pt x="4697" y="4504"/>
                    <a:pt x="4005" y="4663"/>
                    <a:pt x="3986" y="4668"/>
                  </a:cubicBezTo>
                  <a:cubicBezTo>
                    <a:pt x="4001" y="4660"/>
                    <a:pt x="4497" y="4400"/>
                    <a:pt x="4637" y="4276"/>
                  </a:cubicBezTo>
                  <a:cubicBezTo>
                    <a:pt x="4770" y="4160"/>
                    <a:pt x="5078" y="3725"/>
                    <a:pt x="5078" y="3725"/>
                  </a:cubicBezTo>
                  <a:lnTo>
                    <a:pt x="4850" y="3316"/>
                  </a:lnTo>
                  <a:lnTo>
                    <a:pt x="5596" y="3349"/>
                  </a:lnTo>
                  <a:cubicBezTo>
                    <a:pt x="5596" y="3349"/>
                    <a:pt x="5593" y="3724"/>
                    <a:pt x="5687" y="3780"/>
                  </a:cubicBezTo>
                  <a:cubicBezTo>
                    <a:pt x="5840" y="3870"/>
                    <a:pt x="6368" y="3575"/>
                    <a:pt x="6368" y="3575"/>
                  </a:cubicBezTo>
                  <a:cubicBezTo>
                    <a:pt x="6368" y="3575"/>
                    <a:pt x="6486" y="4457"/>
                    <a:pt x="6731" y="4520"/>
                  </a:cubicBezTo>
                  <a:cubicBezTo>
                    <a:pt x="6920" y="4568"/>
                    <a:pt x="7346" y="4210"/>
                    <a:pt x="7326" y="4016"/>
                  </a:cubicBezTo>
                  <a:cubicBezTo>
                    <a:pt x="7305" y="3817"/>
                    <a:pt x="6656" y="3634"/>
                    <a:pt x="6583" y="3615"/>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535">
              <a:extLst>
                <a:ext uri="{FF2B5EF4-FFF2-40B4-BE49-F238E27FC236}">
                  <a16:creationId xmlns:a16="http://schemas.microsoft.com/office/drawing/2014/main" xmlns="" id="{0F8FF46E-EBC2-4E58-92F8-B21C6E8881C1}"/>
                </a:ext>
              </a:extLst>
            </p:cNvPr>
            <p:cNvSpPr>
              <a:spLocks/>
            </p:cNvSpPr>
            <p:nvPr/>
          </p:nvSpPr>
          <p:spPr bwMode="auto">
            <a:xfrm>
              <a:off x="6256338" y="4246563"/>
              <a:ext cx="414338" cy="250825"/>
            </a:xfrm>
            <a:custGeom>
              <a:avLst/>
              <a:gdLst>
                <a:gd name="T0" fmla="*/ 0 w 261"/>
                <a:gd name="T1" fmla="*/ 7 h 158"/>
                <a:gd name="T2" fmla="*/ 261 w 261"/>
                <a:gd name="T3" fmla="*/ 158 h 158"/>
                <a:gd name="T4" fmla="*/ 261 w 261"/>
                <a:gd name="T5" fmla="*/ 148 h 158"/>
                <a:gd name="T6" fmla="*/ 0 w 261"/>
                <a:gd name="T7" fmla="*/ 0 h 158"/>
                <a:gd name="T8" fmla="*/ 0 w 261"/>
                <a:gd name="T9" fmla="*/ 7 h 158"/>
              </a:gdLst>
              <a:ahLst/>
              <a:cxnLst>
                <a:cxn ang="0">
                  <a:pos x="T0" y="T1"/>
                </a:cxn>
                <a:cxn ang="0">
                  <a:pos x="T2" y="T3"/>
                </a:cxn>
                <a:cxn ang="0">
                  <a:pos x="T4" y="T5"/>
                </a:cxn>
                <a:cxn ang="0">
                  <a:pos x="T6" y="T7"/>
                </a:cxn>
                <a:cxn ang="0">
                  <a:pos x="T8" y="T9"/>
                </a:cxn>
              </a:cxnLst>
              <a:rect l="0" t="0" r="r" b="b"/>
              <a:pathLst>
                <a:path w="261" h="158">
                  <a:moveTo>
                    <a:pt x="0" y="7"/>
                  </a:moveTo>
                  <a:lnTo>
                    <a:pt x="261" y="158"/>
                  </a:lnTo>
                  <a:lnTo>
                    <a:pt x="261" y="148"/>
                  </a:lnTo>
                  <a:lnTo>
                    <a:pt x="0" y="0"/>
                  </a:lnTo>
                  <a:lnTo>
                    <a:pt x="0" y="7"/>
                  </a:lnTo>
                  <a:close/>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536">
              <a:extLst>
                <a:ext uri="{FF2B5EF4-FFF2-40B4-BE49-F238E27FC236}">
                  <a16:creationId xmlns:a16="http://schemas.microsoft.com/office/drawing/2014/main" xmlns="" id="{628BF35E-5D7C-4DE6-8962-91853D90E0E7}"/>
                </a:ext>
              </a:extLst>
            </p:cNvPr>
            <p:cNvSpPr>
              <a:spLocks/>
            </p:cNvSpPr>
            <p:nvPr/>
          </p:nvSpPr>
          <p:spPr bwMode="auto">
            <a:xfrm>
              <a:off x="6291263" y="4422775"/>
              <a:ext cx="371475" cy="293688"/>
            </a:xfrm>
            <a:custGeom>
              <a:avLst/>
              <a:gdLst>
                <a:gd name="T0" fmla="*/ 873 w 2039"/>
                <a:gd name="T1" fmla="*/ 842 h 1606"/>
                <a:gd name="T2" fmla="*/ 921 w 2039"/>
                <a:gd name="T3" fmla="*/ 1470 h 1606"/>
                <a:gd name="T4" fmla="*/ 130 w 2039"/>
                <a:gd name="T5" fmla="*/ 1354 h 1606"/>
                <a:gd name="T6" fmla="*/ 495 w 2039"/>
                <a:gd name="T7" fmla="*/ 812 h 1606"/>
                <a:gd name="T8" fmla="*/ 69 w 2039"/>
                <a:gd name="T9" fmla="*/ 345 h 1606"/>
                <a:gd name="T10" fmla="*/ 560 w 2039"/>
                <a:gd name="T11" fmla="*/ 34 h 1606"/>
                <a:gd name="T12" fmla="*/ 921 w 2039"/>
                <a:gd name="T13" fmla="*/ 697 h 1606"/>
                <a:gd name="T14" fmla="*/ 1904 w 2039"/>
                <a:gd name="T15" fmla="*/ 411 h 1606"/>
                <a:gd name="T16" fmla="*/ 1661 w 2039"/>
                <a:gd name="T17" fmla="*/ 1079 h 1606"/>
                <a:gd name="T18" fmla="*/ 873 w 2039"/>
                <a:gd name="T19" fmla="*/ 842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9" h="1606">
                  <a:moveTo>
                    <a:pt x="873" y="842"/>
                  </a:moveTo>
                  <a:cubicBezTo>
                    <a:pt x="873" y="842"/>
                    <a:pt x="1036" y="1362"/>
                    <a:pt x="921" y="1470"/>
                  </a:cubicBezTo>
                  <a:cubicBezTo>
                    <a:pt x="775" y="1606"/>
                    <a:pt x="211" y="1536"/>
                    <a:pt x="130" y="1354"/>
                  </a:cubicBezTo>
                  <a:cubicBezTo>
                    <a:pt x="64" y="1204"/>
                    <a:pt x="495" y="812"/>
                    <a:pt x="495" y="812"/>
                  </a:cubicBezTo>
                  <a:cubicBezTo>
                    <a:pt x="495" y="812"/>
                    <a:pt x="0" y="782"/>
                    <a:pt x="69" y="345"/>
                  </a:cubicBezTo>
                  <a:cubicBezTo>
                    <a:pt x="119" y="29"/>
                    <a:pt x="473" y="0"/>
                    <a:pt x="560" y="34"/>
                  </a:cubicBezTo>
                  <a:cubicBezTo>
                    <a:pt x="736" y="102"/>
                    <a:pt x="921" y="697"/>
                    <a:pt x="921" y="697"/>
                  </a:cubicBezTo>
                  <a:cubicBezTo>
                    <a:pt x="921" y="697"/>
                    <a:pt x="1711" y="243"/>
                    <a:pt x="1904" y="411"/>
                  </a:cubicBezTo>
                  <a:cubicBezTo>
                    <a:pt x="2039" y="528"/>
                    <a:pt x="1820" y="1000"/>
                    <a:pt x="1661" y="1079"/>
                  </a:cubicBezTo>
                  <a:cubicBezTo>
                    <a:pt x="1477" y="1172"/>
                    <a:pt x="873" y="842"/>
                    <a:pt x="873" y="842"/>
                  </a:cubicBezTo>
                </a:path>
              </a:pathLst>
            </a:custGeom>
            <a:solidFill>
              <a:srgbClr val="721E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537">
              <a:extLst>
                <a:ext uri="{FF2B5EF4-FFF2-40B4-BE49-F238E27FC236}">
                  <a16:creationId xmlns:a16="http://schemas.microsoft.com/office/drawing/2014/main" xmlns="" id="{58F3F124-E8F7-4D00-930E-BEAE3DE55B81}"/>
                </a:ext>
              </a:extLst>
            </p:cNvPr>
            <p:cNvSpPr>
              <a:spLocks/>
            </p:cNvSpPr>
            <p:nvPr/>
          </p:nvSpPr>
          <p:spPr bwMode="auto">
            <a:xfrm>
              <a:off x="7078663" y="3776663"/>
              <a:ext cx="257175" cy="193675"/>
            </a:xfrm>
            <a:custGeom>
              <a:avLst/>
              <a:gdLst>
                <a:gd name="T0" fmla="*/ 658 w 1404"/>
                <a:gd name="T1" fmla="*/ 987 h 1055"/>
                <a:gd name="T2" fmla="*/ 1404 w 1404"/>
                <a:gd name="T3" fmla="*/ 827 h 1055"/>
                <a:gd name="T4" fmla="*/ 140 w 1404"/>
                <a:gd name="T5" fmla="*/ 268 h 1055"/>
                <a:gd name="T6" fmla="*/ 658 w 1404"/>
                <a:gd name="T7" fmla="*/ 987 h 1055"/>
              </a:gdLst>
              <a:ahLst/>
              <a:cxnLst>
                <a:cxn ang="0">
                  <a:pos x="T0" y="T1"/>
                </a:cxn>
                <a:cxn ang="0">
                  <a:pos x="T2" y="T3"/>
                </a:cxn>
                <a:cxn ang="0">
                  <a:pos x="T4" y="T5"/>
                </a:cxn>
                <a:cxn ang="0">
                  <a:pos x="T6" y="T7"/>
                </a:cxn>
              </a:cxnLst>
              <a:rect l="0" t="0" r="r" b="b"/>
              <a:pathLst>
                <a:path w="1404" h="1055">
                  <a:moveTo>
                    <a:pt x="658" y="987"/>
                  </a:moveTo>
                  <a:cubicBezTo>
                    <a:pt x="836" y="1055"/>
                    <a:pt x="1404" y="827"/>
                    <a:pt x="1404" y="827"/>
                  </a:cubicBezTo>
                  <a:cubicBezTo>
                    <a:pt x="1404" y="827"/>
                    <a:pt x="357" y="0"/>
                    <a:pt x="140" y="268"/>
                  </a:cubicBezTo>
                  <a:cubicBezTo>
                    <a:pt x="0" y="441"/>
                    <a:pt x="452" y="908"/>
                    <a:pt x="658" y="98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538">
              <a:extLst>
                <a:ext uri="{FF2B5EF4-FFF2-40B4-BE49-F238E27FC236}">
                  <a16:creationId xmlns:a16="http://schemas.microsoft.com/office/drawing/2014/main" xmlns="" id="{95B05144-7812-4744-9B3F-446DEE678A85}"/>
                </a:ext>
              </a:extLst>
            </p:cNvPr>
            <p:cNvSpPr>
              <a:spLocks/>
            </p:cNvSpPr>
            <p:nvPr/>
          </p:nvSpPr>
          <p:spPr bwMode="auto">
            <a:xfrm>
              <a:off x="7329488" y="3756025"/>
              <a:ext cx="233363" cy="188913"/>
            </a:xfrm>
            <a:custGeom>
              <a:avLst/>
              <a:gdLst>
                <a:gd name="T0" fmla="*/ 192 w 1274"/>
                <a:gd name="T1" fmla="*/ 121 h 1042"/>
                <a:gd name="T2" fmla="*/ 33 w 1274"/>
                <a:gd name="T3" fmla="*/ 946 h 1042"/>
                <a:gd name="T4" fmla="*/ 1217 w 1274"/>
                <a:gd name="T5" fmla="*/ 747 h 1042"/>
                <a:gd name="T6" fmla="*/ 192 w 1274"/>
                <a:gd name="T7" fmla="*/ 121 h 1042"/>
              </a:gdLst>
              <a:ahLst/>
              <a:cxnLst>
                <a:cxn ang="0">
                  <a:pos x="T0" y="T1"/>
                </a:cxn>
                <a:cxn ang="0">
                  <a:pos x="T2" y="T3"/>
                </a:cxn>
                <a:cxn ang="0">
                  <a:pos x="T4" y="T5"/>
                </a:cxn>
                <a:cxn ang="0">
                  <a:pos x="T6" y="T7"/>
                </a:cxn>
              </a:cxnLst>
              <a:rect l="0" t="0" r="r" b="b"/>
              <a:pathLst>
                <a:path w="1274" h="1042">
                  <a:moveTo>
                    <a:pt x="192" y="121"/>
                  </a:moveTo>
                  <a:cubicBezTo>
                    <a:pt x="0" y="206"/>
                    <a:pt x="33" y="946"/>
                    <a:pt x="33" y="946"/>
                  </a:cubicBezTo>
                  <a:cubicBezTo>
                    <a:pt x="33" y="946"/>
                    <a:pt x="1160" y="1042"/>
                    <a:pt x="1217" y="747"/>
                  </a:cubicBezTo>
                  <a:cubicBezTo>
                    <a:pt x="1274" y="452"/>
                    <a:pt x="467" y="0"/>
                    <a:pt x="192" y="12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539">
              <a:extLst>
                <a:ext uri="{FF2B5EF4-FFF2-40B4-BE49-F238E27FC236}">
                  <a16:creationId xmlns:a16="http://schemas.microsoft.com/office/drawing/2014/main" xmlns="" id="{7BCF344A-D840-44D9-996D-C12163344F44}"/>
                </a:ext>
              </a:extLst>
            </p:cNvPr>
            <p:cNvSpPr>
              <a:spLocks/>
            </p:cNvSpPr>
            <p:nvPr/>
          </p:nvSpPr>
          <p:spPr bwMode="auto">
            <a:xfrm>
              <a:off x="7335838" y="3927475"/>
              <a:ext cx="192088" cy="158750"/>
            </a:xfrm>
            <a:custGeom>
              <a:avLst/>
              <a:gdLst>
                <a:gd name="T0" fmla="*/ 266 w 1050"/>
                <a:gd name="T1" fmla="*/ 786 h 867"/>
                <a:gd name="T2" fmla="*/ 1038 w 1050"/>
                <a:gd name="T3" fmla="*/ 393 h 867"/>
                <a:gd name="T4" fmla="*/ 0 w 1050"/>
                <a:gd name="T5" fmla="*/ 0 h 867"/>
                <a:gd name="T6" fmla="*/ 266 w 1050"/>
                <a:gd name="T7" fmla="*/ 786 h 867"/>
              </a:gdLst>
              <a:ahLst/>
              <a:cxnLst>
                <a:cxn ang="0">
                  <a:pos x="T0" y="T1"/>
                </a:cxn>
                <a:cxn ang="0">
                  <a:pos x="T2" y="T3"/>
                </a:cxn>
                <a:cxn ang="0">
                  <a:pos x="T4" y="T5"/>
                </a:cxn>
                <a:cxn ang="0">
                  <a:pos x="T6" y="T7"/>
                </a:cxn>
              </a:cxnLst>
              <a:rect l="0" t="0" r="r" b="b"/>
              <a:pathLst>
                <a:path w="1050" h="867">
                  <a:moveTo>
                    <a:pt x="266" y="786"/>
                  </a:moveTo>
                  <a:cubicBezTo>
                    <a:pt x="466" y="867"/>
                    <a:pt x="1050" y="609"/>
                    <a:pt x="1038" y="393"/>
                  </a:cubicBezTo>
                  <a:cubicBezTo>
                    <a:pt x="1023" y="116"/>
                    <a:pt x="0" y="0"/>
                    <a:pt x="0" y="0"/>
                  </a:cubicBezTo>
                  <a:cubicBezTo>
                    <a:pt x="0" y="0"/>
                    <a:pt x="74" y="707"/>
                    <a:pt x="266" y="78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540">
              <a:extLst>
                <a:ext uri="{FF2B5EF4-FFF2-40B4-BE49-F238E27FC236}">
                  <a16:creationId xmlns:a16="http://schemas.microsoft.com/office/drawing/2014/main" xmlns="" id="{82631760-3DA7-43A7-B993-D49008A33AEC}"/>
                </a:ext>
              </a:extLst>
            </p:cNvPr>
            <p:cNvSpPr>
              <a:spLocks/>
            </p:cNvSpPr>
            <p:nvPr/>
          </p:nvSpPr>
          <p:spPr bwMode="auto">
            <a:xfrm>
              <a:off x="6446838" y="4741863"/>
              <a:ext cx="230188" cy="222250"/>
            </a:xfrm>
            <a:custGeom>
              <a:avLst/>
              <a:gdLst>
                <a:gd name="T0" fmla="*/ 1002 w 1259"/>
                <a:gd name="T1" fmla="*/ 116 h 1221"/>
                <a:gd name="T2" fmla="*/ 63 w 1259"/>
                <a:gd name="T3" fmla="*/ 909 h 1221"/>
                <a:gd name="T4" fmla="*/ 1109 w 1259"/>
                <a:gd name="T5" fmla="*/ 1221 h 1221"/>
                <a:gd name="T6" fmla="*/ 1002 w 1259"/>
                <a:gd name="T7" fmla="*/ 116 h 1221"/>
              </a:gdLst>
              <a:ahLst/>
              <a:cxnLst>
                <a:cxn ang="0">
                  <a:pos x="T0" y="T1"/>
                </a:cxn>
                <a:cxn ang="0">
                  <a:pos x="T2" y="T3"/>
                </a:cxn>
                <a:cxn ang="0">
                  <a:pos x="T4" y="T5"/>
                </a:cxn>
                <a:cxn ang="0">
                  <a:pos x="T6" y="T7"/>
                </a:cxn>
              </a:cxnLst>
              <a:rect l="0" t="0" r="r" b="b"/>
              <a:pathLst>
                <a:path w="1259" h="1221">
                  <a:moveTo>
                    <a:pt x="1002" y="116"/>
                  </a:moveTo>
                  <a:cubicBezTo>
                    <a:pt x="718" y="0"/>
                    <a:pt x="0" y="608"/>
                    <a:pt x="63" y="909"/>
                  </a:cubicBezTo>
                  <a:cubicBezTo>
                    <a:pt x="118" y="1176"/>
                    <a:pt x="1109" y="1221"/>
                    <a:pt x="1109" y="1221"/>
                  </a:cubicBezTo>
                  <a:cubicBezTo>
                    <a:pt x="1109" y="1221"/>
                    <a:pt x="1259" y="221"/>
                    <a:pt x="1002" y="11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541">
              <a:extLst>
                <a:ext uri="{FF2B5EF4-FFF2-40B4-BE49-F238E27FC236}">
                  <a16:creationId xmlns:a16="http://schemas.microsoft.com/office/drawing/2014/main" xmlns="" id="{16883C37-0D53-431A-8885-66EB65215D41}"/>
                </a:ext>
              </a:extLst>
            </p:cNvPr>
            <p:cNvSpPr>
              <a:spLocks/>
            </p:cNvSpPr>
            <p:nvPr/>
          </p:nvSpPr>
          <p:spPr bwMode="auto">
            <a:xfrm>
              <a:off x="6440488" y="4964113"/>
              <a:ext cx="260350" cy="252413"/>
            </a:xfrm>
            <a:custGeom>
              <a:avLst/>
              <a:gdLst>
                <a:gd name="T0" fmla="*/ 54 w 1420"/>
                <a:gd name="T1" fmla="*/ 386 h 1376"/>
                <a:gd name="T2" fmla="*/ 1145 w 1420"/>
                <a:gd name="T3" fmla="*/ 1224 h 1376"/>
                <a:gd name="T4" fmla="*/ 1145 w 1420"/>
                <a:gd name="T5" fmla="*/ 0 h 1376"/>
                <a:gd name="T6" fmla="*/ 54 w 1420"/>
                <a:gd name="T7" fmla="*/ 386 h 1376"/>
              </a:gdLst>
              <a:ahLst/>
              <a:cxnLst>
                <a:cxn ang="0">
                  <a:pos x="T0" y="T1"/>
                </a:cxn>
                <a:cxn ang="0">
                  <a:pos x="T2" y="T3"/>
                </a:cxn>
                <a:cxn ang="0">
                  <a:pos x="T4" y="T5"/>
                </a:cxn>
                <a:cxn ang="0">
                  <a:pos x="T6" y="T7"/>
                </a:cxn>
              </a:cxnLst>
              <a:rect l="0" t="0" r="r" b="b"/>
              <a:pathLst>
                <a:path w="1420" h="1376">
                  <a:moveTo>
                    <a:pt x="54" y="386"/>
                  </a:moveTo>
                  <a:cubicBezTo>
                    <a:pt x="0" y="725"/>
                    <a:pt x="837" y="1376"/>
                    <a:pt x="1145" y="1224"/>
                  </a:cubicBezTo>
                  <a:cubicBezTo>
                    <a:pt x="1420" y="1089"/>
                    <a:pt x="1145" y="0"/>
                    <a:pt x="1145" y="0"/>
                  </a:cubicBezTo>
                  <a:cubicBezTo>
                    <a:pt x="1145" y="0"/>
                    <a:pt x="99" y="100"/>
                    <a:pt x="54" y="38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542">
              <a:extLst>
                <a:ext uri="{FF2B5EF4-FFF2-40B4-BE49-F238E27FC236}">
                  <a16:creationId xmlns:a16="http://schemas.microsoft.com/office/drawing/2014/main" xmlns="" id="{3F693A82-BAA6-4EB7-A5DB-E9DE12E4A285}"/>
                </a:ext>
              </a:extLst>
            </p:cNvPr>
            <p:cNvSpPr>
              <a:spLocks/>
            </p:cNvSpPr>
            <p:nvPr/>
          </p:nvSpPr>
          <p:spPr bwMode="auto">
            <a:xfrm>
              <a:off x="6650038" y="4818063"/>
              <a:ext cx="219075" cy="284163"/>
            </a:xfrm>
            <a:custGeom>
              <a:avLst/>
              <a:gdLst>
                <a:gd name="T0" fmla="*/ 792 w 1202"/>
                <a:gd name="T1" fmla="*/ 96 h 1556"/>
                <a:gd name="T2" fmla="*/ 0 w 1202"/>
                <a:gd name="T3" fmla="*/ 802 h 1556"/>
                <a:gd name="T4" fmla="*/ 918 w 1202"/>
                <a:gd name="T5" fmla="*/ 1414 h 1556"/>
                <a:gd name="T6" fmla="*/ 792 w 1202"/>
                <a:gd name="T7" fmla="*/ 96 h 1556"/>
              </a:gdLst>
              <a:ahLst/>
              <a:cxnLst>
                <a:cxn ang="0">
                  <a:pos x="T0" y="T1"/>
                </a:cxn>
                <a:cxn ang="0">
                  <a:pos x="T2" y="T3"/>
                </a:cxn>
                <a:cxn ang="0">
                  <a:pos x="T4" y="T5"/>
                </a:cxn>
                <a:cxn ang="0">
                  <a:pos x="T6" y="T7"/>
                </a:cxn>
              </a:cxnLst>
              <a:rect l="0" t="0" r="r" b="b"/>
              <a:pathLst>
                <a:path w="1202" h="1556">
                  <a:moveTo>
                    <a:pt x="792" y="96"/>
                  </a:moveTo>
                  <a:cubicBezTo>
                    <a:pt x="545" y="0"/>
                    <a:pt x="0" y="802"/>
                    <a:pt x="0" y="802"/>
                  </a:cubicBezTo>
                  <a:cubicBezTo>
                    <a:pt x="0" y="802"/>
                    <a:pt x="681" y="1556"/>
                    <a:pt x="918" y="1414"/>
                  </a:cubicBezTo>
                  <a:cubicBezTo>
                    <a:pt x="1202" y="1244"/>
                    <a:pt x="1100" y="217"/>
                    <a:pt x="792" y="9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543">
              <a:extLst>
                <a:ext uri="{FF2B5EF4-FFF2-40B4-BE49-F238E27FC236}">
                  <a16:creationId xmlns:a16="http://schemas.microsoft.com/office/drawing/2014/main" xmlns="" id="{0314430B-BEAA-40D4-A20D-23F88A902929}"/>
                </a:ext>
              </a:extLst>
            </p:cNvPr>
            <p:cNvSpPr>
              <a:spLocks/>
            </p:cNvSpPr>
            <p:nvPr/>
          </p:nvSpPr>
          <p:spPr bwMode="auto">
            <a:xfrm>
              <a:off x="6529388" y="4829175"/>
              <a:ext cx="138113" cy="133350"/>
            </a:xfrm>
            <a:custGeom>
              <a:avLst/>
              <a:gdLst>
                <a:gd name="T0" fmla="*/ 601 w 755"/>
                <a:gd name="T1" fmla="*/ 69 h 731"/>
                <a:gd name="T2" fmla="*/ 38 w 755"/>
                <a:gd name="T3" fmla="*/ 544 h 731"/>
                <a:gd name="T4" fmla="*/ 665 w 755"/>
                <a:gd name="T5" fmla="*/ 731 h 731"/>
                <a:gd name="T6" fmla="*/ 601 w 755"/>
                <a:gd name="T7" fmla="*/ 69 h 731"/>
              </a:gdLst>
              <a:ahLst/>
              <a:cxnLst>
                <a:cxn ang="0">
                  <a:pos x="T0" y="T1"/>
                </a:cxn>
                <a:cxn ang="0">
                  <a:pos x="T2" y="T3"/>
                </a:cxn>
                <a:cxn ang="0">
                  <a:pos x="T4" y="T5"/>
                </a:cxn>
                <a:cxn ang="0">
                  <a:pos x="T6" y="T7"/>
                </a:cxn>
              </a:cxnLst>
              <a:rect l="0" t="0" r="r" b="b"/>
              <a:pathLst>
                <a:path w="755" h="731">
                  <a:moveTo>
                    <a:pt x="601" y="69"/>
                  </a:moveTo>
                  <a:cubicBezTo>
                    <a:pt x="431" y="0"/>
                    <a:pt x="0" y="364"/>
                    <a:pt x="38" y="544"/>
                  </a:cubicBezTo>
                  <a:cubicBezTo>
                    <a:pt x="71" y="704"/>
                    <a:pt x="665" y="731"/>
                    <a:pt x="665" y="731"/>
                  </a:cubicBezTo>
                  <a:cubicBezTo>
                    <a:pt x="665" y="731"/>
                    <a:pt x="755" y="132"/>
                    <a:pt x="601" y="69"/>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544">
              <a:extLst>
                <a:ext uri="{FF2B5EF4-FFF2-40B4-BE49-F238E27FC236}">
                  <a16:creationId xmlns:a16="http://schemas.microsoft.com/office/drawing/2014/main" xmlns="" id="{D6E09059-6F22-4BDF-89C2-BA45BC7A156D}"/>
                </a:ext>
              </a:extLst>
            </p:cNvPr>
            <p:cNvSpPr>
              <a:spLocks/>
            </p:cNvSpPr>
            <p:nvPr/>
          </p:nvSpPr>
          <p:spPr bwMode="auto">
            <a:xfrm>
              <a:off x="6524625" y="4962525"/>
              <a:ext cx="155575" cy="152400"/>
            </a:xfrm>
            <a:custGeom>
              <a:avLst/>
              <a:gdLst>
                <a:gd name="T0" fmla="*/ 33 w 852"/>
                <a:gd name="T1" fmla="*/ 232 h 826"/>
                <a:gd name="T2" fmla="*/ 687 w 852"/>
                <a:gd name="T3" fmla="*/ 734 h 826"/>
                <a:gd name="T4" fmla="*/ 687 w 852"/>
                <a:gd name="T5" fmla="*/ 0 h 826"/>
                <a:gd name="T6" fmla="*/ 33 w 852"/>
                <a:gd name="T7" fmla="*/ 232 h 826"/>
              </a:gdLst>
              <a:ahLst/>
              <a:cxnLst>
                <a:cxn ang="0">
                  <a:pos x="T0" y="T1"/>
                </a:cxn>
                <a:cxn ang="0">
                  <a:pos x="T2" y="T3"/>
                </a:cxn>
                <a:cxn ang="0">
                  <a:pos x="T4" y="T5"/>
                </a:cxn>
                <a:cxn ang="0">
                  <a:pos x="T6" y="T7"/>
                </a:cxn>
              </a:cxnLst>
              <a:rect l="0" t="0" r="r" b="b"/>
              <a:pathLst>
                <a:path w="852" h="826">
                  <a:moveTo>
                    <a:pt x="33" y="232"/>
                  </a:moveTo>
                  <a:cubicBezTo>
                    <a:pt x="0" y="436"/>
                    <a:pt x="502" y="826"/>
                    <a:pt x="687" y="734"/>
                  </a:cubicBezTo>
                  <a:cubicBezTo>
                    <a:pt x="852" y="653"/>
                    <a:pt x="687" y="0"/>
                    <a:pt x="687" y="0"/>
                  </a:cubicBezTo>
                  <a:cubicBezTo>
                    <a:pt x="687" y="0"/>
                    <a:pt x="60" y="60"/>
                    <a:pt x="33" y="232"/>
                  </a:cubicBezTo>
                  <a:close/>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545">
              <a:extLst>
                <a:ext uri="{FF2B5EF4-FFF2-40B4-BE49-F238E27FC236}">
                  <a16:creationId xmlns:a16="http://schemas.microsoft.com/office/drawing/2014/main" xmlns="" id="{C1EA5D41-4810-4AE8-BE53-022D18B16745}"/>
                </a:ext>
              </a:extLst>
            </p:cNvPr>
            <p:cNvSpPr>
              <a:spLocks/>
            </p:cNvSpPr>
            <p:nvPr/>
          </p:nvSpPr>
          <p:spPr bwMode="auto">
            <a:xfrm>
              <a:off x="6650038" y="4875213"/>
              <a:ext cx="131763" cy="169863"/>
            </a:xfrm>
            <a:custGeom>
              <a:avLst/>
              <a:gdLst>
                <a:gd name="T0" fmla="*/ 475 w 721"/>
                <a:gd name="T1" fmla="*/ 58 h 933"/>
                <a:gd name="T2" fmla="*/ 0 w 721"/>
                <a:gd name="T3" fmla="*/ 481 h 933"/>
                <a:gd name="T4" fmla="*/ 551 w 721"/>
                <a:gd name="T5" fmla="*/ 848 h 933"/>
                <a:gd name="T6" fmla="*/ 475 w 721"/>
                <a:gd name="T7" fmla="*/ 58 h 933"/>
              </a:gdLst>
              <a:ahLst/>
              <a:cxnLst>
                <a:cxn ang="0">
                  <a:pos x="T0" y="T1"/>
                </a:cxn>
                <a:cxn ang="0">
                  <a:pos x="T2" y="T3"/>
                </a:cxn>
                <a:cxn ang="0">
                  <a:pos x="T4" y="T5"/>
                </a:cxn>
                <a:cxn ang="0">
                  <a:pos x="T6" y="T7"/>
                </a:cxn>
              </a:cxnLst>
              <a:rect l="0" t="0" r="r" b="b"/>
              <a:pathLst>
                <a:path w="721" h="933">
                  <a:moveTo>
                    <a:pt x="475" y="58"/>
                  </a:moveTo>
                  <a:cubicBezTo>
                    <a:pt x="327" y="0"/>
                    <a:pt x="0" y="481"/>
                    <a:pt x="0" y="481"/>
                  </a:cubicBezTo>
                  <a:cubicBezTo>
                    <a:pt x="0" y="481"/>
                    <a:pt x="409" y="933"/>
                    <a:pt x="551" y="848"/>
                  </a:cubicBezTo>
                  <a:cubicBezTo>
                    <a:pt x="721" y="747"/>
                    <a:pt x="660" y="131"/>
                    <a:pt x="475" y="58"/>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546">
              <a:extLst>
                <a:ext uri="{FF2B5EF4-FFF2-40B4-BE49-F238E27FC236}">
                  <a16:creationId xmlns:a16="http://schemas.microsoft.com/office/drawing/2014/main" xmlns="" id="{9040CE27-DFEE-42B0-9AB7-8BDF9218BE31}"/>
                </a:ext>
              </a:extLst>
            </p:cNvPr>
            <p:cNvSpPr>
              <a:spLocks/>
            </p:cNvSpPr>
            <p:nvPr/>
          </p:nvSpPr>
          <p:spPr bwMode="auto">
            <a:xfrm>
              <a:off x="6465888" y="4224338"/>
              <a:ext cx="182563" cy="176213"/>
            </a:xfrm>
            <a:custGeom>
              <a:avLst/>
              <a:gdLst>
                <a:gd name="T0" fmla="*/ 412 w 1005"/>
                <a:gd name="T1" fmla="*/ 963 h 963"/>
                <a:gd name="T2" fmla="*/ 146 w 1005"/>
                <a:gd name="T3" fmla="*/ 151 h 963"/>
                <a:gd name="T4" fmla="*/ 944 w 1005"/>
                <a:gd name="T5" fmla="*/ 354 h 963"/>
                <a:gd name="T6" fmla="*/ 412 w 1005"/>
                <a:gd name="T7" fmla="*/ 963 h 963"/>
              </a:gdLst>
              <a:ahLst/>
              <a:cxnLst>
                <a:cxn ang="0">
                  <a:pos x="T0" y="T1"/>
                </a:cxn>
                <a:cxn ang="0">
                  <a:pos x="T2" y="T3"/>
                </a:cxn>
                <a:cxn ang="0">
                  <a:pos x="T4" y="T5"/>
                </a:cxn>
                <a:cxn ang="0">
                  <a:pos x="T6" y="T7"/>
                </a:cxn>
              </a:cxnLst>
              <a:rect l="0" t="0" r="r" b="b"/>
              <a:pathLst>
                <a:path w="1005" h="963">
                  <a:moveTo>
                    <a:pt x="412" y="963"/>
                  </a:moveTo>
                  <a:cubicBezTo>
                    <a:pt x="412" y="963"/>
                    <a:pt x="0" y="307"/>
                    <a:pt x="146" y="151"/>
                  </a:cubicBezTo>
                  <a:cubicBezTo>
                    <a:pt x="286" y="0"/>
                    <a:pt x="883" y="157"/>
                    <a:pt x="944" y="354"/>
                  </a:cubicBezTo>
                  <a:cubicBezTo>
                    <a:pt x="1005" y="547"/>
                    <a:pt x="412" y="963"/>
                    <a:pt x="412" y="963"/>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547">
              <a:extLst>
                <a:ext uri="{FF2B5EF4-FFF2-40B4-BE49-F238E27FC236}">
                  <a16:creationId xmlns:a16="http://schemas.microsoft.com/office/drawing/2014/main" xmlns="" id="{93982F54-3F61-4FBE-A5D9-AE7F8BBBC692}"/>
                </a:ext>
              </a:extLst>
            </p:cNvPr>
            <p:cNvSpPr>
              <a:spLocks/>
            </p:cNvSpPr>
            <p:nvPr/>
          </p:nvSpPr>
          <p:spPr bwMode="auto">
            <a:xfrm>
              <a:off x="6421438" y="4400550"/>
              <a:ext cx="260350" cy="201613"/>
            </a:xfrm>
            <a:custGeom>
              <a:avLst/>
              <a:gdLst>
                <a:gd name="T0" fmla="*/ 157 w 1425"/>
                <a:gd name="T1" fmla="*/ 848 h 1103"/>
                <a:gd name="T2" fmla="*/ 649 w 1425"/>
                <a:gd name="T3" fmla="*/ 0 h 1103"/>
                <a:gd name="T4" fmla="*/ 1407 w 1425"/>
                <a:gd name="T5" fmla="*/ 410 h 1103"/>
                <a:gd name="T6" fmla="*/ 157 w 1425"/>
                <a:gd name="T7" fmla="*/ 848 h 1103"/>
              </a:gdLst>
              <a:ahLst/>
              <a:cxnLst>
                <a:cxn ang="0">
                  <a:pos x="T0" y="T1"/>
                </a:cxn>
                <a:cxn ang="0">
                  <a:pos x="T2" y="T3"/>
                </a:cxn>
                <a:cxn ang="0">
                  <a:pos x="T4" y="T5"/>
                </a:cxn>
                <a:cxn ang="0">
                  <a:pos x="T6" y="T7"/>
                </a:cxn>
              </a:cxnLst>
              <a:rect l="0" t="0" r="r" b="b"/>
              <a:pathLst>
                <a:path w="1425" h="1103">
                  <a:moveTo>
                    <a:pt x="157" y="848"/>
                  </a:moveTo>
                  <a:cubicBezTo>
                    <a:pt x="0" y="659"/>
                    <a:pt x="649" y="0"/>
                    <a:pt x="649" y="0"/>
                  </a:cubicBezTo>
                  <a:cubicBezTo>
                    <a:pt x="649" y="0"/>
                    <a:pt x="1425" y="195"/>
                    <a:pt x="1407" y="410"/>
                  </a:cubicBezTo>
                  <a:cubicBezTo>
                    <a:pt x="1381" y="740"/>
                    <a:pt x="368" y="1103"/>
                    <a:pt x="157" y="84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548">
              <a:extLst>
                <a:ext uri="{FF2B5EF4-FFF2-40B4-BE49-F238E27FC236}">
                  <a16:creationId xmlns:a16="http://schemas.microsoft.com/office/drawing/2014/main" xmlns="" id="{E4D68A54-4735-4C74-88A8-9F0AB2951DD1}"/>
                </a:ext>
              </a:extLst>
            </p:cNvPr>
            <p:cNvSpPr>
              <a:spLocks/>
            </p:cNvSpPr>
            <p:nvPr/>
          </p:nvSpPr>
          <p:spPr bwMode="auto">
            <a:xfrm>
              <a:off x="6323013" y="4291013"/>
              <a:ext cx="217488" cy="217488"/>
            </a:xfrm>
            <a:custGeom>
              <a:avLst/>
              <a:gdLst>
                <a:gd name="T0" fmla="*/ 180 w 1191"/>
                <a:gd name="T1" fmla="*/ 1010 h 1186"/>
                <a:gd name="T2" fmla="*/ 1191 w 1191"/>
                <a:gd name="T3" fmla="*/ 600 h 1186"/>
                <a:gd name="T4" fmla="*/ 383 w 1191"/>
                <a:gd name="T5" fmla="*/ 92 h 1186"/>
                <a:gd name="T6" fmla="*/ 180 w 1191"/>
                <a:gd name="T7" fmla="*/ 1010 h 1186"/>
              </a:gdLst>
              <a:ahLst/>
              <a:cxnLst>
                <a:cxn ang="0">
                  <a:pos x="T0" y="T1"/>
                </a:cxn>
                <a:cxn ang="0">
                  <a:pos x="T2" y="T3"/>
                </a:cxn>
                <a:cxn ang="0">
                  <a:pos x="T4" y="T5"/>
                </a:cxn>
                <a:cxn ang="0">
                  <a:pos x="T6" y="T7"/>
                </a:cxn>
              </a:cxnLst>
              <a:rect l="0" t="0" r="r" b="b"/>
              <a:pathLst>
                <a:path w="1191" h="1186">
                  <a:moveTo>
                    <a:pt x="180" y="1010"/>
                  </a:moveTo>
                  <a:cubicBezTo>
                    <a:pt x="388" y="1186"/>
                    <a:pt x="1191" y="600"/>
                    <a:pt x="1191" y="600"/>
                  </a:cubicBezTo>
                  <a:cubicBezTo>
                    <a:pt x="1191" y="600"/>
                    <a:pt x="603" y="0"/>
                    <a:pt x="383" y="92"/>
                  </a:cubicBezTo>
                  <a:cubicBezTo>
                    <a:pt x="167" y="183"/>
                    <a:pt x="0" y="858"/>
                    <a:pt x="180" y="101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549">
              <a:extLst>
                <a:ext uri="{FF2B5EF4-FFF2-40B4-BE49-F238E27FC236}">
                  <a16:creationId xmlns:a16="http://schemas.microsoft.com/office/drawing/2014/main" xmlns="" id="{93127FD1-24AA-4C63-B5A0-80AB47F31176}"/>
                </a:ext>
              </a:extLst>
            </p:cNvPr>
            <p:cNvSpPr>
              <a:spLocks/>
            </p:cNvSpPr>
            <p:nvPr/>
          </p:nvSpPr>
          <p:spPr bwMode="auto">
            <a:xfrm>
              <a:off x="7478713" y="4027488"/>
              <a:ext cx="276225" cy="246063"/>
            </a:xfrm>
            <a:custGeom>
              <a:avLst/>
              <a:gdLst>
                <a:gd name="T0" fmla="*/ 193 w 1510"/>
                <a:gd name="T1" fmla="*/ 222 h 1347"/>
                <a:gd name="T2" fmla="*/ 1391 w 1510"/>
                <a:gd name="T3" fmla="*/ 348 h 1347"/>
                <a:gd name="T4" fmla="*/ 409 w 1510"/>
                <a:gd name="T5" fmla="*/ 1347 h 1347"/>
                <a:gd name="T6" fmla="*/ 193 w 1510"/>
                <a:gd name="T7" fmla="*/ 222 h 1347"/>
              </a:gdLst>
              <a:ahLst/>
              <a:cxnLst>
                <a:cxn ang="0">
                  <a:pos x="T0" y="T1"/>
                </a:cxn>
                <a:cxn ang="0">
                  <a:pos x="T2" y="T3"/>
                </a:cxn>
                <a:cxn ang="0">
                  <a:pos x="T4" y="T5"/>
                </a:cxn>
                <a:cxn ang="0">
                  <a:pos x="T6" y="T7"/>
                </a:cxn>
              </a:cxnLst>
              <a:rect l="0" t="0" r="r" b="b"/>
              <a:pathLst>
                <a:path w="1510" h="1347">
                  <a:moveTo>
                    <a:pt x="193" y="222"/>
                  </a:moveTo>
                  <a:cubicBezTo>
                    <a:pt x="397" y="0"/>
                    <a:pt x="1289" y="64"/>
                    <a:pt x="1391" y="348"/>
                  </a:cubicBezTo>
                  <a:cubicBezTo>
                    <a:pt x="1510" y="677"/>
                    <a:pt x="409" y="1347"/>
                    <a:pt x="409" y="1347"/>
                  </a:cubicBezTo>
                  <a:cubicBezTo>
                    <a:pt x="409" y="1347"/>
                    <a:pt x="0" y="433"/>
                    <a:pt x="193" y="22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550">
              <a:extLst>
                <a:ext uri="{FF2B5EF4-FFF2-40B4-BE49-F238E27FC236}">
                  <a16:creationId xmlns:a16="http://schemas.microsoft.com/office/drawing/2014/main" xmlns="" id="{A7A278A0-6E3A-4778-920E-9331A8BF0445}"/>
                </a:ext>
              </a:extLst>
            </p:cNvPr>
            <p:cNvSpPr>
              <a:spLocks/>
            </p:cNvSpPr>
            <p:nvPr/>
          </p:nvSpPr>
          <p:spPr bwMode="auto">
            <a:xfrm>
              <a:off x="7553325" y="4194175"/>
              <a:ext cx="247650" cy="225425"/>
            </a:xfrm>
            <a:custGeom>
              <a:avLst/>
              <a:gdLst>
                <a:gd name="T0" fmla="*/ 982 w 1356"/>
                <a:gd name="T1" fmla="*/ 1129 h 1236"/>
                <a:gd name="T2" fmla="*/ 0 w 1356"/>
                <a:gd name="T3" fmla="*/ 436 h 1236"/>
                <a:gd name="T4" fmla="*/ 1195 w 1356"/>
                <a:gd name="T5" fmla="*/ 220 h 1236"/>
                <a:gd name="T6" fmla="*/ 982 w 1356"/>
                <a:gd name="T7" fmla="*/ 1129 h 1236"/>
              </a:gdLst>
              <a:ahLst/>
              <a:cxnLst>
                <a:cxn ang="0">
                  <a:pos x="T0" y="T1"/>
                </a:cxn>
                <a:cxn ang="0">
                  <a:pos x="T2" y="T3"/>
                </a:cxn>
                <a:cxn ang="0">
                  <a:pos x="T4" y="T5"/>
                </a:cxn>
                <a:cxn ang="0">
                  <a:pos x="T6" y="T7"/>
                </a:cxn>
              </a:cxnLst>
              <a:rect l="0" t="0" r="r" b="b"/>
              <a:pathLst>
                <a:path w="1356" h="1236">
                  <a:moveTo>
                    <a:pt x="982" y="1129"/>
                  </a:moveTo>
                  <a:cubicBezTo>
                    <a:pt x="701" y="1236"/>
                    <a:pt x="0" y="436"/>
                    <a:pt x="0" y="436"/>
                  </a:cubicBezTo>
                  <a:cubicBezTo>
                    <a:pt x="0" y="436"/>
                    <a:pt x="986" y="0"/>
                    <a:pt x="1195" y="220"/>
                  </a:cubicBezTo>
                  <a:cubicBezTo>
                    <a:pt x="1356" y="389"/>
                    <a:pt x="1200" y="1046"/>
                    <a:pt x="982" y="112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551">
              <a:extLst>
                <a:ext uri="{FF2B5EF4-FFF2-40B4-BE49-F238E27FC236}">
                  <a16:creationId xmlns:a16="http://schemas.microsoft.com/office/drawing/2014/main" xmlns="" id="{EB10A696-2FF9-4CEC-907B-7AD440F492B1}"/>
                </a:ext>
              </a:extLst>
            </p:cNvPr>
            <p:cNvSpPr>
              <a:spLocks/>
            </p:cNvSpPr>
            <p:nvPr/>
          </p:nvSpPr>
          <p:spPr bwMode="auto">
            <a:xfrm>
              <a:off x="7326313" y="4219575"/>
              <a:ext cx="261938" cy="269875"/>
            </a:xfrm>
            <a:custGeom>
              <a:avLst/>
              <a:gdLst>
                <a:gd name="T0" fmla="*/ 1182 w 1429"/>
                <a:gd name="T1" fmla="*/ 1344 h 1472"/>
                <a:gd name="T2" fmla="*/ 157 w 1429"/>
                <a:gd name="T3" fmla="*/ 245 h 1472"/>
                <a:gd name="T4" fmla="*/ 1238 w 1429"/>
                <a:gd name="T5" fmla="*/ 295 h 1472"/>
                <a:gd name="T6" fmla="*/ 1182 w 1429"/>
                <a:gd name="T7" fmla="*/ 1344 h 1472"/>
              </a:gdLst>
              <a:ahLst/>
              <a:cxnLst>
                <a:cxn ang="0">
                  <a:pos x="T0" y="T1"/>
                </a:cxn>
                <a:cxn ang="0">
                  <a:pos x="T2" y="T3"/>
                </a:cxn>
                <a:cxn ang="0">
                  <a:pos x="T4" y="T5"/>
                </a:cxn>
                <a:cxn ang="0">
                  <a:pos x="T6" y="T7"/>
                </a:cxn>
              </a:cxnLst>
              <a:rect l="0" t="0" r="r" b="b"/>
              <a:pathLst>
                <a:path w="1429" h="1472">
                  <a:moveTo>
                    <a:pt x="1182" y="1344"/>
                  </a:moveTo>
                  <a:cubicBezTo>
                    <a:pt x="829" y="1472"/>
                    <a:pt x="0" y="587"/>
                    <a:pt x="157" y="245"/>
                  </a:cubicBezTo>
                  <a:cubicBezTo>
                    <a:pt x="271" y="0"/>
                    <a:pt x="1238" y="295"/>
                    <a:pt x="1238" y="295"/>
                  </a:cubicBezTo>
                  <a:cubicBezTo>
                    <a:pt x="1238" y="295"/>
                    <a:pt x="1429" y="1254"/>
                    <a:pt x="1182" y="134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552">
              <a:extLst>
                <a:ext uri="{FF2B5EF4-FFF2-40B4-BE49-F238E27FC236}">
                  <a16:creationId xmlns:a16="http://schemas.microsoft.com/office/drawing/2014/main" xmlns="" id="{84A1CDE8-7357-457F-B151-50F0AF196B09}"/>
                </a:ext>
              </a:extLst>
            </p:cNvPr>
            <p:cNvSpPr>
              <a:spLocks/>
            </p:cNvSpPr>
            <p:nvPr/>
          </p:nvSpPr>
          <p:spPr bwMode="auto">
            <a:xfrm>
              <a:off x="6184900" y="4779963"/>
              <a:ext cx="171450" cy="161925"/>
            </a:xfrm>
            <a:custGeom>
              <a:avLst/>
              <a:gdLst>
                <a:gd name="T0" fmla="*/ 40 w 932"/>
                <a:gd name="T1" fmla="*/ 306 h 892"/>
                <a:gd name="T2" fmla="*/ 639 w 932"/>
                <a:gd name="T3" fmla="*/ 842 h 892"/>
                <a:gd name="T4" fmla="*/ 932 w 932"/>
                <a:gd name="T5" fmla="*/ 0 h 892"/>
                <a:gd name="T6" fmla="*/ 40 w 932"/>
                <a:gd name="T7" fmla="*/ 306 h 892"/>
              </a:gdLst>
              <a:ahLst/>
              <a:cxnLst>
                <a:cxn ang="0">
                  <a:pos x="T0" y="T1"/>
                </a:cxn>
                <a:cxn ang="0">
                  <a:pos x="T2" y="T3"/>
                </a:cxn>
                <a:cxn ang="0">
                  <a:pos x="T4" y="T5"/>
                </a:cxn>
                <a:cxn ang="0">
                  <a:pos x="T6" y="T7"/>
                </a:cxn>
              </a:cxnLst>
              <a:rect l="0" t="0" r="r" b="b"/>
              <a:pathLst>
                <a:path w="932" h="892">
                  <a:moveTo>
                    <a:pt x="40" y="306"/>
                  </a:moveTo>
                  <a:cubicBezTo>
                    <a:pt x="0" y="503"/>
                    <a:pt x="445" y="892"/>
                    <a:pt x="639" y="842"/>
                  </a:cubicBezTo>
                  <a:cubicBezTo>
                    <a:pt x="855" y="786"/>
                    <a:pt x="932" y="0"/>
                    <a:pt x="932" y="0"/>
                  </a:cubicBezTo>
                  <a:cubicBezTo>
                    <a:pt x="932" y="0"/>
                    <a:pt x="87" y="75"/>
                    <a:pt x="40" y="3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553">
              <a:extLst>
                <a:ext uri="{FF2B5EF4-FFF2-40B4-BE49-F238E27FC236}">
                  <a16:creationId xmlns:a16="http://schemas.microsoft.com/office/drawing/2014/main" xmlns="" id="{36447317-DEF7-4481-9212-5C9377417C87}"/>
                </a:ext>
              </a:extLst>
            </p:cNvPr>
            <p:cNvSpPr>
              <a:spLocks/>
            </p:cNvSpPr>
            <p:nvPr/>
          </p:nvSpPr>
          <p:spPr bwMode="auto">
            <a:xfrm>
              <a:off x="6356350" y="4762500"/>
              <a:ext cx="182563" cy="173038"/>
            </a:xfrm>
            <a:custGeom>
              <a:avLst/>
              <a:gdLst>
                <a:gd name="T0" fmla="*/ 453 w 1004"/>
                <a:gd name="T1" fmla="*/ 936 h 944"/>
                <a:gd name="T2" fmla="*/ 0 w 1004"/>
                <a:gd name="T3" fmla="*/ 94 h 944"/>
                <a:gd name="T4" fmla="*/ 911 w 1004"/>
                <a:gd name="T5" fmla="*/ 208 h 944"/>
                <a:gd name="T6" fmla="*/ 453 w 1004"/>
                <a:gd name="T7" fmla="*/ 936 h 944"/>
              </a:gdLst>
              <a:ahLst/>
              <a:cxnLst>
                <a:cxn ang="0">
                  <a:pos x="T0" y="T1"/>
                </a:cxn>
                <a:cxn ang="0">
                  <a:pos x="T2" y="T3"/>
                </a:cxn>
                <a:cxn ang="0">
                  <a:pos x="T4" y="T5"/>
                </a:cxn>
                <a:cxn ang="0">
                  <a:pos x="T6" y="T7"/>
                </a:cxn>
              </a:cxnLst>
              <a:rect l="0" t="0" r="r" b="b"/>
              <a:pathLst>
                <a:path w="1004" h="944">
                  <a:moveTo>
                    <a:pt x="453" y="936"/>
                  </a:moveTo>
                  <a:cubicBezTo>
                    <a:pt x="214" y="928"/>
                    <a:pt x="0" y="94"/>
                    <a:pt x="0" y="94"/>
                  </a:cubicBezTo>
                  <a:cubicBezTo>
                    <a:pt x="0" y="94"/>
                    <a:pt x="813" y="0"/>
                    <a:pt x="911" y="208"/>
                  </a:cubicBezTo>
                  <a:cubicBezTo>
                    <a:pt x="1004" y="402"/>
                    <a:pt x="668" y="944"/>
                    <a:pt x="453" y="93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554">
              <a:extLst>
                <a:ext uri="{FF2B5EF4-FFF2-40B4-BE49-F238E27FC236}">
                  <a16:creationId xmlns:a16="http://schemas.microsoft.com/office/drawing/2014/main" xmlns="" id="{692E48A0-36CB-44E4-BF9B-4599387D24AB}"/>
                </a:ext>
              </a:extLst>
            </p:cNvPr>
            <p:cNvSpPr>
              <a:spLocks/>
            </p:cNvSpPr>
            <p:nvPr/>
          </p:nvSpPr>
          <p:spPr bwMode="auto">
            <a:xfrm>
              <a:off x="6224588" y="4586288"/>
              <a:ext cx="215900" cy="193675"/>
            </a:xfrm>
            <a:custGeom>
              <a:avLst/>
              <a:gdLst>
                <a:gd name="T0" fmla="*/ 78 w 1183"/>
                <a:gd name="T1" fmla="*/ 352 h 1057"/>
                <a:gd name="T2" fmla="*/ 1034 w 1183"/>
                <a:gd name="T3" fmla="*/ 186 h 1057"/>
                <a:gd name="T4" fmla="*/ 716 w 1183"/>
                <a:gd name="T5" fmla="*/ 1057 h 1057"/>
                <a:gd name="T6" fmla="*/ 78 w 1183"/>
                <a:gd name="T7" fmla="*/ 352 h 1057"/>
              </a:gdLst>
              <a:ahLst/>
              <a:cxnLst>
                <a:cxn ang="0">
                  <a:pos x="T0" y="T1"/>
                </a:cxn>
                <a:cxn ang="0">
                  <a:pos x="T2" y="T3"/>
                </a:cxn>
                <a:cxn ang="0">
                  <a:pos x="T4" y="T5"/>
                </a:cxn>
                <a:cxn ang="0">
                  <a:pos x="T6" y="T7"/>
                </a:cxn>
              </a:cxnLst>
              <a:rect l="0" t="0" r="r" b="b"/>
              <a:pathLst>
                <a:path w="1183" h="1057">
                  <a:moveTo>
                    <a:pt x="78" y="352"/>
                  </a:moveTo>
                  <a:cubicBezTo>
                    <a:pt x="157" y="123"/>
                    <a:pt x="879" y="0"/>
                    <a:pt x="1034" y="186"/>
                  </a:cubicBezTo>
                  <a:cubicBezTo>
                    <a:pt x="1183" y="364"/>
                    <a:pt x="716" y="1057"/>
                    <a:pt x="716" y="1057"/>
                  </a:cubicBezTo>
                  <a:cubicBezTo>
                    <a:pt x="716" y="1057"/>
                    <a:pt x="0" y="577"/>
                    <a:pt x="78" y="352"/>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555">
              <a:extLst>
                <a:ext uri="{FF2B5EF4-FFF2-40B4-BE49-F238E27FC236}">
                  <a16:creationId xmlns:a16="http://schemas.microsoft.com/office/drawing/2014/main" xmlns="" id="{C9889361-C6A3-420A-BE0F-9FFEF47A8F90}"/>
                </a:ext>
              </a:extLst>
            </p:cNvPr>
            <p:cNvSpPr>
              <a:spLocks/>
            </p:cNvSpPr>
            <p:nvPr/>
          </p:nvSpPr>
          <p:spPr bwMode="auto">
            <a:xfrm>
              <a:off x="6713538" y="4165600"/>
              <a:ext cx="211138" cy="228600"/>
            </a:xfrm>
            <a:custGeom>
              <a:avLst/>
              <a:gdLst>
                <a:gd name="T0" fmla="*/ 130 w 1155"/>
                <a:gd name="T1" fmla="*/ 1013 h 1245"/>
                <a:gd name="T2" fmla="*/ 1155 w 1155"/>
                <a:gd name="T3" fmla="*/ 1013 h 1245"/>
                <a:gd name="T4" fmla="*/ 915 w 1155"/>
                <a:gd name="T5" fmla="*/ 68 h 1245"/>
                <a:gd name="T6" fmla="*/ 130 w 1155"/>
                <a:gd name="T7" fmla="*/ 1013 h 1245"/>
              </a:gdLst>
              <a:ahLst/>
              <a:cxnLst>
                <a:cxn ang="0">
                  <a:pos x="T0" y="T1"/>
                </a:cxn>
                <a:cxn ang="0">
                  <a:pos x="T2" y="T3"/>
                </a:cxn>
                <a:cxn ang="0">
                  <a:pos x="T4" y="T5"/>
                </a:cxn>
                <a:cxn ang="0">
                  <a:pos x="T6" y="T7"/>
                </a:cxn>
              </a:cxnLst>
              <a:rect l="0" t="0" r="r" b="b"/>
              <a:pathLst>
                <a:path w="1155" h="1245">
                  <a:moveTo>
                    <a:pt x="130" y="1013"/>
                  </a:moveTo>
                  <a:cubicBezTo>
                    <a:pt x="239" y="1245"/>
                    <a:pt x="1155" y="1013"/>
                    <a:pt x="1155" y="1013"/>
                  </a:cubicBezTo>
                  <a:cubicBezTo>
                    <a:pt x="1155" y="1013"/>
                    <a:pt x="1153" y="122"/>
                    <a:pt x="915" y="68"/>
                  </a:cubicBezTo>
                  <a:cubicBezTo>
                    <a:pt x="616" y="0"/>
                    <a:pt x="0" y="735"/>
                    <a:pt x="130" y="10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556">
              <a:extLst>
                <a:ext uri="{FF2B5EF4-FFF2-40B4-BE49-F238E27FC236}">
                  <a16:creationId xmlns:a16="http://schemas.microsoft.com/office/drawing/2014/main" xmlns="" id="{49CED311-C007-46FB-B73C-7933BE44D98C}"/>
                </a:ext>
              </a:extLst>
            </p:cNvPr>
            <p:cNvSpPr>
              <a:spLocks/>
            </p:cNvSpPr>
            <p:nvPr/>
          </p:nvSpPr>
          <p:spPr bwMode="auto">
            <a:xfrm>
              <a:off x="6924675" y="4165600"/>
              <a:ext cx="219075" cy="258763"/>
            </a:xfrm>
            <a:custGeom>
              <a:avLst/>
              <a:gdLst>
                <a:gd name="T0" fmla="*/ 772 w 1200"/>
                <a:gd name="T1" fmla="*/ 76 h 1422"/>
                <a:gd name="T2" fmla="*/ 0 w 1200"/>
                <a:gd name="T3" fmla="*/ 1021 h 1422"/>
                <a:gd name="T4" fmla="*/ 985 w 1200"/>
                <a:gd name="T5" fmla="*/ 1247 h 1422"/>
                <a:gd name="T6" fmla="*/ 772 w 1200"/>
                <a:gd name="T7" fmla="*/ 76 h 1422"/>
              </a:gdLst>
              <a:ahLst/>
              <a:cxnLst>
                <a:cxn ang="0">
                  <a:pos x="T0" y="T1"/>
                </a:cxn>
                <a:cxn ang="0">
                  <a:pos x="T2" y="T3"/>
                </a:cxn>
                <a:cxn ang="0">
                  <a:pos x="T4" y="T5"/>
                </a:cxn>
                <a:cxn ang="0">
                  <a:pos x="T6" y="T7"/>
                </a:cxn>
              </a:cxnLst>
              <a:rect l="0" t="0" r="r" b="b"/>
              <a:pathLst>
                <a:path w="1200" h="1422">
                  <a:moveTo>
                    <a:pt x="772" y="76"/>
                  </a:moveTo>
                  <a:cubicBezTo>
                    <a:pt x="476" y="0"/>
                    <a:pt x="0" y="1021"/>
                    <a:pt x="0" y="1021"/>
                  </a:cubicBezTo>
                  <a:cubicBezTo>
                    <a:pt x="0" y="1021"/>
                    <a:pt x="802" y="1422"/>
                    <a:pt x="985" y="1247"/>
                  </a:cubicBezTo>
                  <a:cubicBezTo>
                    <a:pt x="1200" y="1042"/>
                    <a:pt x="1060" y="150"/>
                    <a:pt x="772" y="76"/>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557">
              <a:extLst>
                <a:ext uri="{FF2B5EF4-FFF2-40B4-BE49-F238E27FC236}">
                  <a16:creationId xmlns:a16="http://schemas.microsoft.com/office/drawing/2014/main" xmlns="" id="{FFECF939-264A-421A-979B-D7F80EE5E947}"/>
                </a:ext>
              </a:extLst>
            </p:cNvPr>
            <p:cNvSpPr>
              <a:spLocks/>
            </p:cNvSpPr>
            <p:nvPr/>
          </p:nvSpPr>
          <p:spPr bwMode="auto">
            <a:xfrm>
              <a:off x="6775450" y="4351338"/>
              <a:ext cx="269875" cy="225425"/>
            </a:xfrm>
            <a:custGeom>
              <a:avLst/>
              <a:gdLst>
                <a:gd name="T0" fmla="*/ 69 w 1475"/>
                <a:gd name="T1" fmla="*/ 705 h 1230"/>
                <a:gd name="T2" fmla="*/ 1306 w 1475"/>
                <a:gd name="T3" fmla="*/ 980 h 1230"/>
                <a:gd name="T4" fmla="*/ 814 w 1475"/>
                <a:gd name="T5" fmla="*/ 0 h 1230"/>
                <a:gd name="T6" fmla="*/ 69 w 1475"/>
                <a:gd name="T7" fmla="*/ 705 h 1230"/>
              </a:gdLst>
              <a:ahLst/>
              <a:cxnLst>
                <a:cxn ang="0">
                  <a:pos x="T0" y="T1"/>
                </a:cxn>
                <a:cxn ang="0">
                  <a:pos x="T2" y="T3"/>
                </a:cxn>
                <a:cxn ang="0">
                  <a:pos x="T4" y="T5"/>
                </a:cxn>
                <a:cxn ang="0">
                  <a:pos x="T6" y="T7"/>
                </a:cxn>
              </a:cxnLst>
              <a:rect l="0" t="0" r="r" b="b"/>
              <a:pathLst>
                <a:path w="1475" h="1230">
                  <a:moveTo>
                    <a:pt x="69" y="705"/>
                  </a:moveTo>
                  <a:cubicBezTo>
                    <a:pt x="153" y="1011"/>
                    <a:pt x="1111" y="1230"/>
                    <a:pt x="1306" y="980"/>
                  </a:cubicBezTo>
                  <a:cubicBezTo>
                    <a:pt x="1475" y="764"/>
                    <a:pt x="814" y="0"/>
                    <a:pt x="814" y="0"/>
                  </a:cubicBezTo>
                  <a:cubicBezTo>
                    <a:pt x="814" y="0"/>
                    <a:pt x="0" y="458"/>
                    <a:pt x="69" y="7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558">
              <a:extLst>
                <a:ext uri="{FF2B5EF4-FFF2-40B4-BE49-F238E27FC236}">
                  <a16:creationId xmlns:a16="http://schemas.microsoft.com/office/drawing/2014/main" xmlns="" id="{FD051A90-61FD-49D7-86B1-55160BA8507E}"/>
                </a:ext>
              </a:extLst>
            </p:cNvPr>
            <p:cNvSpPr>
              <a:spLocks/>
            </p:cNvSpPr>
            <p:nvPr/>
          </p:nvSpPr>
          <p:spPr bwMode="auto">
            <a:xfrm>
              <a:off x="7191375" y="4167188"/>
              <a:ext cx="222250" cy="195263"/>
            </a:xfrm>
            <a:custGeom>
              <a:avLst/>
              <a:gdLst>
                <a:gd name="T0" fmla="*/ 1060 w 1217"/>
                <a:gd name="T1" fmla="*/ 865 h 1075"/>
                <a:gd name="T2" fmla="*/ 501 w 1217"/>
                <a:gd name="T3" fmla="*/ 0 h 1075"/>
                <a:gd name="T4" fmla="*/ 48 w 1217"/>
                <a:gd name="T5" fmla="*/ 539 h 1075"/>
                <a:gd name="T6" fmla="*/ 1060 w 1217"/>
                <a:gd name="T7" fmla="*/ 865 h 1075"/>
              </a:gdLst>
              <a:ahLst/>
              <a:cxnLst>
                <a:cxn ang="0">
                  <a:pos x="T0" y="T1"/>
                </a:cxn>
                <a:cxn ang="0">
                  <a:pos x="T2" y="T3"/>
                </a:cxn>
                <a:cxn ang="0">
                  <a:pos x="T4" y="T5"/>
                </a:cxn>
                <a:cxn ang="0">
                  <a:pos x="T6" y="T7"/>
                </a:cxn>
              </a:cxnLst>
              <a:rect l="0" t="0" r="r" b="b"/>
              <a:pathLst>
                <a:path w="1217" h="1075">
                  <a:moveTo>
                    <a:pt x="1060" y="865"/>
                  </a:moveTo>
                  <a:cubicBezTo>
                    <a:pt x="1217" y="660"/>
                    <a:pt x="501" y="0"/>
                    <a:pt x="501" y="0"/>
                  </a:cubicBezTo>
                  <a:cubicBezTo>
                    <a:pt x="501" y="0"/>
                    <a:pt x="0" y="370"/>
                    <a:pt x="48" y="539"/>
                  </a:cubicBezTo>
                  <a:cubicBezTo>
                    <a:pt x="122" y="794"/>
                    <a:pt x="898" y="1075"/>
                    <a:pt x="1060" y="86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559">
              <a:extLst>
                <a:ext uri="{FF2B5EF4-FFF2-40B4-BE49-F238E27FC236}">
                  <a16:creationId xmlns:a16="http://schemas.microsoft.com/office/drawing/2014/main" xmlns="" id="{586E767B-C0D6-41C4-A85A-CD2CA2910EDE}"/>
                </a:ext>
              </a:extLst>
            </p:cNvPr>
            <p:cNvSpPr>
              <a:spLocks/>
            </p:cNvSpPr>
            <p:nvPr/>
          </p:nvSpPr>
          <p:spPr bwMode="auto">
            <a:xfrm>
              <a:off x="7281863" y="4075113"/>
              <a:ext cx="185738" cy="174625"/>
            </a:xfrm>
            <a:custGeom>
              <a:avLst/>
              <a:gdLst>
                <a:gd name="T0" fmla="*/ 885 w 1014"/>
                <a:gd name="T1" fmla="*/ 701 h 955"/>
                <a:gd name="T2" fmla="*/ 758 w 1014"/>
                <a:gd name="T3" fmla="*/ 860 h 955"/>
                <a:gd name="T4" fmla="*/ 0 w 1014"/>
                <a:gd name="T5" fmla="*/ 501 h 955"/>
                <a:gd name="T6" fmla="*/ 199 w 1014"/>
                <a:gd name="T7" fmla="*/ 358 h 955"/>
                <a:gd name="T8" fmla="*/ 905 w 1014"/>
                <a:gd name="T9" fmla="*/ 101 h 955"/>
                <a:gd name="T10" fmla="*/ 885 w 1014"/>
                <a:gd name="T11" fmla="*/ 701 h 955"/>
              </a:gdLst>
              <a:ahLst/>
              <a:cxnLst>
                <a:cxn ang="0">
                  <a:pos x="T0" y="T1"/>
                </a:cxn>
                <a:cxn ang="0">
                  <a:pos x="T2" y="T3"/>
                </a:cxn>
                <a:cxn ang="0">
                  <a:pos x="T4" y="T5"/>
                </a:cxn>
                <a:cxn ang="0">
                  <a:pos x="T6" y="T7"/>
                </a:cxn>
                <a:cxn ang="0">
                  <a:pos x="T8" y="T9"/>
                </a:cxn>
                <a:cxn ang="0">
                  <a:pos x="T10" y="T11"/>
                </a:cxn>
              </a:cxnLst>
              <a:rect l="0" t="0" r="r" b="b"/>
              <a:pathLst>
                <a:path w="1014" h="955">
                  <a:moveTo>
                    <a:pt x="885" y="701"/>
                  </a:moveTo>
                  <a:cubicBezTo>
                    <a:pt x="850" y="777"/>
                    <a:pt x="806" y="836"/>
                    <a:pt x="758" y="860"/>
                  </a:cubicBezTo>
                  <a:cubicBezTo>
                    <a:pt x="571" y="955"/>
                    <a:pt x="0" y="501"/>
                    <a:pt x="0" y="501"/>
                  </a:cubicBezTo>
                  <a:cubicBezTo>
                    <a:pt x="0" y="501"/>
                    <a:pt x="83" y="436"/>
                    <a:pt x="199" y="358"/>
                  </a:cubicBezTo>
                  <a:cubicBezTo>
                    <a:pt x="425" y="206"/>
                    <a:pt x="777" y="0"/>
                    <a:pt x="905" y="101"/>
                  </a:cubicBezTo>
                  <a:cubicBezTo>
                    <a:pt x="1014" y="189"/>
                    <a:pt x="979" y="502"/>
                    <a:pt x="885" y="70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560">
              <a:extLst>
                <a:ext uri="{FF2B5EF4-FFF2-40B4-BE49-F238E27FC236}">
                  <a16:creationId xmlns:a16="http://schemas.microsoft.com/office/drawing/2014/main" xmlns="" id="{42CA006B-0190-4C00-B98E-82E1F14418FB}"/>
                </a:ext>
              </a:extLst>
            </p:cNvPr>
            <p:cNvSpPr>
              <a:spLocks/>
            </p:cNvSpPr>
            <p:nvPr/>
          </p:nvSpPr>
          <p:spPr bwMode="auto">
            <a:xfrm>
              <a:off x="7142163" y="4003675"/>
              <a:ext cx="139700" cy="184150"/>
            </a:xfrm>
            <a:custGeom>
              <a:avLst/>
              <a:gdLst>
                <a:gd name="T0" fmla="*/ 767 w 767"/>
                <a:gd name="T1" fmla="*/ 893 h 1007"/>
                <a:gd name="T2" fmla="*/ 75 w 767"/>
                <a:gd name="T3" fmla="*/ 873 h 1007"/>
                <a:gd name="T4" fmla="*/ 6 w 767"/>
                <a:gd name="T5" fmla="*/ 601 h 1007"/>
                <a:gd name="T6" fmla="*/ 222 w 767"/>
                <a:gd name="T7" fmla="*/ 28 h 1007"/>
                <a:gd name="T8" fmla="*/ 623 w 767"/>
                <a:gd name="T9" fmla="*/ 517 h 1007"/>
                <a:gd name="T10" fmla="*/ 767 w 767"/>
                <a:gd name="T11" fmla="*/ 893 h 1007"/>
              </a:gdLst>
              <a:ahLst/>
              <a:cxnLst>
                <a:cxn ang="0">
                  <a:pos x="T0" y="T1"/>
                </a:cxn>
                <a:cxn ang="0">
                  <a:pos x="T2" y="T3"/>
                </a:cxn>
                <a:cxn ang="0">
                  <a:pos x="T4" y="T5"/>
                </a:cxn>
                <a:cxn ang="0">
                  <a:pos x="T6" y="T7"/>
                </a:cxn>
                <a:cxn ang="0">
                  <a:pos x="T8" y="T9"/>
                </a:cxn>
                <a:cxn ang="0">
                  <a:pos x="T10" y="T11"/>
                </a:cxn>
              </a:cxnLst>
              <a:rect l="0" t="0" r="r" b="b"/>
              <a:pathLst>
                <a:path w="767" h="1007">
                  <a:moveTo>
                    <a:pt x="767" y="893"/>
                  </a:moveTo>
                  <a:cubicBezTo>
                    <a:pt x="767" y="893"/>
                    <a:pt x="184" y="1007"/>
                    <a:pt x="75" y="873"/>
                  </a:cubicBezTo>
                  <a:cubicBezTo>
                    <a:pt x="31" y="819"/>
                    <a:pt x="9" y="717"/>
                    <a:pt x="6" y="601"/>
                  </a:cubicBezTo>
                  <a:cubicBezTo>
                    <a:pt x="0" y="358"/>
                    <a:pt x="79" y="56"/>
                    <a:pt x="222" y="28"/>
                  </a:cubicBezTo>
                  <a:cubicBezTo>
                    <a:pt x="361" y="0"/>
                    <a:pt x="514" y="271"/>
                    <a:pt x="623" y="517"/>
                  </a:cubicBezTo>
                  <a:cubicBezTo>
                    <a:pt x="709" y="713"/>
                    <a:pt x="767" y="893"/>
                    <a:pt x="767" y="8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561">
              <a:extLst>
                <a:ext uri="{FF2B5EF4-FFF2-40B4-BE49-F238E27FC236}">
                  <a16:creationId xmlns:a16="http://schemas.microsoft.com/office/drawing/2014/main" xmlns="" id="{B5F30AEA-8E5B-4415-8B36-ACD0E2962D9C}"/>
                </a:ext>
              </a:extLst>
            </p:cNvPr>
            <p:cNvSpPr>
              <a:spLocks/>
            </p:cNvSpPr>
            <p:nvPr/>
          </p:nvSpPr>
          <p:spPr bwMode="auto">
            <a:xfrm>
              <a:off x="7243763" y="4165600"/>
              <a:ext cx="96838" cy="85725"/>
            </a:xfrm>
            <a:custGeom>
              <a:avLst/>
              <a:gdLst>
                <a:gd name="T0" fmla="*/ 459 w 527"/>
                <a:gd name="T1" fmla="*/ 375 h 466"/>
                <a:gd name="T2" fmla="*/ 217 w 527"/>
                <a:gd name="T3" fmla="*/ 0 h 466"/>
                <a:gd name="T4" fmla="*/ 21 w 527"/>
                <a:gd name="T5" fmla="*/ 234 h 466"/>
                <a:gd name="T6" fmla="*/ 459 w 527"/>
                <a:gd name="T7" fmla="*/ 375 h 466"/>
              </a:gdLst>
              <a:ahLst/>
              <a:cxnLst>
                <a:cxn ang="0">
                  <a:pos x="T0" y="T1"/>
                </a:cxn>
                <a:cxn ang="0">
                  <a:pos x="T2" y="T3"/>
                </a:cxn>
                <a:cxn ang="0">
                  <a:pos x="T4" y="T5"/>
                </a:cxn>
                <a:cxn ang="0">
                  <a:pos x="T6" y="T7"/>
                </a:cxn>
              </a:cxnLst>
              <a:rect l="0" t="0" r="r" b="b"/>
              <a:pathLst>
                <a:path w="527" h="466">
                  <a:moveTo>
                    <a:pt x="459" y="375"/>
                  </a:moveTo>
                  <a:cubicBezTo>
                    <a:pt x="527" y="286"/>
                    <a:pt x="217" y="0"/>
                    <a:pt x="217" y="0"/>
                  </a:cubicBezTo>
                  <a:cubicBezTo>
                    <a:pt x="217" y="0"/>
                    <a:pt x="0" y="160"/>
                    <a:pt x="21" y="234"/>
                  </a:cubicBezTo>
                  <a:cubicBezTo>
                    <a:pt x="53" y="344"/>
                    <a:pt x="389" y="466"/>
                    <a:pt x="459" y="37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562">
              <a:extLst>
                <a:ext uri="{FF2B5EF4-FFF2-40B4-BE49-F238E27FC236}">
                  <a16:creationId xmlns:a16="http://schemas.microsoft.com/office/drawing/2014/main" xmlns="" id="{45789FDA-221C-42A7-9139-B3228809FB12}"/>
                </a:ext>
              </a:extLst>
            </p:cNvPr>
            <p:cNvSpPr>
              <a:spLocks/>
            </p:cNvSpPr>
            <p:nvPr/>
          </p:nvSpPr>
          <p:spPr bwMode="auto">
            <a:xfrm>
              <a:off x="7283450" y="4122738"/>
              <a:ext cx="82550" cy="79375"/>
            </a:xfrm>
            <a:custGeom>
              <a:avLst/>
              <a:gdLst>
                <a:gd name="T0" fmla="*/ 391 w 457"/>
                <a:gd name="T1" fmla="*/ 67 h 436"/>
                <a:gd name="T2" fmla="*/ 0 w 457"/>
                <a:gd name="T3" fmla="*/ 239 h 436"/>
                <a:gd name="T4" fmla="*/ 328 w 457"/>
                <a:gd name="T5" fmla="*/ 395 h 436"/>
                <a:gd name="T6" fmla="*/ 391 w 457"/>
                <a:gd name="T7" fmla="*/ 67 h 436"/>
              </a:gdLst>
              <a:ahLst/>
              <a:cxnLst>
                <a:cxn ang="0">
                  <a:pos x="T0" y="T1"/>
                </a:cxn>
                <a:cxn ang="0">
                  <a:pos x="T2" y="T3"/>
                </a:cxn>
                <a:cxn ang="0">
                  <a:pos x="T4" y="T5"/>
                </a:cxn>
                <a:cxn ang="0">
                  <a:pos x="T6" y="T7"/>
                </a:cxn>
              </a:cxnLst>
              <a:rect l="0" t="0" r="r" b="b"/>
              <a:pathLst>
                <a:path w="457" h="436">
                  <a:moveTo>
                    <a:pt x="391" y="67"/>
                  </a:moveTo>
                  <a:cubicBezTo>
                    <a:pt x="308" y="0"/>
                    <a:pt x="0" y="239"/>
                    <a:pt x="0" y="239"/>
                  </a:cubicBezTo>
                  <a:cubicBezTo>
                    <a:pt x="0" y="239"/>
                    <a:pt x="247" y="436"/>
                    <a:pt x="328" y="395"/>
                  </a:cubicBezTo>
                  <a:cubicBezTo>
                    <a:pt x="403" y="357"/>
                    <a:pt x="457" y="119"/>
                    <a:pt x="391" y="6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563">
              <a:extLst>
                <a:ext uri="{FF2B5EF4-FFF2-40B4-BE49-F238E27FC236}">
                  <a16:creationId xmlns:a16="http://schemas.microsoft.com/office/drawing/2014/main" xmlns="" id="{F4A56BEA-8015-45E0-8BE7-D68AD80EE64E}"/>
                </a:ext>
              </a:extLst>
            </p:cNvPr>
            <p:cNvSpPr>
              <a:spLocks/>
            </p:cNvSpPr>
            <p:nvPr/>
          </p:nvSpPr>
          <p:spPr bwMode="auto">
            <a:xfrm>
              <a:off x="7218363" y="4094163"/>
              <a:ext cx="65088" cy="80963"/>
            </a:xfrm>
            <a:custGeom>
              <a:avLst/>
              <a:gdLst>
                <a:gd name="T0" fmla="*/ 59 w 359"/>
                <a:gd name="T1" fmla="*/ 388 h 446"/>
                <a:gd name="T2" fmla="*/ 359 w 359"/>
                <a:gd name="T3" fmla="*/ 396 h 446"/>
                <a:gd name="T4" fmla="*/ 122 w 359"/>
                <a:gd name="T5" fmla="*/ 22 h 446"/>
                <a:gd name="T6" fmla="*/ 59 w 359"/>
                <a:gd name="T7" fmla="*/ 388 h 446"/>
              </a:gdLst>
              <a:ahLst/>
              <a:cxnLst>
                <a:cxn ang="0">
                  <a:pos x="T0" y="T1"/>
                </a:cxn>
                <a:cxn ang="0">
                  <a:pos x="T2" y="T3"/>
                </a:cxn>
                <a:cxn ang="0">
                  <a:pos x="T4" y="T5"/>
                </a:cxn>
                <a:cxn ang="0">
                  <a:pos x="T6" y="T7"/>
                </a:cxn>
              </a:cxnLst>
              <a:rect l="0" t="0" r="r" b="b"/>
              <a:pathLst>
                <a:path w="359" h="446">
                  <a:moveTo>
                    <a:pt x="59" y="388"/>
                  </a:moveTo>
                  <a:cubicBezTo>
                    <a:pt x="107" y="446"/>
                    <a:pt x="359" y="396"/>
                    <a:pt x="359" y="396"/>
                  </a:cubicBezTo>
                  <a:cubicBezTo>
                    <a:pt x="359" y="396"/>
                    <a:pt x="231" y="0"/>
                    <a:pt x="122" y="22"/>
                  </a:cubicBezTo>
                  <a:cubicBezTo>
                    <a:pt x="31" y="40"/>
                    <a:pt x="0" y="316"/>
                    <a:pt x="59" y="388"/>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564">
              <a:extLst>
                <a:ext uri="{FF2B5EF4-FFF2-40B4-BE49-F238E27FC236}">
                  <a16:creationId xmlns:a16="http://schemas.microsoft.com/office/drawing/2014/main" xmlns="" id="{20994037-4932-492C-B225-682CB3C55E8D}"/>
                </a:ext>
              </a:extLst>
            </p:cNvPr>
            <p:cNvSpPr>
              <a:spLocks/>
            </p:cNvSpPr>
            <p:nvPr/>
          </p:nvSpPr>
          <p:spPr bwMode="auto">
            <a:xfrm>
              <a:off x="6667500" y="4908550"/>
              <a:ext cx="242888" cy="255588"/>
            </a:xfrm>
            <a:custGeom>
              <a:avLst/>
              <a:gdLst>
                <a:gd name="T0" fmla="*/ 1334 w 1334"/>
                <a:gd name="T1" fmla="*/ 203 h 1403"/>
                <a:gd name="T2" fmla="*/ 895 w 1334"/>
                <a:gd name="T3" fmla="*/ 1401 h 1403"/>
                <a:gd name="T4" fmla="*/ 801 w 1334"/>
                <a:gd name="T5" fmla="*/ 1388 h 1403"/>
                <a:gd name="T6" fmla="*/ 176 w 1334"/>
                <a:gd name="T7" fmla="*/ 136 h 1403"/>
                <a:gd name="T8" fmla="*/ 897 w 1334"/>
                <a:gd name="T9" fmla="*/ 93 h 1403"/>
                <a:gd name="T10" fmla="*/ 1334 w 1334"/>
                <a:gd name="T11" fmla="*/ 203 h 1403"/>
                <a:gd name="T12" fmla="*/ 1334 w 1334"/>
                <a:gd name="T13" fmla="*/ 203 h 1403"/>
              </a:gdLst>
              <a:ahLst/>
              <a:cxnLst>
                <a:cxn ang="0">
                  <a:pos x="T0" y="T1"/>
                </a:cxn>
                <a:cxn ang="0">
                  <a:pos x="T2" y="T3"/>
                </a:cxn>
                <a:cxn ang="0">
                  <a:pos x="T4" y="T5"/>
                </a:cxn>
                <a:cxn ang="0">
                  <a:pos x="T6" y="T7"/>
                </a:cxn>
                <a:cxn ang="0">
                  <a:pos x="T8" y="T9"/>
                </a:cxn>
                <a:cxn ang="0">
                  <a:pos x="T10" y="T11"/>
                </a:cxn>
                <a:cxn ang="0">
                  <a:pos x="T12" y="T13"/>
                </a:cxn>
              </a:cxnLst>
              <a:rect l="0" t="0" r="r" b="b"/>
              <a:pathLst>
                <a:path w="1334" h="1403">
                  <a:moveTo>
                    <a:pt x="1334" y="203"/>
                  </a:moveTo>
                  <a:cubicBezTo>
                    <a:pt x="1334" y="203"/>
                    <a:pt x="1213" y="1374"/>
                    <a:pt x="895" y="1401"/>
                  </a:cubicBezTo>
                  <a:cubicBezTo>
                    <a:pt x="865" y="1403"/>
                    <a:pt x="833" y="1399"/>
                    <a:pt x="801" y="1388"/>
                  </a:cubicBezTo>
                  <a:cubicBezTo>
                    <a:pt x="447" y="1272"/>
                    <a:pt x="0" y="420"/>
                    <a:pt x="176" y="136"/>
                  </a:cubicBezTo>
                  <a:cubicBezTo>
                    <a:pt x="260" y="0"/>
                    <a:pt x="605" y="35"/>
                    <a:pt x="897" y="93"/>
                  </a:cubicBezTo>
                  <a:cubicBezTo>
                    <a:pt x="1127" y="139"/>
                    <a:pt x="1324" y="200"/>
                    <a:pt x="1334" y="203"/>
                  </a:cubicBezTo>
                  <a:lnTo>
                    <a:pt x="1334" y="203"/>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565">
              <a:extLst>
                <a:ext uri="{FF2B5EF4-FFF2-40B4-BE49-F238E27FC236}">
                  <a16:creationId xmlns:a16="http://schemas.microsoft.com/office/drawing/2014/main" xmlns="" id="{01E8EF25-59C7-41D6-84A4-2CA98B08B290}"/>
                </a:ext>
              </a:extLst>
            </p:cNvPr>
            <p:cNvSpPr>
              <a:spLocks/>
            </p:cNvSpPr>
            <p:nvPr/>
          </p:nvSpPr>
          <p:spPr bwMode="auto">
            <a:xfrm>
              <a:off x="6910388" y="4872038"/>
              <a:ext cx="276225" cy="298450"/>
            </a:xfrm>
            <a:custGeom>
              <a:avLst/>
              <a:gdLst>
                <a:gd name="T0" fmla="*/ 0 w 1510"/>
                <a:gd name="T1" fmla="*/ 405 h 1633"/>
                <a:gd name="T2" fmla="*/ 745 w 1510"/>
                <a:gd name="T3" fmla="*/ 1603 h 1633"/>
                <a:gd name="T4" fmla="*/ 1291 w 1510"/>
                <a:gd name="T5" fmla="*/ 258 h 1633"/>
                <a:gd name="T6" fmla="*/ 0 w 1510"/>
                <a:gd name="T7" fmla="*/ 405 h 1633"/>
              </a:gdLst>
              <a:ahLst/>
              <a:cxnLst>
                <a:cxn ang="0">
                  <a:pos x="T0" y="T1"/>
                </a:cxn>
                <a:cxn ang="0">
                  <a:pos x="T2" y="T3"/>
                </a:cxn>
                <a:cxn ang="0">
                  <a:pos x="T4" y="T5"/>
                </a:cxn>
                <a:cxn ang="0">
                  <a:pos x="T6" y="T7"/>
                </a:cxn>
              </a:cxnLst>
              <a:rect l="0" t="0" r="r" b="b"/>
              <a:pathLst>
                <a:path w="1510" h="1633">
                  <a:moveTo>
                    <a:pt x="0" y="405"/>
                  </a:moveTo>
                  <a:cubicBezTo>
                    <a:pt x="0" y="405"/>
                    <a:pt x="394" y="1633"/>
                    <a:pt x="745" y="1603"/>
                  </a:cubicBezTo>
                  <a:cubicBezTo>
                    <a:pt x="1106" y="1572"/>
                    <a:pt x="1510" y="547"/>
                    <a:pt x="1291" y="258"/>
                  </a:cubicBezTo>
                  <a:cubicBezTo>
                    <a:pt x="1095" y="0"/>
                    <a:pt x="0" y="405"/>
                    <a:pt x="0" y="405"/>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566">
              <a:extLst>
                <a:ext uri="{FF2B5EF4-FFF2-40B4-BE49-F238E27FC236}">
                  <a16:creationId xmlns:a16="http://schemas.microsoft.com/office/drawing/2014/main" xmlns="" id="{48430F95-3EEB-4E8E-915F-8087AFBE22C3}"/>
                </a:ext>
              </a:extLst>
            </p:cNvPr>
            <p:cNvSpPr>
              <a:spLocks/>
            </p:cNvSpPr>
            <p:nvPr/>
          </p:nvSpPr>
          <p:spPr bwMode="auto">
            <a:xfrm>
              <a:off x="6756400" y="4743450"/>
              <a:ext cx="255588" cy="201613"/>
            </a:xfrm>
            <a:custGeom>
              <a:avLst/>
              <a:gdLst>
                <a:gd name="T0" fmla="*/ 1256 w 1394"/>
                <a:gd name="T1" fmla="*/ 613 h 1106"/>
                <a:gd name="T2" fmla="*/ 842 w 1394"/>
                <a:gd name="T3" fmla="*/ 1106 h 1106"/>
                <a:gd name="T4" fmla="*/ 842 w 1394"/>
                <a:gd name="T5" fmla="*/ 1106 h 1106"/>
                <a:gd name="T6" fmla="*/ 253 w 1394"/>
                <a:gd name="T7" fmla="*/ 745 h 1106"/>
                <a:gd name="T8" fmla="*/ 30 w 1394"/>
                <a:gd name="T9" fmla="*/ 414 h 1106"/>
                <a:gd name="T10" fmla="*/ 1348 w 1394"/>
                <a:gd name="T11" fmla="*/ 281 h 1106"/>
                <a:gd name="T12" fmla="*/ 1256 w 1394"/>
                <a:gd name="T13" fmla="*/ 613 h 1106"/>
              </a:gdLst>
              <a:ahLst/>
              <a:cxnLst>
                <a:cxn ang="0">
                  <a:pos x="T0" y="T1"/>
                </a:cxn>
                <a:cxn ang="0">
                  <a:pos x="T2" y="T3"/>
                </a:cxn>
                <a:cxn ang="0">
                  <a:pos x="T4" y="T5"/>
                </a:cxn>
                <a:cxn ang="0">
                  <a:pos x="T6" y="T7"/>
                </a:cxn>
                <a:cxn ang="0">
                  <a:pos x="T8" y="T9"/>
                </a:cxn>
                <a:cxn ang="0">
                  <a:pos x="T10" y="T11"/>
                </a:cxn>
                <a:cxn ang="0">
                  <a:pos x="T12" y="T13"/>
                </a:cxn>
              </a:cxnLst>
              <a:rect l="0" t="0" r="r" b="b"/>
              <a:pathLst>
                <a:path w="1394" h="1106">
                  <a:moveTo>
                    <a:pt x="1256" y="613"/>
                  </a:moveTo>
                  <a:cubicBezTo>
                    <a:pt x="1103" y="850"/>
                    <a:pt x="842" y="1106"/>
                    <a:pt x="842" y="1106"/>
                  </a:cubicBezTo>
                  <a:lnTo>
                    <a:pt x="842" y="1106"/>
                  </a:lnTo>
                  <a:cubicBezTo>
                    <a:pt x="828" y="1099"/>
                    <a:pt x="490" y="932"/>
                    <a:pt x="253" y="745"/>
                  </a:cubicBezTo>
                  <a:cubicBezTo>
                    <a:pt x="107" y="631"/>
                    <a:pt x="0" y="509"/>
                    <a:pt x="30" y="414"/>
                  </a:cubicBezTo>
                  <a:cubicBezTo>
                    <a:pt x="129" y="98"/>
                    <a:pt x="1172" y="0"/>
                    <a:pt x="1348" y="281"/>
                  </a:cubicBezTo>
                  <a:cubicBezTo>
                    <a:pt x="1394" y="354"/>
                    <a:pt x="1342" y="481"/>
                    <a:pt x="1256" y="61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567">
              <a:extLst>
                <a:ext uri="{FF2B5EF4-FFF2-40B4-BE49-F238E27FC236}">
                  <a16:creationId xmlns:a16="http://schemas.microsoft.com/office/drawing/2014/main" xmlns="" id="{F1AB8753-83C9-4108-A6C9-B46BA18EC79E}"/>
                </a:ext>
              </a:extLst>
            </p:cNvPr>
            <p:cNvSpPr>
              <a:spLocks/>
            </p:cNvSpPr>
            <p:nvPr/>
          </p:nvSpPr>
          <p:spPr bwMode="auto">
            <a:xfrm>
              <a:off x="6756400" y="4910138"/>
              <a:ext cx="153988" cy="176213"/>
            </a:xfrm>
            <a:custGeom>
              <a:avLst/>
              <a:gdLst>
                <a:gd name="T0" fmla="*/ 570 w 845"/>
                <a:gd name="T1" fmla="*/ 946 h 964"/>
                <a:gd name="T2" fmla="*/ 845 w 845"/>
                <a:gd name="T3" fmla="*/ 196 h 964"/>
                <a:gd name="T4" fmla="*/ 120 w 845"/>
                <a:gd name="T5" fmla="*/ 154 h 964"/>
                <a:gd name="T6" fmla="*/ 570 w 845"/>
                <a:gd name="T7" fmla="*/ 946 h 964"/>
              </a:gdLst>
              <a:ahLst/>
              <a:cxnLst>
                <a:cxn ang="0">
                  <a:pos x="T0" y="T1"/>
                </a:cxn>
                <a:cxn ang="0">
                  <a:pos x="T2" y="T3"/>
                </a:cxn>
                <a:cxn ang="0">
                  <a:pos x="T4" y="T5"/>
                </a:cxn>
                <a:cxn ang="0">
                  <a:pos x="T6" y="T7"/>
                </a:cxn>
              </a:cxnLst>
              <a:rect l="0" t="0" r="r" b="b"/>
              <a:pathLst>
                <a:path w="845" h="964">
                  <a:moveTo>
                    <a:pt x="570" y="946"/>
                  </a:moveTo>
                  <a:cubicBezTo>
                    <a:pt x="769" y="929"/>
                    <a:pt x="845" y="196"/>
                    <a:pt x="845" y="196"/>
                  </a:cubicBezTo>
                  <a:cubicBezTo>
                    <a:pt x="845" y="196"/>
                    <a:pt x="216" y="0"/>
                    <a:pt x="120" y="154"/>
                  </a:cubicBezTo>
                  <a:cubicBezTo>
                    <a:pt x="0" y="347"/>
                    <a:pt x="343" y="964"/>
                    <a:pt x="570" y="946"/>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568">
              <a:extLst>
                <a:ext uri="{FF2B5EF4-FFF2-40B4-BE49-F238E27FC236}">
                  <a16:creationId xmlns:a16="http://schemas.microsoft.com/office/drawing/2014/main" xmlns="" id="{73914709-23B3-4080-8556-7021BA2E4037}"/>
                </a:ext>
              </a:extLst>
            </p:cNvPr>
            <p:cNvSpPr>
              <a:spLocks/>
            </p:cNvSpPr>
            <p:nvPr/>
          </p:nvSpPr>
          <p:spPr bwMode="auto">
            <a:xfrm>
              <a:off x="6910388" y="4899025"/>
              <a:ext cx="173038" cy="187325"/>
            </a:xfrm>
            <a:custGeom>
              <a:avLst/>
              <a:gdLst>
                <a:gd name="T0" fmla="*/ 0 w 946"/>
                <a:gd name="T1" fmla="*/ 254 h 1023"/>
                <a:gd name="T2" fmla="*/ 467 w 946"/>
                <a:gd name="T3" fmla="*/ 1004 h 1023"/>
                <a:gd name="T4" fmla="*/ 808 w 946"/>
                <a:gd name="T5" fmla="*/ 162 h 1023"/>
                <a:gd name="T6" fmla="*/ 0 w 946"/>
                <a:gd name="T7" fmla="*/ 254 h 1023"/>
              </a:gdLst>
              <a:ahLst/>
              <a:cxnLst>
                <a:cxn ang="0">
                  <a:pos x="T0" y="T1"/>
                </a:cxn>
                <a:cxn ang="0">
                  <a:pos x="T2" y="T3"/>
                </a:cxn>
                <a:cxn ang="0">
                  <a:pos x="T4" y="T5"/>
                </a:cxn>
                <a:cxn ang="0">
                  <a:pos x="T6" y="T7"/>
                </a:cxn>
              </a:cxnLst>
              <a:rect l="0" t="0" r="r" b="b"/>
              <a:pathLst>
                <a:path w="946" h="1023">
                  <a:moveTo>
                    <a:pt x="0" y="254"/>
                  </a:moveTo>
                  <a:cubicBezTo>
                    <a:pt x="0" y="254"/>
                    <a:pt x="247" y="1023"/>
                    <a:pt x="467" y="1004"/>
                  </a:cubicBezTo>
                  <a:cubicBezTo>
                    <a:pt x="693" y="984"/>
                    <a:pt x="946" y="343"/>
                    <a:pt x="808" y="162"/>
                  </a:cubicBezTo>
                  <a:cubicBezTo>
                    <a:pt x="685" y="0"/>
                    <a:pt x="0" y="254"/>
                    <a:pt x="0" y="254"/>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69">
              <a:extLst>
                <a:ext uri="{FF2B5EF4-FFF2-40B4-BE49-F238E27FC236}">
                  <a16:creationId xmlns:a16="http://schemas.microsoft.com/office/drawing/2014/main" xmlns="" id="{D5453A2E-2A4F-4459-AA54-68D4577D1D61}"/>
                </a:ext>
              </a:extLst>
            </p:cNvPr>
            <p:cNvSpPr>
              <a:spLocks/>
            </p:cNvSpPr>
            <p:nvPr/>
          </p:nvSpPr>
          <p:spPr bwMode="auto">
            <a:xfrm>
              <a:off x="6808788" y="4818063"/>
              <a:ext cx="174625" cy="127000"/>
            </a:xfrm>
            <a:custGeom>
              <a:avLst/>
              <a:gdLst>
                <a:gd name="T0" fmla="*/ 50 w 955"/>
                <a:gd name="T1" fmla="*/ 259 h 692"/>
                <a:gd name="T2" fmla="*/ 558 w 955"/>
                <a:gd name="T3" fmla="*/ 692 h 692"/>
                <a:gd name="T4" fmla="*/ 875 w 955"/>
                <a:gd name="T5" fmla="*/ 175 h 692"/>
                <a:gd name="T6" fmla="*/ 50 w 955"/>
                <a:gd name="T7" fmla="*/ 259 h 692"/>
              </a:gdLst>
              <a:ahLst/>
              <a:cxnLst>
                <a:cxn ang="0">
                  <a:pos x="T0" y="T1"/>
                </a:cxn>
                <a:cxn ang="0">
                  <a:pos x="T2" y="T3"/>
                </a:cxn>
                <a:cxn ang="0">
                  <a:pos x="T4" y="T5"/>
                </a:cxn>
                <a:cxn ang="0">
                  <a:pos x="T6" y="T7"/>
                </a:cxn>
              </a:cxnLst>
              <a:rect l="0" t="0" r="r" b="b"/>
              <a:pathLst>
                <a:path w="955" h="692">
                  <a:moveTo>
                    <a:pt x="50" y="259"/>
                  </a:moveTo>
                  <a:cubicBezTo>
                    <a:pt x="0" y="418"/>
                    <a:pt x="558" y="692"/>
                    <a:pt x="558" y="692"/>
                  </a:cubicBezTo>
                  <a:cubicBezTo>
                    <a:pt x="558" y="692"/>
                    <a:pt x="955" y="303"/>
                    <a:pt x="875" y="175"/>
                  </a:cubicBezTo>
                  <a:cubicBezTo>
                    <a:pt x="764" y="0"/>
                    <a:pt x="111" y="61"/>
                    <a:pt x="50" y="25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70">
              <a:extLst>
                <a:ext uri="{FF2B5EF4-FFF2-40B4-BE49-F238E27FC236}">
                  <a16:creationId xmlns:a16="http://schemas.microsoft.com/office/drawing/2014/main" xmlns="" id="{1DF85F8B-64CE-4D58-BB5A-76AB9026EFE1}"/>
                </a:ext>
              </a:extLst>
            </p:cNvPr>
            <p:cNvSpPr>
              <a:spLocks/>
            </p:cNvSpPr>
            <p:nvPr/>
          </p:nvSpPr>
          <p:spPr bwMode="auto">
            <a:xfrm>
              <a:off x="7281863" y="4549775"/>
              <a:ext cx="247650" cy="228600"/>
            </a:xfrm>
            <a:custGeom>
              <a:avLst/>
              <a:gdLst>
                <a:gd name="T0" fmla="*/ 1 w 1350"/>
                <a:gd name="T1" fmla="*/ 486 h 1245"/>
                <a:gd name="T2" fmla="*/ 1132 w 1350"/>
                <a:gd name="T3" fmla="*/ 1059 h 1245"/>
                <a:gd name="T4" fmla="*/ 974 w 1350"/>
                <a:gd name="T5" fmla="*/ 0 h 1245"/>
                <a:gd name="T6" fmla="*/ 1 w 1350"/>
                <a:gd name="T7" fmla="*/ 486 h 1245"/>
              </a:gdLst>
              <a:ahLst/>
              <a:cxnLst>
                <a:cxn ang="0">
                  <a:pos x="T0" y="T1"/>
                </a:cxn>
                <a:cxn ang="0">
                  <a:pos x="T2" y="T3"/>
                </a:cxn>
                <a:cxn ang="0">
                  <a:pos x="T4" y="T5"/>
                </a:cxn>
                <a:cxn ang="0">
                  <a:pos x="T6" y="T7"/>
                </a:cxn>
              </a:cxnLst>
              <a:rect l="0" t="0" r="r" b="b"/>
              <a:pathLst>
                <a:path w="1350" h="1245">
                  <a:moveTo>
                    <a:pt x="1" y="486"/>
                  </a:moveTo>
                  <a:cubicBezTo>
                    <a:pt x="0" y="803"/>
                    <a:pt x="875" y="1245"/>
                    <a:pt x="1132" y="1059"/>
                  </a:cubicBezTo>
                  <a:cubicBezTo>
                    <a:pt x="1350" y="902"/>
                    <a:pt x="974" y="0"/>
                    <a:pt x="974" y="0"/>
                  </a:cubicBezTo>
                  <a:cubicBezTo>
                    <a:pt x="974" y="0"/>
                    <a:pt x="2" y="214"/>
                    <a:pt x="1" y="486"/>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71">
              <a:extLst>
                <a:ext uri="{FF2B5EF4-FFF2-40B4-BE49-F238E27FC236}">
                  <a16:creationId xmlns:a16="http://schemas.microsoft.com/office/drawing/2014/main" xmlns="" id="{90EB426D-6D74-4444-9375-1A0641254ACE}"/>
                </a:ext>
              </a:extLst>
            </p:cNvPr>
            <p:cNvSpPr>
              <a:spLocks/>
            </p:cNvSpPr>
            <p:nvPr/>
          </p:nvSpPr>
          <p:spPr bwMode="auto">
            <a:xfrm>
              <a:off x="7243763" y="4376738"/>
              <a:ext cx="215900" cy="173038"/>
            </a:xfrm>
            <a:custGeom>
              <a:avLst/>
              <a:gdLst>
                <a:gd name="T0" fmla="*/ 698 w 1185"/>
                <a:gd name="T1" fmla="*/ 40 h 949"/>
                <a:gd name="T2" fmla="*/ 43 w 1185"/>
                <a:gd name="T3" fmla="*/ 596 h 949"/>
                <a:gd name="T4" fmla="*/ 1185 w 1185"/>
                <a:gd name="T5" fmla="*/ 949 h 949"/>
                <a:gd name="T6" fmla="*/ 698 w 1185"/>
                <a:gd name="T7" fmla="*/ 40 h 949"/>
              </a:gdLst>
              <a:ahLst/>
              <a:cxnLst>
                <a:cxn ang="0">
                  <a:pos x="T0" y="T1"/>
                </a:cxn>
                <a:cxn ang="0">
                  <a:pos x="T2" y="T3"/>
                </a:cxn>
                <a:cxn ang="0">
                  <a:pos x="T4" y="T5"/>
                </a:cxn>
                <a:cxn ang="0">
                  <a:pos x="T6" y="T7"/>
                </a:cxn>
              </a:cxnLst>
              <a:rect l="0" t="0" r="r" b="b"/>
              <a:pathLst>
                <a:path w="1185" h="949">
                  <a:moveTo>
                    <a:pt x="698" y="40"/>
                  </a:moveTo>
                  <a:cubicBezTo>
                    <a:pt x="487" y="0"/>
                    <a:pt x="0" y="385"/>
                    <a:pt x="43" y="596"/>
                  </a:cubicBezTo>
                  <a:cubicBezTo>
                    <a:pt x="103" y="888"/>
                    <a:pt x="1185" y="949"/>
                    <a:pt x="1185" y="949"/>
                  </a:cubicBezTo>
                  <a:cubicBezTo>
                    <a:pt x="1185" y="949"/>
                    <a:pt x="951" y="88"/>
                    <a:pt x="698" y="40"/>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72">
              <a:extLst>
                <a:ext uri="{FF2B5EF4-FFF2-40B4-BE49-F238E27FC236}">
                  <a16:creationId xmlns:a16="http://schemas.microsoft.com/office/drawing/2014/main" xmlns="" id="{63BB1997-80CC-4CDE-BEC0-3544D9EC296C}"/>
                </a:ext>
              </a:extLst>
            </p:cNvPr>
            <p:cNvSpPr>
              <a:spLocks/>
            </p:cNvSpPr>
            <p:nvPr/>
          </p:nvSpPr>
          <p:spPr bwMode="auto">
            <a:xfrm>
              <a:off x="7459663" y="4505325"/>
              <a:ext cx="204788" cy="188913"/>
            </a:xfrm>
            <a:custGeom>
              <a:avLst/>
              <a:gdLst>
                <a:gd name="T0" fmla="*/ 869 w 1114"/>
                <a:gd name="T1" fmla="*/ 135 h 1031"/>
                <a:gd name="T2" fmla="*/ 0 w 1114"/>
                <a:gd name="T3" fmla="*/ 244 h 1031"/>
                <a:gd name="T4" fmla="*/ 954 w 1114"/>
                <a:gd name="T5" fmla="*/ 882 h 1031"/>
                <a:gd name="T6" fmla="*/ 869 w 1114"/>
                <a:gd name="T7" fmla="*/ 135 h 1031"/>
              </a:gdLst>
              <a:ahLst/>
              <a:cxnLst>
                <a:cxn ang="0">
                  <a:pos x="T0" y="T1"/>
                </a:cxn>
                <a:cxn ang="0">
                  <a:pos x="T2" y="T3"/>
                </a:cxn>
                <a:cxn ang="0">
                  <a:pos x="T4" y="T5"/>
                </a:cxn>
                <a:cxn ang="0">
                  <a:pos x="T6" y="T7"/>
                </a:cxn>
              </a:cxnLst>
              <a:rect l="0" t="0" r="r" b="b"/>
              <a:pathLst>
                <a:path w="1114" h="1031">
                  <a:moveTo>
                    <a:pt x="869" y="135"/>
                  </a:moveTo>
                  <a:cubicBezTo>
                    <a:pt x="698" y="0"/>
                    <a:pt x="0" y="244"/>
                    <a:pt x="0" y="244"/>
                  </a:cubicBezTo>
                  <a:cubicBezTo>
                    <a:pt x="0" y="244"/>
                    <a:pt x="709" y="1031"/>
                    <a:pt x="954" y="882"/>
                  </a:cubicBezTo>
                  <a:cubicBezTo>
                    <a:pt x="1114" y="784"/>
                    <a:pt x="1017" y="251"/>
                    <a:pt x="869" y="135"/>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73">
              <a:extLst>
                <a:ext uri="{FF2B5EF4-FFF2-40B4-BE49-F238E27FC236}">
                  <a16:creationId xmlns:a16="http://schemas.microsoft.com/office/drawing/2014/main" xmlns="" id="{C2039A14-33DF-487E-8666-A2730A760EAA}"/>
                </a:ext>
              </a:extLst>
            </p:cNvPr>
            <p:cNvSpPr>
              <a:spLocks/>
            </p:cNvSpPr>
            <p:nvPr/>
          </p:nvSpPr>
          <p:spPr bwMode="auto">
            <a:xfrm>
              <a:off x="7369175" y="4551363"/>
              <a:ext cx="128588" cy="119063"/>
            </a:xfrm>
            <a:custGeom>
              <a:avLst/>
              <a:gdLst>
                <a:gd name="T0" fmla="*/ 1 w 697"/>
                <a:gd name="T1" fmla="*/ 251 h 643"/>
                <a:gd name="T2" fmla="*/ 585 w 697"/>
                <a:gd name="T3" fmla="*/ 547 h 643"/>
                <a:gd name="T4" fmla="*/ 503 w 697"/>
                <a:gd name="T5" fmla="*/ 0 h 643"/>
                <a:gd name="T6" fmla="*/ 1 w 697"/>
                <a:gd name="T7" fmla="*/ 251 h 643"/>
              </a:gdLst>
              <a:ahLst/>
              <a:cxnLst>
                <a:cxn ang="0">
                  <a:pos x="T0" y="T1"/>
                </a:cxn>
                <a:cxn ang="0">
                  <a:pos x="T2" y="T3"/>
                </a:cxn>
                <a:cxn ang="0">
                  <a:pos x="T4" y="T5"/>
                </a:cxn>
                <a:cxn ang="0">
                  <a:pos x="T6" y="T7"/>
                </a:cxn>
              </a:cxnLst>
              <a:rect l="0" t="0" r="r" b="b"/>
              <a:pathLst>
                <a:path w="697" h="643">
                  <a:moveTo>
                    <a:pt x="1" y="251"/>
                  </a:moveTo>
                  <a:cubicBezTo>
                    <a:pt x="0" y="415"/>
                    <a:pt x="452" y="643"/>
                    <a:pt x="585" y="547"/>
                  </a:cubicBezTo>
                  <a:cubicBezTo>
                    <a:pt x="697" y="466"/>
                    <a:pt x="503" y="0"/>
                    <a:pt x="503" y="0"/>
                  </a:cubicBezTo>
                  <a:cubicBezTo>
                    <a:pt x="503" y="0"/>
                    <a:pt x="1" y="111"/>
                    <a:pt x="1" y="251"/>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4">
              <a:extLst>
                <a:ext uri="{FF2B5EF4-FFF2-40B4-BE49-F238E27FC236}">
                  <a16:creationId xmlns:a16="http://schemas.microsoft.com/office/drawing/2014/main" xmlns="" id="{008628D6-C0D8-4803-A3DE-A62D3A79D306}"/>
                </a:ext>
              </a:extLst>
            </p:cNvPr>
            <p:cNvSpPr>
              <a:spLocks/>
            </p:cNvSpPr>
            <p:nvPr/>
          </p:nvSpPr>
          <p:spPr bwMode="auto">
            <a:xfrm>
              <a:off x="7350125" y="4462463"/>
              <a:ext cx="111125" cy="88900"/>
            </a:xfrm>
            <a:custGeom>
              <a:avLst/>
              <a:gdLst>
                <a:gd name="T0" fmla="*/ 361 w 612"/>
                <a:gd name="T1" fmla="*/ 20 h 490"/>
                <a:gd name="T2" fmla="*/ 22 w 612"/>
                <a:gd name="T3" fmla="*/ 307 h 490"/>
                <a:gd name="T4" fmla="*/ 612 w 612"/>
                <a:gd name="T5" fmla="*/ 490 h 490"/>
                <a:gd name="T6" fmla="*/ 361 w 612"/>
                <a:gd name="T7" fmla="*/ 20 h 490"/>
              </a:gdLst>
              <a:ahLst/>
              <a:cxnLst>
                <a:cxn ang="0">
                  <a:pos x="T0" y="T1"/>
                </a:cxn>
                <a:cxn ang="0">
                  <a:pos x="T2" y="T3"/>
                </a:cxn>
                <a:cxn ang="0">
                  <a:pos x="T4" y="T5"/>
                </a:cxn>
                <a:cxn ang="0">
                  <a:pos x="T6" y="T7"/>
                </a:cxn>
              </a:cxnLst>
              <a:rect l="0" t="0" r="r" b="b"/>
              <a:pathLst>
                <a:path w="612" h="490">
                  <a:moveTo>
                    <a:pt x="361" y="20"/>
                  </a:moveTo>
                  <a:cubicBezTo>
                    <a:pt x="252" y="0"/>
                    <a:pt x="0" y="199"/>
                    <a:pt x="22" y="307"/>
                  </a:cubicBezTo>
                  <a:cubicBezTo>
                    <a:pt x="53" y="459"/>
                    <a:pt x="612" y="490"/>
                    <a:pt x="612" y="490"/>
                  </a:cubicBezTo>
                  <a:cubicBezTo>
                    <a:pt x="612" y="490"/>
                    <a:pt x="492" y="45"/>
                    <a:pt x="361" y="2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75">
              <a:extLst>
                <a:ext uri="{FF2B5EF4-FFF2-40B4-BE49-F238E27FC236}">
                  <a16:creationId xmlns:a16="http://schemas.microsoft.com/office/drawing/2014/main" xmlns="" id="{5BD6A328-FB35-4500-B0DB-3899D9996159}"/>
                </a:ext>
              </a:extLst>
            </p:cNvPr>
            <p:cNvSpPr>
              <a:spLocks/>
            </p:cNvSpPr>
            <p:nvPr/>
          </p:nvSpPr>
          <p:spPr bwMode="auto">
            <a:xfrm>
              <a:off x="7461250" y="4529138"/>
              <a:ext cx="104775" cy="96838"/>
            </a:xfrm>
            <a:custGeom>
              <a:avLst/>
              <a:gdLst>
                <a:gd name="T0" fmla="*/ 449 w 575"/>
                <a:gd name="T1" fmla="*/ 70 h 532"/>
                <a:gd name="T2" fmla="*/ 0 w 575"/>
                <a:gd name="T3" fmla="*/ 126 h 532"/>
                <a:gd name="T4" fmla="*/ 492 w 575"/>
                <a:gd name="T5" fmla="*/ 455 h 532"/>
                <a:gd name="T6" fmla="*/ 449 w 575"/>
                <a:gd name="T7" fmla="*/ 70 h 532"/>
              </a:gdLst>
              <a:ahLst/>
              <a:cxnLst>
                <a:cxn ang="0">
                  <a:pos x="T0" y="T1"/>
                </a:cxn>
                <a:cxn ang="0">
                  <a:pos x="T2" y="T3"/>
                </a:cxn>
                <a:cxn ang="0">
                  <a:pos x="T4" y="T5"/>
                </a:cxn>
                <a:cxn ang="0">
                  <a:pos x="T6" y="T7"/>
                </a:cxn>
              </a:cxnLst>
              <a:rect l="0" t="0" r="r" b="b"/>
              <a:pathLst>
                <a:path w="575" h="532">
                  <a:moveTo>
                    <a:pt x="449" y="70"/>
                  </a:moveTo>
                  <a:cubicBezTo>
                    <a:pt x="360" y="0"/>
                    <a:pt x="0" y="126"/>
                    <a:pt x="0" y="126"/>
                  </a:cubicBezTo>
                  <a:cubicBezTo>
                    <a:pt x="0" y="126"/>
                    <a:pt x="366" y="532"/>
                    <a:pt x="492" y="455"/>
                  </a:cubicBezTo>
                  <a:cubicBezTo>
                    <a:pt x="575" y="405"/>
                    <a:pt x="525" y="130"/>
                    <a:pt x="449" y="70"/>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76">
              <a:extLst>
                <a:ext uri="{FF2B5EF4-FFF2-40B4-BE49-F238E27FC236}">
                  <a16:creationId xmlns:a16="http://schemas.microsoft.com/office/drawing/2014/main" xmlns="" id="{E2E77E82-EA3E-4C23-A732-973A1FA40810}"/>
                </a:ext>
              </a:extLst>
            </p:cNvPr>
            <p:cNvSpPr>
              <a:spLocks/>
            </p:cNvSpPr>
            <p:nvPr/>
          </p:nvSpPr>
          <p:spPr bwMode="auto">
            <a:xfrm>
              <a:off x="6861175" y="3846513"/>
              <a:ext cx="193675" cy="155575"/>
            </a:xfrm>
            <a:custGeom>
              <a:avLst/>
              <a:gdLst>
                <a:gd name="T0" fmla="*/ 114 w 1060"/>
                <a:gd name="T1" fmla="*/ 179 h 846"/>
                <a:gd name="T2" fmla="*/ 1012 w 1060"/>
                <a:gd name="T3" fmla="*/ 352 h 846"/>
                <a:gd name="T4" fmla="*/ 409 w 1060"/>
                <a:gd name="T5" fmla="*/ 846 h 846"/>
                <a:gd name="T6" fmla="*/ 114 w 1060"/>
                <a:gd name="T7" fmla="*/ 179 h 846"/>
              </a:gdLst>
              <a:ahLst/>
              <a:cxnLst>
                <a:cxn ang="0">
                  <a:pos x="T0" y="T1"/>
                </a:cxn>
                <a:cxn ang="0">
                  <a:pos x="T2" y="T3"/>
                </a:cxn>
                <a:cxn ang="0">
                  <a:pos x="T4" y="T5"/>
                </a:cxn>
                <a:cxn ang="0">
                  <a:pos x="T6" y="T7"/>
                </a:cxn>
              </a:cxnLst>
              <a:rect l="0" t="0" r="r" b="b"/>
              <a:pathLst>
                <a:path w="1060" h="846">
                  <a:moveTo>
                    <a:pt x="114" y="179"/>
                  </a:moveTo>
                  <a:cubicBezTo>
                    <a:pt x="256" y="0"/>
                    <a:pt x="956" y="130"/>
                    <a:pt x="1012" y="352"/>
                  </a:cubicBezTo>
                  <a:cubicBezTo>
                    <a:pt x="1060" y="541"/>
                    <a:pt x="409" y="846"/>
                    <a:pt x="409" y="846"/>
                  </a:cubicBezTo>
                  <a:cubicBezTo>
                    <a:pt x="409" y="846"/>
                    <a:pt x="0" y="322"/>
                    <a:pt x="114" y="179"/>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577">
              <a:extLst>
                <a:ext uri="{FF2B5EF4-FFF2-40B4-BE49-F238E27FC236}">
                  <a16:creationId xmlns:a16="http://schemas.microsoft.com/office/drawing/2014/main" xmlns="" id="{51170CD3-409C-4CCD-A0BC-D08729BAF025}"/>
                </a:ext>
              </a:extLst>
            </p:cNvPr>
            <p:cNvSpPr>
              <a:spLocks/>
            </p:cNvSpPr>
            <p:nvPr/>
          </p:nvSpPr>
          <p:spPr bwMode="auto">
            <a:xfrm>
              <a:off x="6935788" y="3994150"/>
              <a:ext cx="173038" cy="122238"/>
            </a:xfrm>
            <a:custGeom>
              <a:avLst/>
              <a:gdLst>
                <a:gd name="T0" fmla="*/ 482 w 944"/>
                <a:gd name="T1" fmla="*/ 666 h 673"/>
                <a:gd name="T2" fmla="*/ 0 w 944"/>
                <a:gd name="T3" fmla="*/ 42 h 673"/>
                <a:gd name="T4" fmla="*/ 896 w 944"/>
                <a:gd name="T5" fmla="*/ 217 h 673"/>
                <a:gd name="T6" fmla="*/ 482 w 944"/>
                <a:gd name="T7" fmla="*/ 666 h 673"/>
              </a:gdLst>
              <a:ahLst/>
              <a:cxnLst>
                <a:cxn ang="0">
                  <a:pos x="T0" y="T1"/>
                </a:cxn>
                <a:cxn ang="0">
                  <a:pos x="T2" y="T3"/>
                </a:cxn>
                <a:cxn ang="0">
                  <a:pos x="T4" y="T5"/>
                </a:cxn>
                <a:cxn ang="0">
                  <a:pos x="T6" y="T7"/>
                </a:cxn>
              </a:cxnLst>
              <a:rect l="0" t="0" r="r" b="b"/>
              <a:pathLst>
                <a:path w="944" h="673">
                  <a:moveTo>
                    <a:pt x="482" y="666"/>
                  </a:moveTo>
                  <a:cubicBezTo>
                    <a:pt x="286" y="657"/>
                    <a:pt x="0" y="42"/>
                    <a:pt x="0" y="42"/>
                  </a:cubicBezTo>
                  <a:cubicBezTo>
                    <a:pt x="0" y="42"/>
                    <a:pt x="825" y="0"/>
                    <a:pt x="896" y="217"/>
                  </a:cubicBezTo>
                  <a:cubicBezTo>
                    <a:pt x="944" y="362"/>
                    <a:pt x="635" y="673"/>
                    <a:pt x="482" y="66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578">
              <a:extLst>
                <a:ext uri="{FF2B5EF4-FFF2-40B4-BE49-F238E27FC236}">
                  <a16:creationId xmlns:a16="http://schemas.microsoft.com/office/drawing/2014/main" xmlns="" id="{233D02B8-A2D2-4F7E-96C6-C7A7B3114F26}"/>
                </a:ext>
              </a:extLst>
            </p:cNvPr>
            <p:cNvSpPr>
              <a:spLocks/>
            </p:cNvSpPr>
            <p:nvPr/>
          </p:nvSpPr>
          <p:spPr bwMode="auto">
            <a:xfrm>
              <a:off x="6764338" y="3944938"/>
              <a:ext cx="171450" cy="149225"/>
            </a:xfrm>
            <a:custGeom>
              <a:avLst/>
              <a:gdLst>
                <a:gd name="T0" fmla="*/ 438 w 945"/>
                <a:gd name="T1" fmla="*/ 789 h 817"/>
                <a:gd name="T2" fmla="*/ 945 w 945"/>
                <a:gd name="T3" fmla="*/ 312 h 817"/>
                <a:gd name="T4" fmla="*/ 101 w 945"/>
                <a:gd name="T5" fmla="*/ 175 h 817"/>
                <a:gd name="T6" fmla="*/ 438 w 945"/>
                <a:gd name="T7" fmla="*/ 789 h 817"/>
              </a:gdLst>
              <a:ahLst/>
              <a:cxnLst>
                <a:cxn ang="0">
                  <a:pos x="T0" y="T1"/>
                </a:cxn>
                <a:cxn ang="0">
                  <a:pos x="T2" y="T3"/>
                </a:cxn>
                <a:cxn ang="0">
                  <a:pos x="T4" y="T5"/>
                </a:cxn>
                <a:cxn ang="0">
                  <a:pos x="T6" y="T7"/>
                </a:cxn>
              </a:cxnLst>
              <a:rect l="0" t="0" r="r" b="b"/>
              <a:pathLst>
                <a:path w="945" h="817">
                  <a:moveTo>
                    <a:pt x="438" y="789"/>
                  </a:moveTo>
                  <a:cubicBezTo>
                    <a:pt x="610" y="817"/>
                    <a:pt x="945" y="312"/>
                    <a:pt x="945" y="312"/>
                  </a:cubicBezTo>
                  <a:cubicBezTo>
                    <a:pt x="945" y="312"/>
                    <a:pt x="225" y="0"/>
                    <a:pt x="101" y="175"/>
                  </a:cubicBezTo>
                  <a:cubicBezTo>
                    <a:pt x="0" y="318"/>
                    <a:pt x="265" y="762"/>
                    <a:pt x="438" y="789"/>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579">
              <a:extLst>
                <a:ext uri="{FF2B5EF4-FFF2-40B4-BE49-F238E27FC236}">
                  <a16:creationId xmlns:a16="http://schemas.microsoft.com/office/drawing/2014/main" xmlns="" id="{FF73B6C9-2DF3-4C11-A11B-ABF48E460A0A}"/>
                </a:ext>
              </a:extLst>
            </p:cNvPr>
            <p:cNvSpPr>
              <a:spLocks/>
            </p:cNvSpPr>
            <p:nvPr/>
          </p:nvSpPr>
          <p:spPr bwMode="auto">
            <a:xfrm>
              <a:off x="6573838" y="4403725"/>
              <a:ext cx="300038" cy="312738"/>
            </a:xfrm>
            <a:custGeom>
              <a:avLst/>
              <a:gdLst>
                <a:gd name="T0" fmla="*/ 308 w 1641"/>
                <a:gd name="T1" fmla="*/ 104 h 1717"/>
                <a:gd name="T2" fmla="*/ 162 w 1641"/>
                <a:gd name="T3" fmla="*/ 922 h 1717"/>
                <a:gd name="T4" fmla="*/ 1027 w 1641"/>
                <a:gd name="T5" fmla="*/ 591 h 1717"/>
                <a:gd name="T6" fmla="*/ 308 w 1641"/>
                <a:gd name="T7" fmla="*/ 1445 h 1717"/>
                <a:gd name="T8" fmla="*/ 1500 w 1641"/>
                <a:gd name="T9" fmla="*/ 1445 h 1717"/>
                <a:gd name="T10" fmla="*/ 1137 w 1641"/>
                <a:gd name="T11" fmla="*/ 513 h 1717"/>
                <a:gd name="T12" fmla="*/ 308 w 1641"/>
                <a:gd name="T13" fmla="*/ 104 h 1717"/>
              </a:gdLst>
              <a:ahLst/>
              <a:cxnLst>
                <a:cxn ang="0">
                  <a:pos x="T0" y="T1"/>
                </a:cxn>
                <a:cxn ang="0">
                  <a:pos x="T2" y="T3"/>
                </a:cxn>
                <a:cxn ang="0">
                  <a:pos x="T4" y="T5"/>
                </a:cxn>
                <a:cxn ang="0">
                  <a:pos x="T6" y="T7"/>
                </a:cxn>
                <a:cxn ang="0">
                  <a:pos x="T8" y="T9"/>
                </a:cxn>
                <a:cxn ang="0">
                  <a:pos x="T10" y="T11"/>
                </a:cxn>
                <a:cxn ang="0">
                  <a:pos x="T12" y="T13"/>
                </a:cxn>
              </a:cxnLst>
              <a:rect l="0" t="0" r="r" b="b"/>
              <a:pathLst>
                <a:path w="1641" h="1717">
                  <a:moveTo>
                    <a:pt x="308" y="104"/>
                  </a:moveTo>
                  <a:cubicBezTo>
                    <a:pt x="123" y="198"/>
                    <a:pt x="0" y="792"/>
                    <a:pt x="162" y="922"/>
                  </a:cubicBezTo>
                  <a:cubicBezTo>
                    <a:pt x="320" y="1049"/>
                    <a:pt x="807" y="742"/>
                    <a:pt x="1027" y="591"/>
                  </a:cubicBezTo>
                  <a:cubicBezTo>
                    <a:pt x="780" y="772"/>
                    <a:pt x="208" y="1221"/>
                    <a:pt x="308" y="1445"/>
                  </a:cubicBezTo>
                  <a:cubicBezTo>
                    <a:pt x="430" y="1717"/>
                    <a:pt x="1332" y="1691"/>
                    <a:pt x="1500" y="1445"/>
                  </a:cubicBezTo>
                  <a:cubicBezTo>
                    <a:pt x="1641" y="1238"/>
                    <a:pt x="1137" y="513"/>
                    <a:pt x="1137" y="513"/>
                  </a:cubicBezTo>
                  <a:cubicBezTo>
                    <a:pt x="1137" y="513"/>
                    <a:pt x="515" y="0"/>
                    <a:pt x="308" y="104"/>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580">
              <a:extLst>
                <a:ext uri="{FF2B5EF4-FFF2-40B4-BE49-F238E27FC236}">
                  <a16:creationId xmlns:a16="http://schemas.microsoft.com/office/drawing/2014/main" xmlns="" id="{C192409D-5517-4B4C-9421-F3513754400B}"/>
                </a:ext>
              </a:extLst>
            </p:cNvPr>
            <p:cNvSpPr>
              <a:spLocks/>
            </p:cNvSpPr>
            <p:nvPr/>
          </p:nvSpPr>
          <p:spPr bwMode="auto">
            <a:xfrm>
              <a:off x="6781800" y="4359275"/>
              <a:ext cx="230188" cy="198438"/>
            </a:xfrm>
            <a:custGeom>
              <a:avLst/>
              <a:gdLst>
                <a:gd name="T0" fmla="*/ 667 w 1256"/>
                <a:gd name="T1" fmla="*/ 28 h 1089"/>
                <a:gd name="T2" fmla="*/ 0 w 1256"/>
                <a:gd name="T3" fmla="*/ 755 h 1089"/>
                <a:gd name="T4" fmla="*/ 1128 w 1256"/>
                <a:gd name="T5" fmla="*/ 852 h 1089"/>
                <a:gd name="T6" fmla="*/ 667 w 1256"/>
                <a:gd name="T7" fmla="*/ 28 h 1089"/>
              </a:gdLst>
              <a:ahLst/>
              <a:cxnLst>
                <a:cxn ang="0">
                  <a:pos x="T0" y="T1"/>
                </a:cxn>
                <a:cxn ang="0">
                  <a:pos x="T2" y="T3"/>
                </a:cxn>
                <a:cxn ang="0">
                  <a:pos x="T4" y="T5"/>
                </a:cxn>
                <a:cxn ang="0">
                  <a:pos x="T6" y="T7"/>
                </a:cxn>
              </a:cxnLst>
              <a:rect l="0" t="0" r="r" b="b"/>
              <a:pathLst>
                <a:path w="1256" h="1089">
                  <a:moveTo>
                    <a:pt x="667" y="28"/>
                  </a:moveTo>
                  <a:cubicBezTo>
                    <a:pt x="422" y="0"/>
                    <a:pt x="0" y="755"/>
                    <a:pt x="0" y="755"/>
                  </a:cubicBezTo>
                  <a:cubicBezTo>
                    <a:pt x="0" y="755"/>
                    <a:pt x="975" y="1089"/>
                    <a:pt x="1128" y="852"/>
                  </a:cubicBezTo>
                  <a:cubicBezTo>
                    <a:pt x="1256" y="653"/>
                    <a:pt x="902" y="56"/>
                    <a:pt x="667" y="2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581">
              <a:extLst>
                <a:ext uri="{FF2B5EF4-FFF2-40B4-BE49-F238E27FC236}">
                  <a16:creationId xmlns:a16="http://schemas.microsoft.com/office/drawing/2014/main" xmlns="" id="{5E9858A2-D122-419A-8BD1-EC2CF7408D8C}"/>
                </a:ext>
              </a:extLst>
            </p:cNvPr>
            <p:cNvSpPr>
              <a:spLocks/>
            </p:cNvSpPr>
            <p:nvPr/>
          </p:nvSpPr>
          <p:spPr bwMode="auto">
            <a:xfrm>
              <a:off x="6675438" y="4449763"/>
              <a:ext cx="158750" cy="165100"/>
            </a:xfrm>
            <a:custGeom>
              <a:avLst/>
              <a:gdLst>
                <a:gd name="T0" fmla="*/ 163 w 869"/>
                <a:gd name="T1" fmla="*/ 55 h 909"/>
                <a:gd name="T2" fmla="*/ 86 w 869"/>
                <a:gd name="T3" fmla="*/ 489 h 909"/>
                <a:gd name="T4" fmla="*/ 544 w 869"/>
                <a:gd name="T5" fmla="*/ 313 h 909"/>
                <a:gd name="T6" fmla="*/ 163 w 869"/>
                <a:gd name="T7" fmla="*/ 765 h 909"/>
                <a:gd name="T8" fmla="*/ 794 w 869"/>
                <a:gd name="T9" fmla="*/ 765 h 909"/>
                <a:gd name="T10" fmla="*/ 602 w 869"/>
                <a:gd name="T11" fmla="*/ 272 h 909"/>
                <a:gd name="T12" fmla="*/ 163 w 869"/>
                <a:gd name="T13" fmla="*/ 55 h 909"/>
              </a:gdLst>
              <a:ahLst/>
              <a:cxnLst>
                <a:cxn ang="0">
                  <a:pos x="T0" y="T1"/>
                </a:cxn>
                <a:cxn ang="0">
                  <a:pos x="T2" y="T3"/>
                </a:cxn>
                <a:cxn ang="0">
                  <a:pos x="T4" y="T5"/>
                </a:cxn>
                <a:cxn ang="0">
                  <a:pos x="T6" y="T7"/>
                </a:cxn>
                <a:cxn ang="0">
                  <a:pos x="T8" y="T9"/>
                </a:cxn>
                <a:cxn ang="0">
                  <a:pos x="T10" y="T11"/>
                </a:cxn>
                <a:cxn ang="0">
                  <a:pos x="T12" y="T13"/>
                </a:cxn>
              </a:cxnLst>
              <a:rect l="0" t="0" r="r" b="b"/>
              <a:pathLst>
                <a:path w="869" h="909">
                  <a:moveTo>
                    <a:pt x="163" y="55"/>
                  </a:moveTo>
                  <a:cubicBezTo>
                    <a:pt x="65" y="105"/>
                    <a:pt x="0" y="420"/>
                    <a:pt x="86" y="489"/>
                  </a:cubicBezTo>
                  <a:cubicBezTo>
                    <a:pt x="169" y="556"/>
                    <a:pt x="427" y="393"/>
                    <a:pt x="544" y="313"/>
                  </a:cubicBezTo>
                  <a:cubicBezTo>
                    <a:pt x="413" y="409"/>
                    <a:pt x="110" y="647"/>
                    <a:pt x="163" y="765"/>
                  </a:cubicBezTo>
                  <a:cubicBezTo>
                    <a:pt x="228" y="909"/>
                    <a:pt x="705" y="896"/>
                    <a:pt x="794" y="765"/>
                  </a:cubicBezTo>
                  <a:cubicBezTo>
                    <a:pt x="869" y="656"/>
                    <a:pt x="602" y="272"/>
                    <a:pt x="602" y="272"/>
                  </a:cubicBezTo>
                  <a:cubicBezTo>
                    <a:pt x="602" y="272"/>
                    <a:pt x="272" y="0"/>
                    <a:pt x="163" y="5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582">
              <a:extLst>
                <a:ext uri="{FF2B5EF4-FFF2-40B4-BE49-F238E27FC236}">
                  <a16:creationId xmlns:a16="http://schemas.microsoft.com/office/drawing/2014/main" xmlns="" id="{DC02973E-4DD0-43BF-BB2F-D10BE2D925BF}"/>
                </a:ext>
              </a:extLst>
            </p:cNvPr>
            <p:cNvSpPr>
              <a:spLocks/>
            </p:cNvSpPr>
            <p:nvPr/>
          </p:nvSpPr>
          <p:spPr bwMode="auto">
            <a:xfrm>
              <a:off x="6784975" y="4425950"/>
              <a:ext cx="122238" cy="104775"/>
            </a:xfrm>
            <a:custGeom>
              <a:avLst/>
              <a:gdLst>
                <a:gd name="T0" fmla="*/ 353 w 665"/>
                <a:gd name="T1" fmla="*/ 15 h 577"/>
                <a:gd name="T2" fmla="*/ 0 w 665"/>
                <a:gd name="T3" fmla="*/ 400 h 577"/>
                <a:gd name="T4" fmla="*/ 597 w 665"/>
                <a:gd name="T5" fmla="*/ 451 h 577"/>
                <a:gd name="T6" fmla="*/ 353 w 665"/>
                <a:gd name="T7" fmla="*/ 15 h 577"/>
              </a:gdLst>
              <a:ahLst/>
              <a:cxnLst>
                <a:cxn ang="0">
                  <a:pos x="T0" y="T1"/>
                </a:cxn>
                <a:cxn ang="0">
                  <a:pos x="T2" y="T3"/>
                </a:cxn>
                <a:cxn ang="0">
                  <a:pos x="T4" y="T5"/>
                </a:cxn>
                <a:cxn ang="0">
                  <a:pos x="T6" y="T7"/>
                </a:cxn>
              </a:cxnLst>
              <a:rect l="0" t="0" r="r" b="b"/>
              <a:pathLst>
                <a:path w="665" h="577">
                  <a:moveTo>
                    <a:pt x="353" y="15"/>
                  </a:moveTo>
                  <a:cubicBezTo>
                    <a:pt x="224" y="0"/>
                    <a:pt x="0" y="400"/>
                    <a:pt x="0" y="400"/>
                  </a:cubicBezTo>
                  <a:cubicBezTo>
                    <a:pt x="0" y="400"/>
                    <a:pt x="516" y="577"/>
                    <a:pt x="597" y="451"/>
                  </a:cubicBezTo>
                  <a:cubicBezTo>
                    <a:pt x="665" y="346"/>
                    <a:pt x="478" y="29"/>
                    <a:pt x="353" y="15"/>
                  </a:cubicBezTo>
                </a:path>
              </a:pathLst>
            </a:custGeom>
            <a:solidFill>
              <a:srgbClr val="B73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583">
              <a:extLst>
                <a:ext uri="{FF2B5EF4-FFF2-40B4-BE49-F238E27FC236}">
                  <a16:creationId xmlns:a16="http://schemas.microsoft.com/office/drawing/2014/main" xmlns="" id="{7CAE6F91-C4A4-4053-9F7A-A82D2A8751C1}"/>
                </a:ext>
              </a:extLst>
            </p:cNvPr>
            <p:cNvSpPr>
              <a:spLocks/>
            </p:cNvSpPr>
            <p:nvPr/>
          </p:nvSpPr>
          <p:spPr bwMode="auto">
            <a:xfrm>
              <a:off x="6594475" y="4008438"/>
              <a:ext cx="214313" cy="141288"/>
            </a:xfrm>
            <a:custGeom>
              <a:avLst/>
              <a:gdLst>
                <a:gd name="T0" fmla="*/ 2 w 1175"/>
                <a:gd name="T1" fmla="*/ 280 h 777"/>
                <a:gd name="T2" fmla="*/ 1067 w 1175"/>
                <a:gd name="T3" fmla="*/ 586 h 777"/>
                <a:gd name="T4" fmla="*/ 927 w 1175"/>
                <a:gd name="T5" fmla="*/ 0 h 777"/>
                <a:gd name="T6" fmla="*/ 2 w 1175"/>
                <a:gd name="T7" fmla="*/ 280 h 777"/>
              </a:gdLst>
              <a:ahLst/>
              <a:cxnLst>
                <a:cxn ang="0">
                  <a:pos x="T0" y="T1"/>
                </a:cxn>
                <a:cxn ang="0">
                  <a:pos x="T2" y="T3"/>
                </a:cxn>
                <a:cxn ang="0">
                  <a:pos x="T4" y="T5"/>
                </a:cxn>
                <a:cxn ang="0">
                  <a:pos x="T6" y="T7"/>
                </a:cxn>
              </a:cxnLst>
              <a:rect l="0" t="0" r="r" b="b"/>
              <a:pathLst>
                <a:path w="1175" h="777">
                  <a:moveTo>
                    <a:pt x="2" y="280"/>
                  </a:moveTo>
                  <a:cubicBezTo>
                    <a:pt x="4" y="557"/>
                    <a:pt x="866" y="777"/>
                    <a:pt x="1067" y="586"/>
                  </a:cubicBezTo>
                  <a:cubicBezTo>
                    <a:pt x="1175" y="482"/>
                    <a:pt x="927" y="0"/>
                    <a:pt x="927" y="0"/>
                  </a:cubicBezTo>
                  <a:cubicBezTo>
                    <a:pt x="927" y="0"/>
                    <a:pt x="0" y="38"/>
                    <a:pt x="2" y="280"/>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584">
              <a:extLst>
                <a:ext uri="{FF2B5EF4-FFF2-40B4-BE49-F238E27FC236}">
                  <a16:creationId xmlns:a16="http://schemas.microsoft.com/office/drawing/2014/main" xmlns="" id="{FF940B35-B77E-4E41-9563-7F550ED021E0}"/>
                </a:ext>
              </a:extLst>
            </p:cNvPr>
            <p:cNvSpPr>
              <a:spLocks/>
            </p:cNvSpPr>
            <p:nvPr/>
          </p:nvSpPr>
          <p:spPr bwMode="auto">
            <a:xfrm>
              <a:off x="6602413" y="3824288"/>
              <a:ext cx="207963" cy="184150"/>
            </a:xfrm>
            <a:custGeom>
              <a:avLst/>
              <a:gdLst>
                <a:gd name="T0" fmla="*/ 7 w 1138"/>
                <a:gd name="T1" fmla="*/ 566 h 1006"/>
                <a:gd name="T2" fmla="*/ 879 w 1138"/>
                <a:gd name="T3" fmla="*/ 1006 h 1006"/>
                <a:gd name="T4" fmla="*/ 965 w 1138"/>
                <a:gd name="T5" fmla="*/ 154 h 1006"/>
                <a:gd name="T6" fmla="*/ 7 w 1138"/>
                <a:gd name="T7" fmla="*/ 566 h 1006"/>
              </a:gdLst>
              <a:ahLst/>
              <a:cxnLst>
                <a:cxn ang="0">
                  <a:pos x="T0" y="T1"/>
                </a:cxn>
                <a:cxn ang="0">
                  <a:pos x="T2" y="T3"/>
                </a:cxn>
                <a:cxn ang="0">
                  <a:pos x="T4" y="T5"/>
                </a:cxn>
                <a:cxn ang="0">
                  <a:pos x="T6" y="T7"/>
                </a:cxn>
              </a:cxnLst>
              <a:rect l="0" t="0" r="r" b="b"/>
              <a:pathLst>
                <a:path w="1138" h="1006">
                  <a:moveTo>
                    <a:pt x="7" y="566"/>
                  </a:moveTo>
                  <a:cubicBezTo>
                    <a:pt x="0" y="810"/>
                    <a:pt x="879" y="1006"/>
                    <a:pt x="879" y="1006"/>
                  </a:cubicBezTo>
                  <a:cubicBezTo>
                    <a:pt x="879" y="1006"/>
                    <a:pt x="1138" y="280"/>
                    <a:pt x="965" y="154"/>
                  </a:cubicBezTo>
                  <a:cubicBezTo>
                    <a:pt x="755" y="0"/>
                    <a:pt x="15" y="306"/>
                    <a:pt x="7" y="56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585">
              <a:extLst>
                <a:ext uri="{FF2B5EF4-FFF2-40B4-BE49-F238E27FC236}">
                  <a16:creationId xmlns:a16="http://schemas.microsoft.com/office/drawing/2014/main" xmlns="" id="{06E19407-0840-4A2E-A1C6-EDF082225331}"/>
                </a:ext>
              </a:extLst>
            </p:cNvPr>
            <p:cNvSpPr>
              <a:spLocks/>
            </p:cNvSpPr>
            <p:nvPr/>
          </p:nvSpPr>
          <p:spPr bwMode="auto">
            <a:xfrm>
              <a:off x="6762750" y="3867150"/>
              <a:ext cx="165100" cy="182563"/>
            </a:xfrm>
            <a:custGeom>
              <a:avLst/>
              <a:gdLst>
                <a:gd name="T0" fmla="*/ 653 w 901"/>
                <a:gd name="T1" fmla="*/ 72 h 1007"/>
                <a:gd name="T2" fmla="*/ 0 w 901"/>
                <a:gd name="T3" fmla="*/ 778 h 1007"/>
                <a:gd name="T4" fmla="*/ 759 w 901"/>
                <a:gd name="T5" fmla="*/ 871 h 1007"/>
                <a:gd name="T6" fmla="*/ 653 w 901"/>
                <a:gd name="T7" fmla="*/ 72 h 1007"/>
              </a:gdLst>
              <a:ahLst/>
              <a:cxnLst>
                <a:cxn ang="0">
                  <a:pos x="T0" y="T1"/>
                </a:cxn>
                <a:cxn ang="0">
                  <a:pos x="T2" y="T3"/>
                </a:cxn>
                <a:cxn ang="0">
                  <a:pos x="T4" y="T5"/>
                </a:cxn>
                <a:cxn ang="0">
                  <a:pos x="T6" y="T7"/>
                </a:cxn>
              </a:cxnLst>
              <a:rect l="0" t="0" r="r" b="b"/>
              <a:pathLst>
                <a:path w="901" h="1007">
                  <a:moveTo>
                    <a:pt x="653" y="72"/>
                  </a:moveTo>
                  <a:cubicBezTo>
                    <a:pt x="424" y="0"/>
                    <a:pt x="0" y="778"/>
                    <a:pt x="0" y="778"/>
                  </a:cubicBezTo>
                  <a:cubicBezTo>
                    <a:pt x="0" y="778"/>
                    <a:pt x="625" y="1007"/>
                    <a:pt x="759" y="871"/>
                  </a:cubicBezTo>
                  <a:cubicBezTo>
                    <a:pt x="901" y="728"/>
                    <a:pt x="845" y="133"/>
                    <a:pt x="653" y="72"/>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586">
              <a:extLst>
                <a:ext uri="{FF2B5EF4-FFF2-40B4-BE49-F238E27FC236}">
                  <a16:creationId xmlns:a16="http://schemas.microsoft.com/office/drawing/2014/main" xmlns="" id="{EBF46DC5-A504-429C-8E24-624560C26638}"/>
                </a:ext>
              </a:extLst>
            </p:cNvPr>
            <p:cNvSpPr>
              <a:spLocks/>
            </p:cNvSpPr>
            <p:nvPr/>
          </p:nvSpPr>
          <p:spPr bwMode="auto">
            <a:xfrm>
              <a:off x="6911975" y="4530725"/>
              <a:ext cx="354013" cy="242888"/>
            </a:xfrm>
            <a:custGeom>
              <a:avLst/>
              <a:gdLst>
                <a:gd name="T0" fmla="*/ 151 w 1935"/>
                <a:gd name="T1" fmla="*/ 963 h 1334"/>
                <a:gd name="T2" fmla="*/ 1854 w 1935"/>
                <a:gd name="T3" fmla="*/ 750 h 1334"/>
                <a:gd name="T4" fmla="*/ 869 w 1935"/>
                <a:gd name="T5" fmla="*/ 0 h 1334"/>
                <a:gd name="T6" fmla="*/ 151 w 1935"/>
                <a:gd name="T7" fmla="*/ 963 h 1334"/>
              </a:gdLst>
              <a:ahLst/>
              <a:cxnLst>
                <a:cxn ang="0">
                  <a:pos x="T0" y="T1"/>
                </a:cxn>
                <a:cxn ang="0">
                  <a:pos x="T2" y="T3"/>
                </a:cxn>
                <a:cxn ang="0">
                  <a:pos x="T4" y="T5"/>
                </a:cxn>
                <a:cxn ang="0">
                  <a:pos x="T6" y="T7"/>
                </a:cxn>
              </a:cxnLst>
              <a:rect l="0" t="0" r="r" b="b"/>
              <a:pathLst>
                <a:path w="1935" h="1334">
                  <a:moveTo>
                    <a:pt x="151" y="963"/>
                  </a:moveTo>
                  <a:cubicBezTo>
                    <a:pt x="366" y="1334"/>
                    <a:pt x="1742" y="1165"/>
                    <a:pt x="1854" y="750"/>
                  </a:cubicBezTo>
                  <a:cubicBezTo>
                    <a:pt x="1935" y="451"/>
                    <a:pt x="869" y="0"/>
                    <a:pt x="869" y="0"/>
                  </a:cubicBezTo>
                  <a:cubicBezTo>
                    <a:pt x="869" y="0"/>
                    <a:pt x="0" y="704"/>
                    <a:pt x="151" y="963"/>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587">
              <a:extLst>
                <a:ext uri="{FF2B5EF4-FFF2-40B4-BE49-F238E27FC236}">
                  <a16:creationId xmlns:a16="http://schemas.microsoft.com/office/drawing/2014/main" xmlns="" id="{38DC1213-6732-4215-9DF7-282FFAA9A91F}"/>
                </a:ext>
              </a:extLst>
            </p:cNvPr>
            <p:cNvSpPr>
              <a:spLocks/>
            </p:cNvSpPr>
            <p:nvPr/>
          </p:nvSpPr>
          <p:spPr bwMode="auto">
            <a:xfrm>
              <a:off x="6842125" y="4381500"/>
              <a:ext cx="228600" cy="238125"/>
            </a:xfrm>
            <a:custGeom>
              <a:avLst/>
              <a:gdLst>
                <a:gd name="T0" fmla="*/ 1252 w 1252"/>
                <a:gd name="T1" fmla="*/ 819 h 1302"/>
                <a:gd name="T2" fmla="*/ 1252 w 1252"/>
                <a:gd name="T3" fmla="*/ 819 h 1302"/>
                <a:gd name="T4" fmla="*/ 54 w 1252"/>
                <a:gd name="T5" fmla="*/ 1063 h 1302"/>
                <a:gd name="T6" fmla="*/ 17 w 1252"/>
                <a:gd name="T7" fmla="*/ 805 h 1302"/>
                <a:gd name="T8" fmla="*/ 545 w 1252"/>
                <a:gd name="T9" fmla="*/ 20 h 1302"/>
                <a:gd name="T10" fmla="*/ 1028 w 1252"/>
                <a:gd name="T11" fmla="*/ 450 h 1302"/>
                <a:gd name="T12" fmla="*/ 1252 w 1252"/>
                <a:gd name="T13" fmla="*/ 819 h 1302"/>
              </a:gdLst>
              <a:ahLst/>
              <a:cxnLst>
                <a:cxn ang="0">
                  <a:pos x="T0" y="T1"/>
                </a:cxn>
                <a:cxn ang="0">
                  <a:pos x="T2" y="T3"/>
                </a:cxn>
                <a:cxn ang="0">
                  <a:pos x="T4" y="T5"/>
                </a:cxn>
                <a:cxn ang="0">
                  <a:pos x="T6" y="T7"/>
                </a:cxn>
                <a:cxn ang="0">
                  <a:pos x="T8" y="T9"/>
                </a:cxn>
                <a:cxn ang="0">
                  <a:pos x="T10" y="T11"/>
                </a:cxn>
                <a:cxn ang="0">
                  <a:pos x="T12" y="T13"/>
                </a:cxn>
              </a:cxnLst>
              <a:rect l="0" t="0" r="r" b="b"/>
              <a:pathLst>
                <a:path w="1252" h="1302">
                  <a:moveTo>
                    <a:pt x="1252" y="819"/>
                  </a:moveTo>
                  <a:lnTo>
                    <a:pt x="1252" y="819"/>
                  </a:lnTo>
                  <a:cubicBezTo>
                    <a:pt x="1238" y="826"/>
                    <a:pt x="242" y="1302"/>
                    <a:pt x="54" y="1063"/>
                  </a:cubicBezTo>
                  <a:cubicBezTo>
                    <a:pt x="9" y="1006"/>
                    <a:pt x="0" y="912"/>
                    <a:pt x="17" y="805"/>
                  </a:cubicBezTo>
                  <a:cubicBezTo>
                    <a:pt x="65" y="489"/>
                    <a:pt x="332" y="51"/>
                    <a:pt x="545" y="20"/>
                  </a:cubicBezTo>
                  <a:cubicBezTo>
                    <a:pt x="686" y="0"/>
                    <a:pt x="879" y="231"/>
                    <a:pt x="1028" y="450"/>
                  </a:cubicBezTo>
                  <a:cubicBezTo>
                    <a:pt x="1157" y="639"/>
                    <a:pt x="1252" y="819"/>
                    <a:pt x="1252" y="819"/>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588">
              <a:extLst>
                <a:ext uri="{FF2B5EF4-FFF2-40B4-BE49-F238E27FC236}">
                  <a16:creationId xmlns:a16="http://schemas.microsoft.com/office/drawing/2014/main" xmlns="" id="{0D61A619-183A-4BAE-9DCC-99366D31910E}"/>
                </a:ext>
              </a:extLst>
            </p:cNvPr>
            <p:cNvSpPr>
              <a:spLocks/>
            </p:cNvSpPr>
            <p:nvPr/>
          </p:nvSpPr>
          <p:spPr bwMode="auto">
            <a:xfrm>
              <a:off x="7070725" y="4349750"/>
              <a:ext cx="246063" cy="222250"/>
            </a:xfrm>
            <a:custGeom>
              <a:avLst/>
              <a:gdLst>
                <a:gd name="T0" fmla="*/ 1211 w 1350"/>
                <a:gd name="T1" fmla="*/ 993 h 1222"/>
                <a:gd name="T2" fmla="*/ 1169 w 1350"/>
                <a:gd name="T3" fmla="*/ 1041 h 1222"/>
                <a:gd name="T4" fmla="*/ 1 w 1350"/>
                <a:gd name="T5" fmla="*/ 993 h 1222"/>
                <a:gd name="T6" fmla="*/ 0 w 1350"/>
                <a:gd name="T7" fmla="*/ 993 h 1222"/>
                <a:gd name="T8" fmla="*/ 177 w 1350"/>
                <a:gd name="T9" fmla="*/ 488 h 1222"/>
                <a:gd name="T10" fmla="*/ 546 w 1350"/>
                <a:gd name="T11" fmla="*/ 13 h 1222"/>
                <a:gd name="T12" fmla="*/ 1211 w 1350"/>
                <a:gd name="T13" fmla="*/ 993 h 1222"/>
              </a:gdLst>
              <a:ahLst/>
              <a:cxnLst>
                <a:cxn ang="0">
                  <a:pos x="T0" y="T1"/>
                </a:cxn>
                <a:cxn ang="0">
                  <a:pos x="T2" y="T3"/>
                </a:cxn>
                <a:cxn ang="0">
                  <a:pos x="T4" y="T5"/>
                </a:cxn>
                <a:cxn ang="0">
                  <a:pos x="T6" y="T7"/>
                </a:cxn>
                <a:cxn ang="0">
                  <a:pos x="T8" y="T9"/>
                </a:cxn>
                <a:cxn ang="0">
                  <a:pos x="T10" y="T11"/>
                </a:cxn>
                <a:cxn ang="0">
                  <a:pos x="T12" y="T13"/>
                </a:cxn>
              </a:cxnLst>
              <a:rect l="0" t="0" r="r" b="b"/>
              <a:pathLst>
                <a:path w="1350" h="1222">
                  <a:moveTo>
                    <a:pt x="1211" y="993"/>
                  </a:moveTo>
                  <a:cubicBezTo>
                    <a:pt x="1201" y="1011"/>
                    <a:pt x="1187" y="1027"/>
                    <a:pt x="1169" y="1041"/>
                  </a:cubicBezTo>
                  <a:cubicBezTo>
                    <a:pt x="930" y="1222"/>
                    <a:pt x="29" y="1000"/>
                    <a:pt x="1" y="993"/>
                  </a:cubicBezTo>
                  <a:lnTo>
                    <a:pt x="0" y="993"/>
                  </a:lnTo>
                  <a:cubicBezTo>
                    <a:pt x="0" y="993"/>
                    <a:pt x="70" y="738"/>
                    <a:pt x="177" y="488"/>
                  </a:cubicBezTo>
                  <a:cubicBezTo>
                    <a:pt x="277" y="251"/>
                    <a:pt x="410" y="19"/>
                    <a:pt x="546" y="13"/>
                  </a:cubicBezTo>
                  <a:cubicBezTo>
                    <a:pt x="842" y="0"/>
                    <a:pt x="1350" y="731"/>
                    <a:pt x="1211" y="993"/>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589">
              <a:extLst>
                <a:ext uri="{FF2B5EF4-FFF2-40B4-BE49-F238E27FC236}">
                  <a16:creationId xmlns:a16="http://schemas.microsoft.com/office/drawing/2014/main" xmlns="" id="{45DD04D9-0B7A-4D71-8B91-4C4FCCBDAE89}"/>
                </a:ext>
              </a:extLst>
            </p:cNvPr>
            <p:cNvSpPr>
              <a:spLocks/>
            </p:cNvSpPr>
            <p:nvPr/>
          </p:nvSpPr>
          <p:spPr bwMode="auto">
            <a:xfrm>
              <a:off x="6965950" y="4533900"/>
              <a:ext cx="234950" cy="161925"/>
            </a:xfrm>
            <a:custGeom>
              <a:avLst/>
              <a:gdLst>
                <a:gd name="T0" fmla="*/ 101 w 1283"/>
                <a:gd name="T1" fmla="*/ 638 h 884"/>
                <a:gd name="T2" fmla="*/ 1230 w 1283"/>
                <a:gd name="T3" fmla="*/ 497 h 884"/>
                <a:gd name="T4" fmla="*/ 577 w 1283"/>
                <a:gd name="T5" fmla="*/ 0 h 884"/>
                <a:gd name="T6" fmla="*/ 101 w 1283"/>
                <a:gd name="T7" fmla="*/ 638 h 884"/>
              </a:gdLst>
              <a:ahLst/>
              <a:cxnLst>
                <a:cxn ang="0">
                  <a:pos x="T0" y="T1"/>
                </a:cxn>
                <a:cxn ang="0">
                  <a:pos x="T2" y="T3"/>
                </a:cxn>
                <a:cxn ang="0">
                  <a:pos x="T4" y="T5"/>
                </a:cxn>
                <a:cxn ang="0">
                  <a:pos x="T6" y="T7"/>
                </a:cxn>
              </a:cxnLst>
              <a:rect l="0" t="0" r="r" b="b"/>
              <a:pathLst>
                <a:path w="1283" h="884">
                  <a:moveTo>
                    <a:pt x="101" y="638"/>
                  </a:moveTo>
                  <a:cubicBezTo>
                    <a:pt x="244" y="884"/>
                    <a:pt x="1156" y="772"/>
                    <a:pt x="1230" y="497"/>
                  </a:cubicBezTo>
                  <a:cubicBezTo>
                    <a:pt x="1283" y="299"/>
                    <a:pt x="577" y="0"/>
                    <a:pt x="577" y="0"/>
                  </a:cubicBezTo>
                  <a:cubicBezTo>
                    <a:pt x="577" y="0"/>
                    <a:pt x="0" y="466"/>
                    <a:pt x="101" y="638"/>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590">
              <a:extLst>
                <a:ext uri="{FF2B5EF4-FFF2-40B4-BE49-F238E27FC236}">
                  <a16:creationId xmlns:a16="http://schemas.microsoft.com/office/drawing/2014/main" xmlns="" id="{4A84AE58-E09A-40B5-91FD-D1948F97F888}"/>
                </a:ext>
              </a:extLst>
            </p:cNvPr>
            <p:cNvSpPr>
              <a:spLocks/>
            </p:cNvSpPr>
            <p:nvPr/>
          </p:nvSpPr>
          <p:spPr bwMode="auto">
            <a:xfrm>
              <a:off x="6904038" y="4432300"/>
              <a:ext cx="166688" cy="160338"/>
            </a:xfrm>
            <a:custGeom>
              <a:avLst/>
              <a:gdLst>
                <a:gd name="T0" fmla="*/ 118 w 912"/>
                <a:gd name="T1" fmla="*/ 717 h 876"/>
                <a:gd name="T2" fmla="*/ 912 w 912"/>
                <a:gd name="T3" fmla="*/ 555 h 876"/>
                <a:gd name="T4" fmla="*/ 443 w 912"/>
                <a:gd name="T5" fmla="*/ 25 h 876"/>
                <a:gd name="T6" fmla="*/ 118 w 912"/>
                <a:gd name="T7" fmla="*/ 717 h 876"/>
              </a:gdLst>
              <a:ahLst/>
              <a:cxnLst>
                <a:cxn ang="0">
                  <a:pos x="T0" y="T1"/>
                </a:cxn>
                <a:cxn ang="0">
                  <a:pos x="T2" y="T3"/>
                </a:cxn>
                <a:cxn ang="0">
                  <a:pos x="T4" y="T5"/>
                </a:cxn>
                <a:cxn ang="0">
                  <a:pos x="T6" y="T7"/>
                </a:cxn>
              </a:cxnLst>
              <a:rect l="0" t="0" r="r" b="b"/>
              <a:pathLst>
                <a:path w="912" h="876">
                  <a:moveTo>
                    <a:pt x="118" y="717"/>
                  </a:moveTo>
                  <a:cubicBezTo>
                    <a:pt x="243" y="876"/>
                    <a:pt x="912" y="555"/>
                    <a:pt x="912" y="555"/>
                  </a:cubicBezTo>
                  <a:cubicBezTo>
                    <a:pt x="912" y="555"/>
                    <a:pt x="618" y="0"/>
                    <a:pt x="443" y="25"/>
                  </a:cubicBezTo>
                  <a:cubicBezTo>
                    <a:pt x="254" y="52"/>
                    <a:pt x="0" y="567"/>
                    <a:pt x="118" y="717"/>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591">
              <a:extLst>
                <a:ext uri="{FF2B5EF4-FFF2-40B4-BE49-F238E27FC236}">
                  <a16:creationId xmlns:a16="http://schemas.microsoft.com/office/drawing/2014/main" xmlns="" id="{E2711EDD-90C1-4937-8958-CA77C7910D06}"/>
                </a:ext>
              </a:extLst>
            </p:cNvPr>
            <p:cNvSpPr>
              <a:spLocks/>
            </p:cNvSpPr>
            <p:nvPr/>
          </p:nvSpPr>
          <p:spPr bwMode="auto">
            <a:xfrm>
              <a:off x="7070725" y="4413250"/>
              <a:ext cx="163513" cy="153988"/>
            </a:xfrm>
            <a:custGeom>
              <a:avLst/>
              <a:gdLst>
                <a:gd name="T0" fmla="*/ 362 w 895"/>
                <a:gd name="T1" fmla="*/ 9 h 836"/>
                <a:gd name="T2" fmla="*/ 0 w 895"/>
                <a:gd name="T3" fmla="*/ 659 h 836"/>
                <a:gd name="T4" fmla="*/ 803 w 895"/>
                <a:gd name="T5" fmla="*/ 659 h 836"/>
                <a:gd name="T6" fmla="*/ 362 w 895"/>
                <a:gd name="T7" fmla="*/ 9 h 836"/>
              </a:gdLst>
              <a:ahLst/>
              <a:cxnLst>
                <a:cxn ang="0">
                  <a:pos x="T0" y="T1"/>
                </a:cxn>
                <a:cxn ang="0">
                  <a:pos x="T2" y="T3"/>
                </a:cxn>
                <a:cxn ang="0">
                  <a:pos x="T4" y="T5"/>
                </a:cxn>
                <a:cxn ang="0">
                  <a:pos x="T6" y="T7"/>
                </a:cxn>
              </a:cxnLst>
              <a:rect l="0" t="0" r="r" b="b"/>
              <a:pathLst>
                <a:path w="895" h="836">
                  <a:moveTo>
                    <a:pt x="362" y="9"/>
                  </a:moveTo>
                  <a:cubicBezTo>
                    <a:pt x="176" y="17"/>
                    <a:pt x="0" y="659"/>
                    <a:pt x="0" y="659"/>
                  </a:cubicBezTo>
                  <a:cubicBezTo>
                    <a:pt x="0" y="659"/>
                    <a:pt x="709" y="836"/>
                    <a:pt x="803" y="659"/>
                  </a:cubicBezTo>
                  <a:cubicBezTo>
                    <a:pt x="895" y="485"/>
                    <a:pt x="558" y="0"/>
                    <a:pt x="362" y="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592">
              <a:extLst>
                <a:ext uri="{FF2B5EF4-FFF2-40B4-BE49-F238E27FC236}">
                  <a16:creationId xmlns:a16="http://schemas.microsoft.com/office/drawing/2014/main" xmlns="" id="{F1689AC0-35B5-4011-A209-6B60B83A5C57}"/>
                </a:ext>
              </a:extLst>
            </p:cNvPr>
            <p:cNvSpPr>
              <a:spLocks/>
            </p:cNvSpPr>
            <p:nvPr/>
          </p:nvSpPr>
          <p:spPr bwMode="auto">
            <a:xfrm>
              <a:off x="7546975" y="4803775"/>
              <a:ext cx="195263" cy="223838"/>
            </a:xfrm>
            <a:custGeom>
              <a:avLst/>
              <a:gdLst>
                <a:gd name="T0" fmla="*/ 812 w 1066"/>
                <a:gd name="T1" fmla="*/ 1118 h 1226"/>
                <a:gd name="T2" fmla="*/ 812 w 1066"/>
                <a:gd name="T3" fmla="*/ 0 h 1226"/>
                <a:gd name="T4" fmla="*/ 26 w 1066"/>
                <a:gd name="T5" fmla="*/ 440 h 1226"/>
                <a:gd name="T6" fmla="*/ 812 w 1066"/>
                <a:gd name="T7" fmla="*/ 1118 h 1226"/>
              </a:gdLst>
              <a:ahLst/>
              <a:cxnLst>
                <a:cxn ang="0">
                  <a:pos x="T0" y="T1"/>
                </a:cxn>
                <a:cxn ang="0">
                  <a:pos x="T2" y="T3"/>
                </a:cxn>
                <a:cxn ang="0">
                  <a:pos x="T4" y="T5"/>
                </a:cxn>
                <a:cxn ang="0">
                  <a:pos x="T6" y="T7"/>
                </a:cxn>
              </a:cxnLst>
              <a:rect l="0" t="0" r="r" b="b"/>
              <a:pathLst>
                <a:path w="1066" h="1226">
                  <a:moveTo>
                    <a:pt x="812" y="1118"/>
                  </a:moveTo>
                  <a:cubicBezTo>
                    <a:pt x="1066" y="1002"/>
                    <a:pt x="812" y="0"/>
                    <a:pt x="812" y="0"/>
                  </a:cubicBezTo>
                  <a:cubicBezTo>
                    <a:pt x="812" y="0"/>
                    <a:pt x="49" y="216"/>
                    <a:pt x="26" y="440"/>
                  </a:cubicBezTo>
                  <a:cubicBezTo>
                    <a:pt x="0" y="698"/>
                    <a:pt x="576" y="1226"/>
                    <a:pt x="812" y="1118"/>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593">
              <a:extLst>
                <a:ext uri="{FF2B5EF4-FFF2-40B4-BE49-F238E27FC236}">
                  <a16:creationId xmlns:a16="http://schemas.microsoft.com/office/drawing/2014/main" xmlns="" id="{701CB515-5C93-4144-B92F-62A70B920E3D}"/>
                </a:ext>
              </a:extLst>
            </p:cNvPr>
            <p:cNvSpPr>
              <a:spLocks/>
            </p:cNvSpPr>
            <p:nvPr/>
          </p:nvSpPr>
          <p:spPr bwMode="auto">
            <a:xfrm>
              <a:off x="7696200" y="4656138"/>
              <a:ext cx="149225" cy="287338"/>
            </a:xfrm>
            <a:custGeom>
              <a:avLst/>
              <a:gdLst>
                <a:gd name="T0" fmla="*/ 0 w 814"/>
                <a:gd name="T1" fmla="*/ 806 h 1572"/>
                <a:gd name="T2" fmla="*/ 465 w 814"/>
                <a:gd name="T3" fmla="*/ 1512 h 1572"/>
                <a:gd name="T4" fmla="*/ 465 w 814"/>
                <a:gd name="T5" fmla="*/ 61 h 1572"/>
                <a:gd name="T6" fmla="*/ 0 w 814"/>
                <a:gd name="T7" fmla="*/ 806 h 1572"/>
              </a:gdLst>
              <a:ahLst/>
              <a:cxnLst>
                <a:cxn ang="0">
                  <a:pos x="T0" y="T1"/>
                </a:cxn>
                <a:cxn ang="0">
                  <a:pos x="T2" y="T3"/>
                </a:cxn>
                <a:cxn ang="0">
                  <a:pos x="T4" y="T5"/>
                </a:cxn>
                <a:cxn ang="0">
                  <a:pos x="T6" y="T7"/>
                </a:cxn>
              </a:cxnLst>
              <a:rect l="0" t="0" r="r" b="b"/>
              <a:pathLst>
                <a:path w="814" h="1572">
                  <a:moveTo>
                    <a:pt x="0" y="806"/>
                  </a:moveTo>
                  <a:cubicBezTo>
                    <a:pt x="0" y="806"/>
                    <a:pt x="263" y="1572"/>
                    <a:pt x="465" y="1512"/>
                  </a:cubicBezTo>
                  <a:cubicBezTo>
                    <a:pt x="813" y="1407"/>
                    <a:pt x="814" y="161"/>
                    <a:pt x="465" y="61"/>
                  </a:cubicBezTo>
                  <a:cubicBezTo>
                    <a:pt x="254" y="0"/>
                    <a:pt x="0" y="806"/>
                    <a:pt x="0" y="806"/>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594">
              <a:extLst>
                <a:ext uri="{FF2B5EF4-FFF2-40B4-BE49-F238E27FC236}">
                  <a16:creationId xmlns:a16="http://schemas.microsoft.com/office/drawing/2014/main" xmlns="" id="{F4E93DBD-BC55-447B-BD58-FC1E40F4F8C1}"/>
                </a:ext>
              </a:extLst>
            </p:cNvPr>
            <p:cNvSpPr>
              <a:spLocks/>
            </p:cNvSpPr>
            <p:nvPr/>
          </p:nvSpPr>
          <p:spPr bwMode="auto">
            <a:xfrm>
              <a:off x="7556500" y="4584700"/>
              <a:ext cx="180975" cy="219075"/>
            </a:xfrm>
            <a:custGeom>
              <a:avLst/>
              <a:gdLst>
                <a:gd name="T0" fmla="*/ 102 w 997"/>
                <a:gd name="T1" fmla="*/ 1024 h 1197"/>
                <a:gd name="T2" fmla="*/ 767 w 997"/>
                <a:gd name="T3" fmla="*/ 1197 h 1197"/>
                <a:gd name="T4" fmla="*/ 727 w 997"/>
                <a:gd name="T5" fmla="*/ 77 h 1197"/>
                <a:gd name="T6" fmla="*/ 102 w 997"/>
                <a:gd name="T7" fmla="*/ 1024 h 1197"/>
              </a:gdLst>
              <a:ahLst/>
              <a:cxnLst>
                <a:cxn ang="0">
                  <a:pos x="T0" y="T1"/>
                </a:cxn>
                <a:cxn ang="0">
                  <a:pos x="T2" y="T3"/>
                </a:cxn>
                <a:cxn ang="0">
                  <a:pos x="T4" y="T5"/>
                </a:cxn>
                <a:cxn ang="0">
                  <a:pos x="T6" y="T7"/>
                </a:cxn>
              </a:cxnLst>
              <a:rect l="0" t="0" r="r" b="b"/>
              <a:pathLst>
                <a:path w="997" h="1197">
                  <a:moveTo>
                    <a:pt x="102" y="1024"/>
                  </a:moveTo>
                  <a:cubicBezTo>
                    <a:pt x="164" y="1185"/>
                    <a:pt x="767" y="1197"/>
                    <a:pt x="767" y="1197"/>
                  </a:cubicBezTo>
                  <a:cubicBezTo>
                    <a:pt x="767" y="1197"/>
                    <a:pt x="997" y="153"/>
                    <a:pt x="727" y="77"/>
                  </a:cubicBezTo>
                  <a:cubicBezTo>
                    <a:pt x="454" y="0"/>
                    <a:pt x="0" y="760"/>
                    <a:pt x="102" y="102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595">
              <a:extLst>
                <a:ext uri="{FF2B5EF4-FFF2-40B4-BE49-F238E27FC236}">
                  <a16:creationId xmlns:a16="http://schemas.microsoft.com/office/drawing/2014/main" xmlns="" id="{62023280-EB42-47EF-9AA6-18AC5B89DF55}"/>
                </a:ext>
              </a:extLst>
            </p:cNvPr>
            <p:cNvSpPr>
              <a:spLocks/>
            </p:cNvSpPr>
            <p:nvPr/>
          </p:nvSpPr>
          <p:spPr bwMode="auto">
            <a:xfrm>
              <a:off x="7613650" y="4802188"/>
              <a:ext cx="107950" cy="125413"/>
            </a:xfrm>
            <a:custGeom>
              <a:avLst/>
              <a:gdLst>
                <a:gd name="T0" fmla="*/ 454 w 596"/>
                <a:gd name="T1" fmla="*/ 625 h 685"/>
                <a:gd name="T2" fmla="*/ 454 w 596"/>
                <a:gd name="T3" fmla="*/ 0 h 685"/>
                <a:gd name="T4" fmla="*/ 15 w 596"/>
                <a:gd name="T5" fmla="*/ 245 h 685"/>
                <a:gd name="T6" fmla="*/ 454 w 596"/>
                <a:gd name="T7" fmla="*/ 625 h 685"/>
              </a:gdLst>
              <a:ahLst/>
              <a:cxnLst>
                <a:cxn ang="0">
                  <a:pos x="T0" y="T1"/>
                </a:cxn>
                <a:cxn ang="0">
                  <a:pos x="T2" y="T3"/>
                </a:cxn>
                <a:cxn ang="0">
                  <a:pos x="T4" y="T5"/>
                </a:cxn>
                <a:cxn ang="0">
                  <a:pos x="T6" y="T7"/>
                </a:cxn>
              </a:cxnLst>
              <a:rect l="0" t="0" r="r" b="b"/>
              <a:pathLst>
                <a:path w="596" h="685">
                  <a:moveTo>
                    <a:pt x="454" y="625"/>
                  </a:moveTo>
                  <a:cubicBezTo>
                    <a:pt x="596" y="560"/>
                    <a:pt x="454" y="0"/>
                    <a:pt x="454" y="0"/>
                  </a:cubicBezTo>
                  <a:cubicBezTo>
                    <a:pt x="454" y="0"/>
                    <a:pt x="28" y="120"/>
                    <a:pt x="15" y="245"/>
                  </a:cubicBezTo>
                  <a:cubicBezTo>
                    <a:pt x="0" y="390"/>
                    <a:pt x="322" y="685"/>
                    <a:pt x="454" y="625"/>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596">
              <a:extLst>
                <a:ext uri="{FF2B5EF4-FFF2-40B4-BE49-F238E27FC236}">
                  <a16:creationId xmlns:a16="http://schemas.microsoft.com/office/drawing/2014/main" xmlns="" id="{E60C7A15-D395-4466-97EA-149496AA5926}"/>
                </a:ext>
              </a:extLst>
            </p:cNvPr>
            <p:cNvSpPr>
              <a:spLocks/>
            </p:cNvSpPr>
            <p:nvPr/>
          </p:nvSpPr>
          <p:spPr bwMode="auto">
            <a:xfrm>
              <a:off x="7696200" y="4719638"/>
              <a:ext cx="82550" cy="160338"/>
            </a:xfrm>
            <a:custGeom>
              <a:avLst/>
              <a:gdLst>
                <a:gd name="T0" fmla="*/ 0 w 455"/>
                <a:gd name="T1" fmla="*/ 450 h 878"/>
                <a:gd name="T2" fmla="*/ 260 w 455"/>
                <a:gd name="T3" fmla="*/ 844 h 878"/>
                <a:gd name="T4" fmla="*/ 260 w 455"/>
                <a:gd name="T5" fmla="*/ 34 h 878"/>
                <a:gd name="T6" fmla="*/ 0 w 455"/>
                <a:gd name="T7" fmla="*/ 450 h 878"/>
              </a:gdLst>
              <a:ahLst/>
              <a:cxnLst>
                <a:cxn ang="0">
                  <a:pos x="T0" y="T1"/>
                </a:cxn>
                <a:cxn ang="0">
                  <a:pos x="T2" y="T3"/>
                </a:cxn>
                <a:cxn ang="0">
                  <a:pos x="T4" y="T5"/>
                </a:cxn>
                <a:cxn ang="0">
                  <a:pos x="T6" y="T7"/>
                </a:cxn>
              </a:cxnLst>
              <a:rect l="0" t="0" r="r" b="b"/>
              <a:pathLst>
                <a:path w="455" h="878">
                  <a:moveTo>
                    <a:pt x="0" y="450"/>
                  </a:moveTo>
                  <a:cubicBezTo>
                    <a:pt x="0" y="450"/>
                    <a:pt x="147" y="878"/>
                    <a:pt x="260" y="844"/>
                  </a:cubicBezTo>
                  <a:cubicBezTo>
                    <a:pt x="454" y="786"/>
                    <a:pt x="455" y="89"/>
                    <a:pt x="260" y="34"/>
                  </a:cubicBezTo>
                  <a:cubicBezTo>
                    <a:pt x="142" y="0"/>
                    <a:pt x="0" y="450"/>
                    <a:pt x="0" y="450"/>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597">
              <a:extLst>
                <a:ext uri="{FF2B5EF4-FFF2-40B4-BE49-F238E27FC236}">
                  <a16:creationId xmlns:a16="http://schemas.microsoft.com/office/drawing/2014/main" xmlns="" id="{EF4EC1A7-7BBC-410B-8A85-5E83D002B0A7}"/>
                </a:ext>
              </a:extLst>
            </p:cNvPr>
            <p:cNvSpPr>
              <a:spLocks/>
            </p:cNvSpPr>
            <p:nvPr/>
          </p:nvSpPr>
          <p:spPr bwMode="auto">
            <a:xfrm>
              <a:off x="7618413" y="4679950"/>
              <a:ext cx="101600" cy="122238"/>
            </a:xfrm>
            <a:custGeom>
              <a:avLst/>
              <a:gdLst>
                <a:gd name="T0" fmla="*/ 57 w 557"/>
                <a:gd name="T1" fmla="*/ 572 h 669"/>
                <a:gd name="T2" fmla="*/ 428 w 557"/>
                <a:gd name="T3" fmla="*/ 669 h 669"/>
                <a:gd name="T4" fmla="*/ 406 w 557"/>
                <a:gd name="T5" fmla="*/ 43 h 669"/>
                <a:gd name="T6" fmla="*/ 57 w 557"/>
                <a:gd name="T7" fmla="*/ 572 h 669"/>
              </a:gdLst>
              <a:ahLst/>
              <a:cxnLst>
                <a:cxn ang="0">
                  <a:pos x="T0" y="T1"/>
                </a:cxn>
                <a:cxn ang="0">
                  <a:pos x="T2" y="T3"/>
                </a:cxn>
                <a:cxn ang="0">
                  <a:pos x="T4" y="T5"/>
                </a:cxn>
                <a:cxn ang="0">
                  <a:pos x="T6" y="T7"/>
                </a:cxn>
              </a:cxnLst>
              <a:rect l="0" t="0" r="r" b="b"/>
              <a:pathLst>
                <a:path w="557" h="669">
                  <a:moveTo>
                    <a:pt x="57" y="572"/>
                  </a:moveTo>
                  <a:cubicBezTo>
                    <a:pt x="91" y="662"/>
                    <a:pt x="428" y="669"/>
                    <a:pt x="428" y="669"/>
                  </a:cubicBezTo>
                  <a:cubicBezTo>
                    <a:pt x="428" y="669"/>
                    <a:pt x="557" y="86"/>
                    <a:pt x="406" y="43"/>
                  </a:cubicBezTo>
                  <a:cubicBezTo>
                    <a:pt x="254" y="0"/>
                    <a:pt x="0" y="424"/>
                    <a:pt x="57" y="572"/>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598">
              <a:extLst>
                <a:ext uri="{FF2B5EF4-FFF2-40B4-BE49-F238E27FC236}">
                  <a16:creationId xmlns:a16="http://schemas.microsoft.com/office/drawing/2014/main" xmlns="" id="{4AB2060D-4C78-4EAF-BC14-A401A62C2505}"/>
                </a:ext>
              </a:extLst>
            </p:cNvPr>
            <p:cNvSpPr>
              <a:spLocks/>
            </p:cNvSpPr>
            <p:nvPr/>
          </p:nvSpPr>
          <p:spPr bwMode="auto">
            <a:xfrm>
              <a:off x="6084888" y="4071938"/>
              <a:ext cx="185738" cy="225425"/>
            </a:xfrm>
            <a:custGeom>
              <a:avLst/>
              <a:gdLst>
                <a:gd name="T0" fmla="*/ 675 w 1015"/>
                <a:gd name="T1" fmla="*/ 18 h 1233"/>
                <a:gd name="T2" fmla="*/ 163 w 1015"/>
                <a:gd name="T3" fmla="*/ 1056 h 1233"/>
                <a:gd name="T4" fmla="*/ 1015 w 1015"/>
                <a:gd name="T5" fmla="*/ 987 h 1233"/>
                <a:gd name="T6" fmla="*/ 675 w 1015"/>
                <a:gd name="T7" fmla="*/ 18 h 1233"/>
              </a:gdLst>
              <a:ahLst/>
              <a:cxnLst>
                <a:cxn ang="0">
                  <a:pos x="T0" y="T1"/>
                </a:cxn>
                <a:cxn ang="0">
                  <a:pos x="T2" y="T3"/>
                </a:cxn>
                <a:cxn ang="0">
                  <a:pos x="T4" y="T5"/>
                </a:cxn>
                <a:cxn ang="0">
                  <a:pos x="T6" y="T7"/>
                </a:cxn>
              </a:cxnLst>
              <a:rect l="0" t="0" r="r" b="b"/>
              <a:pathLst>
                <a:path w="1015" h="1233">
                  <a:moveTo>
                    <a:pt x="675" y="18"/>
                  </a:moveTo>
                  <a:cubicBezTo>
                    <a:pt x="386" y="0"/>
                    <a:pt x="0" y="817"/>
                    <a:pt x="163" y="1056"/>
                  </a:cubicBezTo>
                  <a:cubicBezTo>
                    <a:pt x="283" y="1233"/>
                    <a:pt x="1015" y="987"/>
                    <a:pt x="1015" y="987"/>
                  </a:cubicBezTo>
                  <a:cubicBezTo>
                    <a:pt x="1015" y="987"/>
                    <a:pt x="932" y="34"/>
                    <a:pt x="675" y="18"/>
                  </a:cubicBezTo>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599">
              <a:extLst>
                <a:ext uri="{FF2B5EF4-FFF2-40B4-BE49-F238E27FC236}">
                  <a16:creationId xmlns:a16="http://schemas.microsoft.com/office/drawing/2014/main" xmlns="" id="{96469D25-3928-4ADC-961A-2C8BEA3266F4}"/>
                </a:ext>
              </a:extLst>
            </p:cNvPr>
            <p:cNvSpPr>
              <a:spLocks/>
            </p:cNvSpPr>
            <p:nvPr/>
          </p:nvSpPr>
          <p:spPr bwMode="auto">
            <a:xfrm>
              <a:off x="6084888" y="4252913"/>
              <a:ext cx="185738" cy="130175"/>
            </a:xfrm>
            <a:custGeom>
              <a:avLst/>
              <a:gdLst>
                <a:gd name="T0" fmla="*/ 6 w 1018"/>
                <a:gd name="T1" fmla="*/ 406 h 714"/>
                <a:gd name="T2" fmla="*/ 698 w 1018"/>
                <a:gd name="T3" fmla="*/ 645 h 714"/>
                <a:gd name="T4" fmla="*/ 1018 w 1018"/>
                <a:gd name="T5" fmla="*/ 0 h 714"/>
                <a:gd name="T6" fmla="*/ 6 w 1018"/>
                <a:gd name="T7" fmla="*/ 406 h 714"/>
              </a:gdLst>
              <a:ahLst/>
              <a:cxnLst>
                <a:cxn ang="0">
                  <a:pos x="T0" y="T1"/>
                </a:cxn>
                <a:cxn ang="0">
                  <a:pos x="T2" y="T3"/>
                </a:cxn>
                <a:cxn ang="0">
                  <a:pos x="T4" y="T5"/>
                </a:cxn>
                <a:cxn ang="0">
                  <a:pos x="T6" y="T7"/>
                </a:cxn>
              </a:cxnLst>
              <a:rect l="0" t="0" r="r" b="b"/>
              <a:pathLst>
                <a:path w="1018" h="714">
                  <a:moveTo>
                    <a:pt x="6" y="406"/>
                  </a:moveTo>
                  <a:cubicBezTo>
                    <a:pt x="11" y="589"/>
                    <a:pt x="528" y="714"/>
                    <a:pt x="698" y="645"/>
                  </a:cubicBezTo>
                  <a:cubicBezTo>
                    <a:pt x="864" y="577"/>
                    <a:pt x="1018" y="0"/>
                    <a:pt x="1018" y="0"/>
                  </a:cubicBezTo>
                  <a:cubicBezTo>
                    <a:pt x="1018" y="0"/>
                    <a:pt x="0" y="134"/>
                    <a:pt x="6" y="406"/>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600">
              <a:extLst>
                <a:ext uri="{FF2B5EF4-FFF2-40B4-BE49-F238E27FC236}">
                  <a16:creationId xmlns:a16="http://schemas.microsoft.com/office/drawing/2014/main" xmlns="" id="{86C1ECDE-5485-4AE7-B593-CFE644F2F27F}"/>
                </a:ext>
              </a:extLst>
            </p:cNvPr>
            <p:cNvSpPr>
              <a:spLocks/>
            </p:cNvSpPr>
            <p:nvPr/>
          </p:nvSpPr>
          <p:spPr bwMode="auto">
            <a:xfrm>
              <a:off x="6257925" y="4060825"/>
              <a:ext cx="131763" cy="192088"/>
            </a:xfrm>
            <a:custGeom>
              <a:avLst/>
              <a:gdLst>
                <a:gd name="T0" fmla="*/ 250 w 719"/>
                <a:gd name="T1" fmla="*/ 38 h 1044"/>
                <a:gd name="T2" fmla="*/ 671 w 719"/>
                <a:gd name="T3" fmla="*/ 708 h 1044"/>
                <a:gd name="T4" fmla="*/ 72 w 719"/>
                <a:gd name="T5" fmla="*/ 1044 h 1044"/>
                <a:gd name="T6" fmla="*/ 250 w 719"/>
                <a:gd name="T7" fmla="*/ 38 h 1044"/>
              </a:gdLst>
              <a:ahLst/>
              <a:cxnLst>
                <a:cxn ang="0">
                  <a:pos x="T0" y="T1"/>
                </a:cxn>
                <a:cxn ang="0">
                  <a:pos x="T2" y="T3"/>
                </a:cxn>
                <a:cxn ang="0">
                  <a:pos x="T4" y="T5"/>
                </a:cxn>
                <a:cxn ang="0">
                  <a:pos x="T6" y="T7"/>
                </a:cxn>
              </a:cxnLst>
              <a:rect l="0" t="0" r="r" b="b"/>
              <a:pathLst>
                <a:path w="719" h="1044">
                  <a:moveTo>
                    <a:pt x="250" y="38"/>
                  </a:moveTo>
                  <a:cubicBezTo>
                    <a:pt x="444" y="0"/>
                    <a:pt x="719" y="516"/>
                    <a:pt x="671" y="708"/>
                  </a:cubicBezTo>
                  <a:cubicBezTo>
                    <a:pt x="628" y="874"/>
                    <a:pt x="72" y="1044"/>
                    <a:pt x="72" y="1044"/>
                  </a:cubicBezTo>
                  <a:cubicBezTo>
                    <a:pt x="72" y="1044"/>
                    <a:pt x="0" y="87"/>
                    <a:pt x="250" y="38"/>
                  </a:cubicBezTo>
                  <a:close/>
                </a:path>
              </a:pathLst>
            </a:custGeom>
            <a:solidFill>
              <a:srgbClr val="892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601">
              <a:extLst>
                <a:ext uri="{FF2B5EF4-FFF2-40B4-BE49-F238E27FC236}">
                  <a16:creationId xmlns:a16="http://schemas.microsoft.com/office/drawing/2014/main" xmlns="" id="{956A47A8-F6F6-4216-844B-FF8F505BA2C1}"/>
                </a:ext>
              </a:extLst>
            </p:cNvPr>
            <p:cNvSpPr>
              <a:spLocks/>
            </p:cNvSpPr>
            <p:nvPr/>
          </p:nvSpPr>
          <p:spPr bwMode="auto">
            <a:xfrm>
              <a:off x="6280150" y="4278313"/>
              <a:ext cx="153988" cy="352425"/>
            </a:xfrm>
            <a:custGeom>
              <a:avLst/>
              <a:gdLst>
                <a:gd name="T0" fmla="*/ 121 w 844"/>
                <a:gd name="T1" fmla="*/ 338 h 1933"/>
                <a:gd name="T2" fmla="*/ 121 w 844"/>
                <a:gd name="T3" fmla="*/ 1522 h 1933"/>
                <a:gd name="T4" fmla="*/ 508 w 844"/>
                <a:gd name="T5" fmla="*/ 1866 h 1933"/>
                <a:gd name="T6" fmla="*/ 121 w 844"/>
                <a:gd name="T7" fmla="*/ 338 h 1933"/>
              </a:gdLst>
              <a:ahLst/>
              <a:cxnLst>
                <a:cxn ang="0">
                  <a:pos x="T0" y="T1"/>
                </a:cxn>
                <a:cxn ang="0">
                  <a:pos x="T2" y="T3"/>
                </a:cxn>
                <a:cxn ang="0">
                  <a:pos x="T4" y="T5"/>
                </a:cxn>
                <a:cxn ang="0">
                  <a:pos x="T6" y="T7"/>
                </a:cxn>
              </a:cxnLst>
              <a:rect l="0" t="0" r="r" b="b"/>
              <a:pathLst>
                <a:path w="844" h="1933">
                  <a:moveTo>
                    <a:pt x="121" y="338"/>
                  </a:moveTo>
                  <a:cubicBezTo>
                    <a:pt x="82" y="404"/>
                    <a:pt x="0" y="1252"/>
                    <a:pt x="121" y="1522"/>
                  </a:cubicBezTo>
                  <a:cubicBezTo>
                    <a:pt x="175" y="1640"/>
                    <a:pt x="397" y="1933"/>
                    <a:pt x="508" y="1866"/>
                  </a:cubicBezTo>
                  <a:cubicBezTo>
                    <a:pt x="844" y="1661"/>
                    <a:pt x="324" y="0"/>
                    <a:pt x="121" y="338"/>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602">
              <a:extLst>
                <a:ext uri="{FF2B5EF4-FFF2-40B4-BE49-F238E27FC236}">
                  <a16:creationId xmlns:a16="http://schemas.microsoft.com/office/drawing/2014/main" xmlns="" id="{4943FC91-EB73-4C99-9B40-AD30ED21713B}"/>
                </a:ext>
              </a:extLst>
            </p:cNvPr>
            <p:cNvSpPr>
              <a:spLocks/>
            </p:cNvSpPr>
            <p:nvPr/>
          </p:nvSpPr>
          <p:spPr bwMode="auto">
            <a:xfrm>
              <a:off x="6027738" y="4292600"/>
              <a:ext cx="284163" cy="306388"/>
            </a:xfrm>
            <a:custGeom>
              <a:avLst/>
              <a:gdLst>
                <a:gd name="T0" fmla="*/ 372 w 1555"/>
                <a:gd name="T1" fmla="*/ 1664 h 1675"/>
                <a:gd name="T2" fmla="*/ 1504 w 1555"/>
                <a:gd name="T3" fmla="*/ 1438 h 1675"/>
                <a:gd name="T4" fmla="*/ 852 w 1555"/>
                <a:gd name="T5" fmla="*/ 254 h 1675"/>
                <a:gd name="T6" fmla="*/ 372 w 1555"/>
                <a:gd name="T7" fmla="*/ 1664 h 1675"/>
              </a:gdLst>
              <a:ahLst/>
              <a:cxnLst>
                <a:cxn ang="0">
                  <a:pos x="T0" y="T1"/>
                </a:cxn>
                <a:cxn ang="0">
                  <a:pos x="T2" y="T3"/>
                </a:cxn>
                <a:cxn ang="0">
                  <a:pos x="T4" y="T5"/>
                </a:cxn>
                <a:cxn ang="0">
                  <a:pos x="T6" y="T7"/>
                </a:cxn>
              </a:cxnLst>
              <a:rect l="0" t="0" r="r" b="b"/>
              <a:pathLst>
                <a:path w="1555" h="1675">
                  <a:moveTo>
                    <a:pt x="372" y="1664"/>
                  </a:moveTo>
                  <a:cubicBezTo>
                    <a:pt x="825" y="1675"/>
                    <a:pt x="1455" y="1569"/>
                    <a:pt x="1504" y="1438"/>
                  </a:cubicBezTo>
                  <a:cubicBezTo>
                    <a:pt x="1555" y="1300"/>
                    <a:pt x="1239" y="612"/>
                    <a:pt x="852" y="254"/>
                  </a:cubicBezTo>
                  <a:cubicBezTo>
                    <a:pt x="579" y="0"/>
                    <a:pt x="0" y="1655"/>
                    <a:pt x="372" y="1664"/>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603">
              <a:extLst>
                <a:ext uri="{FF2B5EF4-FFF2-40B4-BE49-F238E27FC236}">
                  <a16:creationId xmlns:a16="http://schemas.microsoft.com/office/drawing/2014/main" xmlns="" id="{8F24D0F1-4545-4597-806B-7068656CECF9}"/>
                </a:ext>
              </a:extLst>
            </p:cNvPr>
            <p:cNvSpPr>
              <a:spLocks/>
            </p:cNvSpPr>
            <p:nvPr/>
          </p:nvSpPr>
          <p:spPr bwMode="auto">
            <a:xfrm>
              <a:off x="6115050" y="4556125"/>
              <a:ext cx="188913" cy="180975"/>
            </a:xfrm>
            <a:custGeom>
              <a:avLst/>
              <a:gdLst>
                <a:gd name="T0" fmla="*/ 828 w 1033"/>
                <a:gd name="T1" fmla="*/ 892 h 992"/>
                <a:gd name="T2" fmla="*/ 1028 w 1033"/>
                <a:gd name="T3" fmla="*/ 0 h 992"/>
                <a:gd name="T4" fmla="*/ 3 w 1033"/>
                <a:gd name="T5" fmla="*/ 506 h 992"/>
                <a:gd name="T6" fmla="*/ 828 w 1033"/>
                <a:gd name="T7" fmla="*/ 892 h 992"/>
              </a:gdLst>
              <a:ahLst/>
              <a:cxnLst>
                <a:cxn ang="0">
                  <a:pos x="T0" y="T1"/>
                </a:cxn>
                <a:cxn ang="0">
                  <a:pos x="T2" y="T3"/>
                </a:cxn>
                <a:cxn ang="0">
                  <a:pos x="T4" y="T5"/>
                </a:cxn>
                <a:cxn ang="0">
                  <a:pos x="T6" y="T7"/>
                </a:cxn>
              </a:cxnLst>
              <a:rect l="0" t="0" r="r" b="b"/>
              <a:pathLst>
                <a:path w="1033" h="992">
                  <a:moveTo>
                    <a:pt x="828" y="892"/>
                  </a:moveTo>
                  <a:cubicBezTo>
                    <a:pt x="1033" y="791"/>
                    <a:pt x="1028" y="0"/>
                    <a:pt x="1028" y="0"/>
                  </a:cubicBezTo>
                  <a:cubicBezTo>
                    <a:pt x="1028" y="0"/>
                    <a:pt x="0" y="220"/>
                    <a:pt x="3" y="506"/>
                  </a:cubicBezTo>
                  <a:cubicBezTo>
                    <a:pt x="5" y="733"/>
                    <a:pt x="624" y="992"/>
                    <a:pt x="828" y="892"/>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604">
              <a:extLst>
                <a:ext uri="{FF2B5EF4-FFF2-40B4-BE49-F238E27FC236}">
                  <a16:creationId xmlns:a16="http://schemas.microsoft.com/office/drawing/2014/main" xmlns="" id="{702F67E3-3FC2-4E3A-A08B-4E04A77CD1BB}"/>
                </a:ext>
              </a:extLst>
            </p:cNvPr>
            <p:cNvSpPr>
              <a:spLocks/>
            </p:cNvSpPr>
            <p:nvPr/>
          </p:nvSpPr>
          <p:spPr bwMode="auto">
            <a:xfrm>
              <a:off x="6289675" y="4397375"/>
              <a:ext cx="84138" cy="190500"/>
            </a:xfrm>
            <a:custGeom>
              <a:avLst/>
              <a:gdLst>
                <a:gd name="T0" fmla="*/ 65 w 456"/>
                <a:gd name="T1" fmla="*/ 183 h 1044"/>
                <a:gd name="T2" fmla="*/ 65 w 456"/>
                <a:gd name="T3" fmla="*/ 823 h 1044"/>
                <a:gd name="T4" fmla="*/ 274 w 456"/>
                <a:gd name="T5" fmla="*/ 1008 h 1044"/>
                <a:gd name="T6" fmla="*/ 65 w 456"/>
                <a:gd name="T7" fmla="*/ 183 h 1044"/>
              </a:gdLst>
              <a:ahLst/>
              <a:cxnLst>
                <a:cxn ang="0">
                  <a:pos x="T0" y="T1"/>
                </a:cxn>
                <a:cxn ang="0">
                  <a:pos x="T2" y="T3"/>
                </a:cxn>
                <a:cxn ang="0">
                  <a:pos x="T4" y="T5"/>
                </a:cxn>
                <a:cxn ang="0">
                  <a:pos x="T6" y="T7"/>
                </a:cxn>
              </a:cxnLst>
              <a:rect l="0" t="0" r="r" b="b"/>
              <a:pathLst>
                <a:path w="456" h="1044">
                  <a:moveTo>
                    <a:pt x="65" y="183"/>
                  </a:moveTo>
                  <a:cubicBezTo>
                    <a:pt x="44" y="219"/>
                    <a:pt x="0" y="677"/>
                    <a:pt x="65" y="823"/>
                  </a:cubicBezTo>
                  <a:cubicBezTo>
                    <a:pt x="94" y="886"/>
                    <a:pt x="214" y="1044"/>
                    <a:pt x="274" y="1008"/>
                  </a:cubicBezTo>
                  <a:cubicBezTo>
                    <a:pt x="456" y="898"/>
                    <a:pt x="175" y="0"/>
                    <a:pt x="65" y="183"/>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605">
              <a:extLst>
                <a:ext uri="{FF2B5EF4-FFF2-40B4-BE49-F238E27FC236}">
                  <a16:creationId xmlns:a16="http://schemas.microsoft.com/office/drawing/2014/main" xmlns="" id="{C6DFA99E-B0B7-4697-93F7-C5FB36F2A6B1}"/>
                </a:ext>
              </a:extLst>
            </p:cNvPr>
            <p:cNvSpPr>
              <a:spLocks/>
            </p:cNvSpPr>
            <p:nvPr/>
          </p:nvSpPr>
          <p:spPr bwMode="auto">
            <a:xfrm>
              <a:off x="6153150" y="4405313"/>
              <a:ext cx="153988" cy="165100"/>
            </a:xfrm>
            <a:custGeom>
              <a:avLst/>
              <a:gdLst>
                <a:gd name="T0" fmla="*/ 201 w 840"/>
                <a:gd name="T1" fmla="*/ 899 h 905"/>
                <a:gd name="T2" fmla="*/ 812 w 840"/>
                <a:gd name="T3" fmla="*/ 777 h 905"/>
                <a:gd name="T4" fmla="*/ 460 w 840"/>
                <a:gd name="T5" fmla="*/ 137 h 905"/>
                <a:gd name="T6" fmla="*/ 201 w 840"/>
                <a:gd name="T7" fmla="*/ 899 h 905"/>
              </a:gdLst>
              <a:ahLst/>
              <a:cxnLst>
                <a:cxn ang="0">
                  <a:pos x="T0" y="T1"/>
                </a:cxn>
                <a:cxn ang="0">
                  <a:pos x="T2" y="T3"/>
                </a:cxn>
                <a:cxn ang="0">
                  <a:pos x="T4" y="T5"/>
                </a:cxn>
                <a:cxn ang="0">
                  <a:pos x="T6" y="T7"/>
                </a:cxn>
              </a:cxnLst>
              <a:rect l="0" t="0" r="r" b="b"/>
              <a:pathLst>
                <a:path w="840" h="905">
                  <a:moveTo>
                    <a:pt x="201" y="899"/>
                  </a:moveTo>
                  <a:cubicBezTo>
                    <a:pt x="446" y="905"/>
                    <a:pt x="786" y="848"/>
                    <a:pt x="812" y="777"/>
                  </a:cubicBezTo>
                  <a:cubicBezTo>
                    <a:pt x="840" y="702"/>
                    <a:pt x="669" y="331"/>
                    <a:pt x="460" y="137"/>
                  </a:cubicBezTo>
                  <a:cubicBezTo>
                    <a:pt x="313" y="0"/>
                    <a:pt x="0" y="894"/>
                    <a:pt x="201" y="899"/>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606">
              <a:extLst>
                <a:ext uri="{FF2B5EF4-FFF2-40B4-BE49-F238E27FC236}">
                  <a16:creationId xmlns:a16="http://schemas.microsoft.com/office/drawing/2014/main" xmlns="" id="{2B079351-2AAD-4F4C-83D0-3206DEDEA5D4}"/>
                </a:ext>
              </a:extLst>
            </p:cNvPr>
            <p:cNvSpPr>
              <a:spLocks/>
            </p:cNvSpPr>
            <p:nvPr/>
          </p:nvSpPr>
          <p:spPr bwMode="auto">
            <a:xfrm>
              <a:off x="6200775" y="4548188"/>
              <a:ext cx="101600" cy="96838"/>
            </a:xfrm>
            <a:custGeom>
              <a:avLst/>
              <a:gdLst>
                <a:gd name="T0" fmla="*/ 448 w 558"/>
                <a:gd name="T1" fmla="*/ 481 h 535"/>
                <a:gd name="T2" fmla="*/ 556 w 558"/>
                <a:gd name="T3" fmla="*/ 0 h 535"/>
                <a:gd name="T4" fmla="*/ 2 w 558"/>
                <a:gd name="T5" fmla="*/ 273 h 535"/>
                <a:gd name="T6" fmla="*/ 448 w 558"/>
                <a:gd name="T7" fmla="*/ 481 h 535"/>
              </a:gdLst>
              <a:ahLst/>
              <a:cxnLst>
                <a:cxn ang="0">
                  <a:pos x="T0" y="T1"/>
                </a:cxn>
                <a:cxn ang="0">
                  <a:pos x="T2" y="T3"/>
                </a:cxn>
                <a:cxn ang="0">
                  <a:pos x="T4" y="T5"/>
                </a:cxn>
                <a:cxn ang="0">
                  <a:pos x="T6" y="T7"/>
                </a:cxn>
              </a:cxnLst>
              <a:rect l="0" t="0" r="r" b="b"/>
              <a:pathLst>
                <a:path w="558" h="535">
                  <a:moveTo>
                    <a:pt x="448" y="481"/>
                  </a:moveTo>
                  <a:cubicBezTo>
                    <a:pt x="558" y="427"/>
                    <a:pt x="556" y="0"/>
                    <a:pt x="556" y="0"/>
                  </a:cubicBezTo>
                  <a:cubicBezTo>
                    <a:pt x="556" y="0"/>
                    <a:pt x="0" y="118"/>
                    <a:pt x="2" y="273"/>
                  </a:cubicBezTo>
                  <a:cubicBezTo>
                    <a:pt x="3" y="396"/>
                    <a:pt x="337" y="535"/>
                    <a:pt x="448" y="481"/>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nvGrpSpPr>
            <p:cNvPr id="447" name="Group 446">
              <a:extLst>
                <a:ext uri="{FF2B5EF4-FFF2-40B4-BE49-F238E27FC236}">
                  <a16:creationId xmlns:a16="http://schemas.microsoft.com/office/drawing/2014/main" xmlns="" id="{7EC3C8D0-FF5D-441B-9ECB-B4F0F82AAAAA}"/>
                </a:ext>
              </a:extLst>
            </p:cNvPr>
            <p:cNvGrpSpPr/>
            <p:nvPr/>
          </p:nvGrpSpPr>
          <p:grpSpPr>
            <a:xfrm>
              <a:off x="6403976" y="4008438"/>
              <a:ext cx="1055688" cy="1338263"/>
              <a:chOff x="6403976" y="4008438"/>
              <a:chExt cx="1055688" cy="1338263"/>
            </a:xfrm>
          </p:grpSpPr>
          <p:sp>
            <p:nvSpPr>
              <p:cNvPr id="448" name="Freeform 608">
                <a:extLst>
                  <a:ext uri="{FF2B5EF4-FFF2-40B4-BE49-F238E27FC236}">
                    <a16:creationId xmlns:a16="http://schemas.microsoft.com/office/drawing/2014/main" xmlns="" id="{350B9D45-C287-476F-B8B2-B6B6BFB29FD2}"/>
                  </a:ext>
                </a:extLst>
              </p:cNvPr>
              <p:cNvSpPr>
                <a:spLocks/>
              </p:cNvSpPr>
              <p:nvPr/>
            </p:nvSpPr>
            <p:spPr bwMode="auto">
              <a:xfrm>
                <a:off x="6403976" y="4164013"/>
                <a:ext cx="227013" cy="204788"/>
              </a:xfrm>
              <a:custGeom>
                <a:avLst/>
                <a:gdLst>
                  <a:gd name="T0" fmla="*/ 1240 w 1240"/>
                  <a:gd name="T1" fmla="*/ 550 h 1116"/>
                  <a:gd name="T2" fmla="*/ 389 w 1240"/>
                  <a:gd name="T3" fmla="*/ 1022 h 1116"/>
                  <a:gd name="T4" fmla="*/ 178 w 1240"/>
                  <a:gd name="T5" fmla="*/ 772 h 1116"/>
                  <a:gd name="T6" fmla="*/ 122 w 1240"/>
                  <a:gd name="T7" fmla="*/ 77 h 1116"/>
                  <a:gd name="T8" fmla="*/ 590 w 1240"/>
                  <a:gd name="T9" fmla="*/ 145 h 1116"/>
                  <a:gd name="T10" fmla="*/ 1071 w 1240"/>
                  <a:gd name="T11" fmla="*/ 429 h 1116"/>
                  <a:gd name="T12" fmla="*/ 1240 w 1240"/>
                  <a:gd name="T13" fmla="*/ 549 h 1116"/>
                  <a:gd name="T14" fmla="*/ 1240 w 1240"/>
                  <a:gd name="T15" fmla="*/ 550 h 1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0" h="1116">
                    <a:moveTo>
                      <a:pt x="1240" y="550"/>
                    </a:moveTo>
                    <a:cubicBezTo>
                      <a:pt x="1240" y="550"/>
                      <a:pt x="613" y="1116"/>
                      <a:pt x="389" y="1022"/>
                    </a:cubicBezTo>
                    <a:cubicBezTo>
                      <a:pt x="313" y="991"/>
                      <a:pt x="238" y="894"/>
                      <a:pt x="178" y="772"/>
                    </a:cubicBezTo>
                    <a:cubicBezTo>
                      <a:pt x="58" y="528"/>
                      <a:pt x="0" y="186"/>
                      <a:pt x="122" y="77"/>
                    </a:cubicBezTo>
                    <a:cubicBezTo>
                      <a:pt x="210" y="0"/>
                      <a:pt x="395" y="52"/>
                      <a:pt x="590" y="145"/>
                    </a:cubicBezTo>
                    <a:cubicBezTo>
                      <a:pt x="763" y="228"/>
                      <a:pt x="944" y="343"/>
                      <a:pt x="1071" y="429"/>
                    </a:cubicBezTo>
                    <a:cubicBezTo>
                      <a:pt x="1167" y="495"/>
                      <a:pt x="1232" y="544"/>
                      <a:pt x="1240" y="549"/>
                    </a:cubicBezTo>
                    <a:lnTo>
                      <a:pt x="1240" y="550"/>
                    </a:ln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609">
                <a:extLst>
                  <a:ext uri="{FF2B5EF4-FFF2-40B4-BE49-F238E27FC236}">
                    <a16:creationId xmlns:a16="http://schemas.microsoft.com/office/drawing/2014/main" xmlns="" id="{F4F4C50A-7C0B-42B6-AC3D-EE0782BFC3E2}"/>
                  </a:ext>
                </a:extLst>
              </p:cNvPr>
              <p:cNvSpPr>
                <a:spLocks/>
              </p:cNvSpPr>
              <p:nvPr/>
            </p:nvSpPr>
            <p:spPr bwMode="auto">
              <a:xfrm>
                <a:off x="6451601" y="4067175"/>
                <a:ext cx="271463" cy="198438"/>
              </a:xfrm>
              <a:custGeom>
                <a:avLst/>
                <a:gdLst>
                  <a:gd name="T0" fmla="*/ 975 w 1482"/>
                  <a:gd name="T1" fmla="*/ 1081 h 1081"/>
                  <a:gd name="T2" fmla="*/ 975 w 1482"/>
                  <a:gd name="T3" fmla="*/ 1080 h 1081"/>
                  <a:gd name="T4" fmla="*/ 790 w 1482"/>
                  <a:gd name="T5" fmla="*/ 980 h 1081"/>
                  <a:gd name="T6" fmla="*/ 325 w 1482"/>
                  <a:gd name="T7" fmla="*/ 676 h 1081"/>
                  <a:gd name="T8" fmla="*/ 44 w 1482"/>
                  <a:gd name="T9" fmla="*/ 262 h 1081"/>
                  <a:gd name="T10" fmla="*/ 979 w 1482"/>
                  <a:gd name="T11" fmla="*/ 72 h 1081"/>
                  <a:gd name="T12" fmla="*/ 1361 w 1482"/>
                  <a:gd name="T13" fmla="*/ 262 h 1081"/>
                  <a:gd name="T14" fmla="*/ 975 w 1482"/>
                  <a:gd name="T15" fmla="*/ 1081 h 10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2" h="1081">
                    <a:moveTo>
                      <a:pt x="975" y="1081"/>
                    </a:moveTo>
                    <a:lnTo>
                      <a:pt x="975" y="1080"/>
                    </a:lnTo>
                    <a:cubicBezTo>
                      <a:pt x="967" y="1076"/>
                      <a:pt x="893" y="1038"/>
                      <a:pt x="790" y="980"/>
                    </a:cubicBezTo>
                    <a:cubicBezTo>
                      <a:pt x="658" y="904"/>
                      <a:pt x="477" y="794"/>
                      <a:pt x="325" y="676"/>
                    </a:cubicBezTo>
                    <a:cubicBezTo>
                      <a:pt x="141" y="533"/>
                      <a:pt x="0" y="378"/>
                      <a:pt x="44" y="262"/>
                    </a:cubicBezTo>
                    <a:cubicBezTo>
                      <a:pt x="122" y="55"/>
                      <a:pt x="613" y="0"/>
                      <a:pt x="979" y="72"/>
                    </a:cubicBezTo>
                    <a:cubicBezTo>
                      <a:pt x="1156" y="107"/>
                      <a:pt x="1304" y="171"/>
                      <a:pt x="1361" y="262"/>
                    </a:cubicBezTo>
                    <a:cubicBezTo>
                      <a:pt x="1482" y="453"/>
                      <a:pt x="975" y="1081"/>
                      <a:pt x="975" y="1081"/>
                    </a:cubicBezTo>
                    <a:close/>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610">
                <a:extLst>
                  <a:ext uri="{FF2B5EF4-FFF2-40B4-BE49-F238E27FC236}">
                    <a16:creationId xmlns:a16="http://schemas.microsoft.com/office/drawing/2014/main" xmlns="" id="{9DAE4B99-72AA-4781-8424-322107C012FF}"/>
                  </a:ext>
                </a:extLst>
              </p:cNvPr>
              <p:cNvSpPr>
                <a:spLocks/>
              </p:cNvSpPr>
              <p:nvPr/>
            </p:nvSpPr>
            <p:spPr bwMode="auto">
              <a:xfrm>
                <a:off x="6630988" y="4200525"/>
                <a:ext cx="184150" cy="192088"/>
              </a:xfrm>
              <a:custGeom>
                <a:avLst/>
                <a:gdLst>
                  <a:gd name="T0" fmla="*/ 0 w 1014"/>
                  <a:gd name="T1" fmla="*/ 357 h 1056"/>
                  <a:gd name="T2" fmla="*/ 386 w 1014"/>
                  <a:gd name="T3" fmla="*/ 1055 h 1056"/>
                  <a:gd name="T4" fmla="*/ 865 w 1014"/>
                  <a:gd name="T5" fmla="*/ 177 h 1056"/>
                  <a:gd name="T6" fmla="*/ 0 w 1014"/>
                  <a:gd name="T7" fmla="*/ 357 h 1056"/>
                </a:gdLst>
                <a:ahLst/>
                <a:cxnLst>
                  <a:cxn ang="0">
                    <a:pos x="T0" y="T1"/>
                  </a:cxn>
                  <a:cxn ang="0">
                    <a:pos x="T2" y="T3"/>
                  </a:cxn>
                  <a:cxn ang="0">
                    <a:pos x="T4" y="T5"/>
                  </a:cxn>
                  <a:cxn ang="0">
                    <a:pos x="T6" y="T7"/>
                  </a:cxn>
                </a:cxnLst>
                <a:rect l="0" t="0" r="r" b="b"/>
                <a:pathLst>
                  <a:path w="1014" h="1056">
                    <a:moveTo>
                      <a:pt x="0" y="357"/>
                    </a:moveTo>
                    <a:cubicBezTo>
                      <a:pt x="0" y="357"/>
                      <a:pt x="187" y="1056"/>
                      <a:pt x="386" y="1055"/>
                    </a:cubicBezTo>
                    <a:cubicBezTo>
                      <a:pt x="636" y="1055"/>
                      <a:pt x="1014" y="378"/>
                      <a:pt x="865" y="177"/>
                    </a:cubicBezTo>
                    <a:cubicBezTo>
                      <a:pt x="734" y="0"/>
                      <a:pt x="0" y="357"/>
                      <a:pt x="0" y="357"/>
                    </a:cubicBezTo>
                  </a:path>
                </a:pathLst>
              </a:custGeom>
              <a:solidFill>
                <a:srgbClr val="A04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611">
                <a:extLst>
                  <a:ext uri="{FF2B5EF4-FFF2-40B4-BE49-F238E27FC236}">
                    <a16:creationId xmlns:a16="http://schemas.microsoft.com/office/drawing/2014/main" xmlns="" id="{979383C7-A50A-4B32-B9DA-5D8DD7CDD702}"/>
                  </a:ext>
                </a:extLst>
              </p:cNvPr>
              <p:cNvSpPr>
                <a:spLocks/>
              </p:cNvSpPr>
              <p:nvPr/>
            </p:nvSpPr>
            <p:spPr bwMode="auto">
              <a:xfrm>
                <a:off x="6464301" y="4181475"/>
                <a:ext cx="165100" cy="155575"/>
              </a:xfrm>
              <a:custGeom>
                <a:avLst/>
                <a:gdLst>
                  <a:gd name="T0" fmla="*/ 310 w 897"/>
                  <a:gd name="T1" fmla="*/ 789 h 854"/>
                  <a:gd name="T2" fmla="*/ 897 w 897"/>
                  <a:gd name="T3" fmla="*/ 464 h 854"/>
                  <a:gd name="T4" fmla="*/ 127 w 897"/>
                  <a:gd name="T5" fmla="*/ 139 h 854"/>
                  <a:gd name="T6" fmla="*/ 310 w 897"/>
                  <a:gd name="T7" fmla="*/ 789 h 854"/>
                </a:gdLst>
                <a:ahLst/>
                <a:cxnLst>
                  <a:cxn ang="0">
                    <a:pos x="T0" y="T1"/>
                  </a:cxn>
                  <a:cxn ang="0">
                    <a:pos x="T2" y="T3"/>
                  </a:cxn>
                  <a:cxn ang="0">
                    <a:pos x="T4" y="T5"/>
                  </a:cxn>
                  <a:cxn ang="0">
                    <a:pos x="T6" y="T7"/>
                  </a:cxn>
                </a:cxnLst>
                <a:rect l="0" t="0" r="r" b="b"/>
                <a:pathLst>
                  <a:path w="897" h="854">
                    <a:moveTo>
                      <a:pt x="310" y="789"/>
                    </a:moveTo>
                    <a:cubicBezTo>
                      <a:pt x="465" y="854"/>
                      <a:pt x="897" y="464"/>
                      <a:pt x="897" y="464"/>
                    </a:cubicBezTo>
                    <a:cubicBezTo>
                      <a:pt x="897" y="464"/>
                      <a:pt x="283" y="0"/>
                      <a:pt x="127" y="139"/>
                    </a:cubicBezTo>
                    <a:cubicBezTo>
                      <a:pt x="0" y="250"/>
                      <a:pt x="154" y="724"/>
                      <a:pt x="310" y="789"/>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612">
                <a:extLst>
                  <a:ext uri="{FF2B5EF4-FFF2-40B4-BE49-F238E27FC236}">
                    <a16:creationId xmlns:a16="http://schemas.microsoft.com/office/drawing/2014/main" xmlns="" id="{BEB86018-A3AA-4C7D-8AF5-E157C09F2E44}"/>
                  </a:ext>
                </a:extLst>
              </p:cNvPr>
              <p:cNvSpPr>
                <a:spLocks/>
              </p:cNvSpPr>
              <p:nvPr/>
            </p:nvSpPr>
            <p:spPr bwMode="auto">
              <a:xfrm>
                <a:off x="6497638" y="4124325"/>
                <a:ext cx="195263" cy="141288"/>
              </a:xfrm>
              <a:custGeom>
                <a:avLst/>
                <a:gdLst>
                  <a:gd name="T0" fmla="*/ 75 w 1066"/>
                  <a:gd name="T1" fmla="*/ 212 h 776"/>
                  <a:gd name="T2" fmla="*/ 717 w 1066"/>
                  <a:gd name="T3" fmla="*/ 776 h 776"/>
                  <a:gd name="T4" fmla="*/ 983 w 1066"/>
                  <a:gd name="T5" fmla="*/ 212 h 776"/>
                  <a:gd name="T6" fmla="*/ 75 w 1066"/>
                  <a:gd name="T7" fmla="*/ 212 h 776"/>
                </a:gdLst>
                <a:ahLst/>
                <a:cxnLst>
                  <a:cxn ang="0">
                    <a:pos x="T0" y="T1"/>
                  </a:cxn>
                  <a:cxn ang="0">
                    <a:pos x="T2" y="T3"/>
                  </a:cxn>
                  <a:cxn ang="0">
                    <a:pos x="T4" y="T5"/>
                  </a:cxn>
                  <a:cxn ang="0">
                    <a:pos x="T6" y="T7"/>
                  </a:cxn>
                </a:cxnLst>
                <a:rect l="0" t="0" r="r" b="b"/>
                <a:pathLst>
                  <a:path w="1066" h="776">
                    <a:moveTo>
                      <a:pt x="75" y="212"/>
                    </a:moveTo>
                    <a:cubicBezTo>
                      <a:pt x="0" y="412"/>
                      <a:pt x="717" y="776"/>
                      <a:pt x="717" y="776"/>
                    </a:cubicBezTo>
                    <a:cubicBezTo>
                      <a:pt x="717" y="776"/>
                      <a:pt x="1066" y="344"/>
                      <a:pt x="983" y="212"/>
                    </a:cubicBezTo>
                    <a:cubicBezTo>
                      <a:pt x="861" y="21"/>
                      <a:pt x="155" y="0"/>
                      <a:pt x="75" y="212"/>
                    </a:cubicBezTo>
                    <a:close/>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613">
                <a:extLst>
                  <a:ext uri="{FF2B5EF4-FFF2-40B4-BE49-F238E27FC236}">
                    <a16:creationId xmlns:a16="http://schemas.microsoft.com/office/drawing/2014/main" xmlns="" id="{6ED1A913-3142-4A9E-9CB0-EE772DFC12E6}"/>
                  </a:ext>
                </a:extLst>
              </p:cNvPr>
              <p:cNvSpPr>
                <a:spLocks/>
              </p:cNvSpPr>
              <p:nvPr/>
            </p:nvSpPr>
            <p:spPr bwMode="auto">
              <a:xfrm>
                <a:off x="6629401" y="4221163"/>
                <a:ext cx="127000" cy="133350"/>
              </a:xfrm>
              <a:custGeom>
                <a:avLst/>
                <a:gdLst>
                  <a:gd name="T0" fmla="*/ 0 w 698"/>
                  <a:gd name="T1" fmla="*/ 246 h 728"/>
                  <a:gd name="T2" fmla="*/ 265 w 698"/>
                  <a:gd name="T3" fmla="*/ 727 h 728"/>
                  <a:gd name="T4" fmla="*/ 596 w 698"/>
                  <a:gd name="T5" fmla="*/ 122 h 728"/>
                  <a:gd name="T6" fmla="*/ 0 w 698"/>
                  <a:gd name="T7" fmla="*/ 246 h 728"/>
                </a:gdLst>
                <a:ahLst/>
                <a:cxnLst>
                  <a:cxn ang="0">
                    <a:pos x="T0" y="T1"/>
                  </a:cxn>
                  <a:cxn ang="0">
                    <a:pos x="T2" y="T3"/>
                  </a:cxn>
                  <a:cxn ang="0">
                    <a:pos x="T4" y="T5"/>
                  </a:cxn>
                  <a:cxn ang="0">
                    <a:pos x="T6" y="T7"/>
                  </a:cxn>
                </a:cxnLst>
                <a:rect l="0" t="0" r="r" b="b"/>
                <a:pathLst>
                  <a:path w="698" h="728">
                    <a:moveTo>
                      <a:pt x="0" y="246"/>
                    </a:moveTo>
                    <a:cubicBezTo>
                      <a:pt x="0" y="246"/>
                      <a:pt x="128" y="728"/>
                      <a:pt x="265" y="727"/>
                    </a:cubicBezTo>
                    <a:cubicBezTo>
                      <a:pt x="438" y="727"/>
                      <a:pt x="698" y="261"/>
                      <a:pt x="596" y="122"/>
                    </a:cubicBezTo>
                    <a:cubicBezTo>
                      <a:pt x="505" y="0"/>
                      <a:pt x="0" y="246"/>
                      <a:pt x="0" y="246"/>
                    </a:cubicBezTo>
                  </a:path>
                </a:pathLst>
              </a:custGeom>
              <a:solidFill>
                <a:srgbClr val="D357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614">
                <a:extLst>
                  <a:ext uri="{FF2B5EF4-FFF2-40B4-BE49-F238E27FC236}">
                    <a16:creationId xmlns:a16="http://schemas.microsoft.com/office/drawing/2014/main" xmlns="" id="{86F0A175-57BD-4B41-A0CB-3EF937EBC035}"/>
                  </a:ext>
                </a:extLst>
              </p:cNvPr>
              <p:cNvSpPr>
                <a:spLocks/>
              </p:cNvSpPr>
              <p:nvPr/>
            </p:nvSpPr>
            <p:spPr bwMode="auto">
              <a:xfrm>
                <a:off x="6845301" y="4384675"/>
                <a:ext cx="184150" cy="146050"/>
              </a:xfrm>
              <a:custGeom>
                <a:avLst/>
                <a:gdLst>
                  <a:gd name="T0" fmla="*/ 190 w 1011"/>
                  <a:gd name="T1" fmla="*/ 800 h 800"/>
                  <a:gd name="T2" fmla="*/ 0 w 1011"/>
                  <a:gd name="T3" fmla="*/ 786 h 800"/>
                  <a:gd name="T4" fmla="*/ 528 w 1011"/>
                  <a:gd name="T5" fmla="*/ 1 h 800"/>
                  <a:gd name="T6" fmla="*/ 545 w 1011"/>
                  <a:gd name="T7" fmla="*/ 0 h 800"/>
                  <a:gd name="T8" fmla="*/ 1011 w 1011"/>
                  <a:gd name="T9" fmla="*/ 431 h 800"/>
                  <a:gd name="T10" fmla="*/ 997 w 1011"/>
                  <a:gd name="T11" fmla="*/ 450 h 800"/>
                  <a:gd name="T12" fmla="*/ 781 w 1011"/>
                  <a:gd name="T13" fmla="*/ 289 h 800"/>
                  <a:gd name="T14" fmla="*/ 769 w 1011"/>
                  <a:gd name="T15" fmla="*/ 290 h 800"/>
                  <a:gd name="T16" fmla="*/ 425 w 1011"/>
                  <a:gd name="T17" fmla="*/ 778 h 800"/>
                  <a:gd name="T18" fmla="*/ 190 w 1011"/>
                  <a:gd name="T19" fmla="*/ 8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1" h="800">
                    <a:moveTo>
                      <a:pt x="190" y="800"/>
                    </a:moveTo>
                    <a:cubicBezTo>
                      <a:pt x="125" y="800"/>
                      <a:pt x="61" y="795"/>
                      <a:pt x="0" y="786"/>
                    </a:cubicBezTo>
                    <a:cubicBezTo>
                      <a:pt x="48" y="470"/>
                      <a:pt x="315" y="32"/>
                      <a:pt x="528" y="1"/>
                    </a:cubicBezTo>
                    <a:cubicBezTo>
                      <a:pt x="533" y="0"/>
                      <a:pt x="539" y="0"/>
                      <a:pt x="545" y="0"/>
                    </a:cubicBezTo>
                    <a:cubicBezTo>
                      <a:pt x="685" y="0"/>
                      <a:pt x="869" y="221"/>
                      <a:pt x="1011" y="431"/>
                    </a:cubicBezTo>
                    <a:cubicBezTo>
                      <a:pt x="1007" y="438"/>
                      <a:pt x="1002" y="444"/>
                      <a:pt x="997" y="450"/>
                    </a:cubicBezTo>
                    <a:cubicBezTo>
                      <a:pt x="924" y="360"/>
                      <a:pt x="845" y="289"/>
                      <a:pt x="781" y="289"/>
                    </a:cubicBezTo>
                    <a:cubicBezTo>
                      <a:pt x="777" y="289"/>
                      <a:pt x="773" y="289"/>
                      <a:pt x="769" y="290"/>
                    </a:cubicBezTo>
                    <a:cubicBezTo>
                      <a:pt x="635" y="309"/>
                      <a:pt x="469" y="573"/>
                      <a:pt x="425" y="778"/>
                    </a:cubicBezTo>
                    <a:cubicBezTo>
                      <a:pt x="350" y="792"/>
                      <a:pt x="271" y="800"/>
                      <a:pt x="190" y="800"/>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615">
                <a:extLst>
                  <a:ext uri="{FF2B5EF4-FFF2-40B4-BE49-F238E27FC236}">
                    <a16:creationId xmlns:a16="http://schemas.microsoft.com/office/drawing/2014/main" xmlns="" id="{B6222614-EC06-4CF6-90B3-DC7CAECEE9E1}"/>
                  </a:ext>
                </a:extLst>
              </p:cNvPr>
              <p:cNvSpPr>
                <a:spLocks/>
              </p:cNvSpPr>
              <p:nvPr/>
            </p:nvSpPr>
            <p:spPr bwMode="auto">
              <a:xfrm>
                <a:off x="6923088" y="4437063"/>
                <a:ext cx="104775" cy="88900"/>
              </a:xfrm>
              <a:custGeom>
                <a:avLst/>
                <a:gdLst>
                  <a:gd name="T0" fmla="*/ 0 w 572"/>
                  <a:gd name="T1" fmla="*/ 489 h 489"/>
                  <a:gd name="T2" fmla="*/ 344 w 572"/>
                  <a:gd name="T3" fmla="*/ 1 h 489"/>
                  <a:gd name="T4" fmla="*/ 356 w 572"/>
                  <a:gd name="T5" fmla="*/ 0 h 489"/>
                  <a:gd name="T6" fmla="*/ 572 w 572"/>
                  <a:gd name="T7" fmla="*/ 161 h 489"/>
                  <a:gd name="T8" fmla="*/ 0 w 572"/>
                  <a:gd name="T9" fmla="*/ 489 h 489"/>
                </a:gdLst>
                <a:ahLst/>
                <a:cxnLst>
                  <a:cxn ang="0">
                    <a:pos x="T0" y="T1"/>
                  </a:cxn>
                  <a:cxn ang="0">
                    <a:pos x="T2" y="T3"/>
                  </a:cxn>
                  <a:cxn ang="0">
                    <a:pos x="T4" y="T5"/>
                  </a:cxn>
                  <a:cxn ang="0">
                    <a:pos x="T6" y="T7"/>
                  </a:cxn>
                  <a:cxn ang="0">
                    <a:pos x="T8" y="T9"/>
                  </a:cxn>
                </a:cxnLst>
                <a:rect l="0" t="0" r="r" b="b"/>
                <a:pathLst>
                  <a:path w="572" h="489">
                    <a:moveTo>
                      <a:pt x="0" y="489"/>
                    </a:moveTo>
                    <a:cubicBezTo>
                      <a:pt x="44" y="284"/>
                      <a:pt x="210" y="20"/>
                      <a:pt x="344" y="1"/>
                    </a:cubicBezTo>
                    <a:cubicBezTo>
                      <a:pt x="348" y="0"/>
                      <a:pt x="352" y="0"/>
                      <a:pt x="356" y="0"/>
                    </a:cubicBezTo>
                    <a:cubicBezTo>
                      <a:pt x="420" y="0"/>
                      <a:pt x="499" y="71"/>
                      <a:pt x="572" y="161"/>
                    </a:cubicBezTo>
                    <a:cubicBezTo>
                      <a:pt x="454" y="321"/>
                      <a:pt x="248" y="442"/>
                      <a:pt x="0" y="489"/>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616">
                <a:extLst>
                  <a:ext uri="{FF2B5EF4-FFF2-40B4-BE49-F238E27FC236}">
                    <a16:creationId xmlns:a16="http://schemas.microsoft.com/office/drawing/2014/main" xmlns="" id="{223E9768-3F63-49D8-88C0-54CBAB597549}"/>
                  </a:ext>
                </a:extLst>
              </p:cNvPr>
              <p:cNvSpPr>
                <a:spLocks/>
              </p:cNvSpPr>
              <p:nvPr/>
            </p:nvSpPr>
            <p:spPr bwMode="auto">
              <a:xfrm>
                <a:off x="7102476" y="4351338"/>
                <a:ext cx="193675" cy="187325"/>
              </a:xfrm>
              <a:custGeom>
                <a:avLst/>
                <a:gdLst>
                  <a:gd name="T0" fmla="*/ 992 w 1058"/>
                  <a:gd name="T1" fmla="*/ 1028 h 1028"/>
                  <a:gd name="T2" fmla="*/ 644 w 1058"/>
                  <a:gd name="T3" fmla="*/ 919 h 1028"/>
                  <a:gd name="T4" fmla="*/ 193 w 1058"/>
                  <a:gd name="T5" fmla="*/ 350 h 1028"/>
                  <a:gd name="T6" fmla="*/ 188 w 1058"/>
                  <a:gd name="T7" fmla="*/ 350 h 1028"/>
                  <a:gd name="T8" fmla="*/ 23 w 1058"/>
                  <a:gd name="T9" fmla="*/ 501 h 1028"/>
                  <a:gd name="T10" fmla="*/ 0 w 1058"/>
                  <a:gd name="T11" fmla="*/ 475 h 1028"/>
                  <a:gd name="T12" fmla="*/ 369 w 1058"/>
                  <a:gd name="T13" fmla="*/ 0 h 1028"/>
                  <a:gd name="T14" fmla="*/ 377 w 1058"/>
                  <a:gd name="T15" fmla="*/ 0 h 1028"/>
                  <a:gd name="T16" fmla="*/ 1058 w 1058"/>
                  <a:gd name="T17" fmla="*/ 872 h 1028"/>
                  <a:gd name="T18" fmla="*/ 1052 w 1058"/>
                  <a:gd name="T19" fmla="*/ 929 h 1028"/>
                  <a:gd name="T20" fmla="*/ 1034 w 1058"/>
                  <a:gd name="T21" fmla="*/ 980 h 1028"/>
                  <a:gd name="T22" fmla="*/ 992 w 1058"/>
                  <a:gd name="T23" fmla="*/ 1028 h 1028"/>
                  <a:gd name="T24" fmla="*/ 992 w 1058"/>
                  <a:gd name="T25"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8" h="1028">
                    <a:moveTo>
                      <a:pt x="992" y="1028"/>
                    </a:moveTo>
                    <a:cubicBezTo>
                      <a:pt x="870" y="1000"/>
                      <a:pt x="754" y="964"/>
                      <a:pt x="644" y="919"/>
                    </a:cubicBezTo>
                    <a:cubicBezTo>
                      <a:pt x="637" y="712"/>
                      <a:pt x="364" y="350"/>
                      <a:pt x="193" y="350"/>
                    </a:cubicBezTo>
                    <a:cubicBezTo>
                      <a:pt x="191" y="350"/>
                      <a:pt x="190" y="350"/>
                      <a:pt x="188" y="350"/>
                    </a:cubicBezTo>
                    <a:cubicBezTo>
                      <a:pt x="131" y="352"/>
                      <a:pt x="74" y="415"/>
                      <a:pt x="23" y="501"/>
                    </a:cubicBezTo>
                    <a:cubicBezTo>
                      <a:pt x="15" y="492"/>
                      <a:pt x="7" y="484"/>
                      <a:pt x="0" y="475"/>
                    </a:cubicBezTo>
                    <a:cubicBezTo>
                      <a:pt x="100" y="238"/>
                      <a:pt x="233" y="6"/>
                      <a:pt x="369" y="0"/>
                    </a:cubicBezTo>
                    <a:cubicBezTo>
                      <a:pt x="372" y="0"/>
                      <a:pt x="374" y="0"/>
                      <a:pt x="377" y="0"/>
                    </a:cubicBezTo>
                    <a:cubicBezTo>
                      <a:pt x="639" y="0"/>
                      <a:pt x="1058" y="561"/>
                      <a:pt x="1058" y="872"/>
                    </a:cubicBezTo>
                    <a:cubicBezTo>
                      <a:pt x="1058" y="892"/>
                      <a:pt x="1056" y="911"/>
                      <a:pt x="1052" y="929"/>
                    </a:cubicBezTo>
                    <a:cubicBezTo>
                      <a:pt x="1049" y="947"/>
                      <a:pt x="1042" y="965"/>
                      <a:pt x="1034" y="980"/>
                    </a:cubicBezTo>
                    <a:cubicBezTo>
                      <a:pt x="1025" y="999"/>
                      <a:pt x="1010" y="1014"/>
                      <a:pt x="992" y="1028"/>
                    </a:cubicBezTo>
                    <a:lnTo>
                      <a:pt x="992" y="1028"/>
                    </a:ln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617">
                <a:extLst>
                  <a:ext uri="{FF2B5EF4-FFF2-40B4-BE49-F238E27FC236}">
                    <a16:creationId xmlns:a16="http://schemas.microsoft.com/office/drawing/2014/main" xmlns="" id="{9D1F0AFE-BDB1-45EF-8FD9-4F9AEC68FACD}"/>
                  </a:ext>
                </a:extLst>
              </p:cNvPr>
              <p:cNvSpPr>
                <a:spLocks/>
              </p:cNvSpPr>
              <p:nvPr/>
            </p:nvSpPr>
            <p:spPr bwMode="auto">
              <a:xfrm>
                <a:off x="7107238" y="4414838"/>
                <a:ext cx="114300" cy="104775"/>
              </a:xfrm>
              <a:custGeom>
                <a:avLst/>
                <a:gdLst>
                  <a:gd name="T0" fmla="*/ 621 w 621"/>
                  <a:gd name="T1" fmla="*/ 569 h 569"/>
                  <a:gd name="T2" fmla="*/ 0 w 621"/>
                  <a:gd name="T3" fmla="*/ 151 h 569"/>
                  <a:gd name="T4" fmla="*/ 165 w 621"/>
                  <a:gd name="T5" fmla="*/ 0 h 569"/>
                  <a:gd name="T6" fmla="*/ 170 w 621"/>
                  <a:gd name="T7" fmla="*/ 0 h 569"/>
                  <a:gd name="T8" fmla="*/ 621 w 621"/>
                  <a:gd name="T9" fmla="*/ 569 h 569"/>
                </a:gdLst>
                <a:ahLst/>
                <a:cxnLst>
                  <a:cxn ang="0">
                    <a:pos x="T0" y="T1"/>
                  </a:cxn>
                  <a:cxn ang="0">
                    <a:pos x="T2" y="T3"/>
                  </a:cxn>
                  <a:cxn ang="0">
                    <a:pos x="T4" y="T5"/>
                  </a:cxn>
                  <a:cxn ang="0">
                    <a:pos x="T6" y="T7"/>
                  </a:cxn>
                  <a:cxn ang="0">
                    <a:pos x="T8" y="T9"/>
                  </a:cxn>
                </a:cxnLst>
                <a:rect l="0" t="0" r="r" b="b"/>
                <a:pathLst>
                  <a:path w="621" h="569">
                    <a:moveTo>
                      <a:pt x="621" y="569"/>
                    </a:moveTo>
                    <a:cubicBezTo>
                      <a:pt x="371" y="467"/>
                      <a:pt x="158" y="324"/>
                      <a:pt x="0" y="151"/>
                    </a:cubicBezTo>
                    <a:cubicBezTo>
                      <a:pt x="51" y="66"/>
                      <a:pt x="108" y="3"/>
                      <a:pt x="165" y="0"/>
                    </a:cubicBezTo>
                    <a:cubicBezTo>
                      <a:pt x="167" y="0"/>
                      <a:pt x="168" y="0"/>
                      <a:pt x="170" y="0"/>
                    </a:cubicBezTo>
                    <a:cubicBezTo>
                      <a:pt x="341" y="0"/>
                      <a:pt x="614" y="362"/>
                      <a:pt x="621" y="569"/>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618">
                <a:extLst>
                  <a:ext uri="{FF2B5EF4-FFF2-40B4-BE49-F238E27FC236}">
                    <a16:creationId xmlns:a16="http://schemas.microsoft.com/office/drawing/2014/main" xmlns="" id="{14ED0024-4F65-48BE-B344-32E80D801C14}"/>
                  </a:ext>
                </a:extLst>
              </p:cNvPr>
              <p:cNvSpPr>
                <a:spLocks/>
              </p:cNvSpPr>
              <p:nvPr/>
            </p:nvSpPr>
            <p:spPr bwMode="auto">
              <a:xfrm>
                <a:off x="6413501" y="4171950"/>
                <a:ext cx="127000" cy="136525"/>
              </a:xfrm>
              <a:custGeom>
                <a:avLst/>
                <a:gdLst>
                  <a:gd name="T0" fmla="*/ 277 w 695"/>
                  <a:gd name="T1" fmla="*/ 744 h 744"/>
                  <a:gd name="T2" fmla="*/ 123 w 695"/>
                  <a:gd name="T3" fmla="*/ 732 h 744"/>
                  <a:gd name="T4" fmla="*/ 123 w 695"/>
                  <a:gd name="T5" fmla="*/ 732 h 744"/>
                  <a:gd name="T6" fmla="*/ 0 w 695"/>
                  <a:gd name="T7" fmla="*/ 250 h 744"/>
                  <a:gd name="T8" fmla="*/ 68 w 695"/>
                  <a:gd name="T9" fmla="*/ 37 h 744"/>
                  <a:gd name="T10" fmla="*/ 186 w 695"/>
                  <a:gd name="T11" fmla="*/ 0 h 744"/>
                  <a:gd name="T12" fmla="*/ 535 w 695"/>
                  <a:gd name="T13" fmla="*/ 105 h 744"/>
                  <a:gd name="T14" fmla="*/ 535 w 695"/>
                  <a:gd name="T15" fmla="*/ 105 h 744"/>
                  <a:gd name="T16" fmla="*/ 535 w 695"/>
                  <a:gd name="T17" fmla="*/ 105 h 744"/>
                  <a:gd name="T18" fmla="*/ 535 w 695"/>
                  <a:gd name="T19" fmla="*/ 105 h 744"/>
                  <a:gd name="T20" fmla="*/ 695 w 695"/>
                  <a:gd name="T21" fmla="*/ 220 h 744"/>
                  <a:gd name="T22" fmla="*/ 487 w 695"/>
                  <a:gd name="T23" fmla="*/ 163 h 744"/>
                  <a:gd name="T24" fmla="*/ 406 w 695"/>
                  <a:gd name="T25" fmla="*/ 189 h 744"/>
                  <a:gd name="T26" fmla="*/ 475 w 695"/>
                  <a:gd name="T27" fmla="*/ 723 h 744"/>
                  <a:gd name="T28" fmla="*/ 277 w 695"/>
                  <a:gd name="T29"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5" h="744">
                    <a:moveTo>
                      <a:pt x="277" y="744"/>
                    </a:moveTo>
                    <a:cubicBezTo>
                      <a:pt x="225" y="744"/>
                      <a:pt x="173" y="740"/>
                      <a:pt x="123" y="732"/>
                    </a:cubicBezTo>
                    <a:lnTo>
                      <a:pt x="123" y="732"/>
                    </a:lnTo>
                    <a:cubicBezTo>
                      <a:pt x="50" y="583"/>
                      <a:pt x="0" y="397"/>
                      <a:pt x="0" y="250"/>
                    </a:cubicBezTo>
                    <a:cubicBezTo>
                      <a:pt x="0" y="157"/>
                      <a:pt x="20" y="79"/>
                      <a:pt x="68" y="37"/>
                    </a:cubicBezTo>
                    <a:cubicBezTo>
                      <a:pt x="97" y="11"/>
                      <a:pt x="138" y="0"/>
                      <a:pt x="186" y="0"/>
                    </a:cubicBezTo>
                    <a:cubicBezTo>
                      <a:pt x="281" y="0"/>
                      <a:pt x="406" y="43"/>
                      <a:pt x="535" y="105"/>
                    </a:cubicBezTo>
                    <a:lnTo>
                      <a:pt x="535" y="105"/>
                    </a:lnTo>
                    <a:lnTo>
                      <a:pt x="535" y="105"/>
                    </a:lnTo>
                    <a:lnTo>
                      <a:pt x="535" y="105"/>
                    </a:lnTo>
                    <a:cubicBezTo>
                      <a:pt x="586" y="145"/>
                      <a:pt x="640" y="183"/>
                      <a:pt x="695" y="220"/>
                    </a:cubicBezTo>
                    <a:cubicBezTo>
                      <a:pt x="618" y="186"/>
                      <a:pt x="545" y="163"/>
                      <a:pt x="487" y="163"/>
                    </a:cubicBezTo>
                    <a:cubicBezTo>
                      <a:pt x="454" y="163"/>
                      <a:pt x="426" y="171"/>
                      <a:pt x="406" y="189"/>
                    </a:cubicBezTo>
                    <a:cubicBezTo>
                      <a:pt x="311" y="272"/>
                      <a:pt x="373" y="557"/>
                      <a:pt x="475" y="723"/>
                    </a:cubicBezTo>
                    <a:cubicBezTo>
                      <a:pt x="411" y="737"/>
                      <a:pt x="345" y="744"/>
                      <a:pt x="277" y="744"/>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619">
                <a:extLst>
                  <a:ext uri="{FF2B5EF4-FFF2-40B4-BE49-F238E27FC236}">
                    <a16:creationId xmlns:a16="http://schemas.microsoft.com/office/drawing/2014/main" xmlns="" id="{D30BC93B-CF05-4E97-B389-0466BD4DFC4D}"/>
                  </a:ext>
                </a:extLst>
              </p:cNvPr>
              <p:cNvSpPr>
                <a:spLocks/>
              </p:cNvSpPr>
              <p:nvPr/>
            </p:nvSpPr>
            <p:spPr bwMode="auto">
              <a:xfrm>
                <a:off x="6459538" y="4075113"/>
                <a:ext cx="179388" cy="139700"/>
              </a:xfrm>
              <a:custGeom>
                <a:avLst/>
                <a:gdLst>
                  <a:gd name="T0" fmla="*/ 482 w 984"/>
                  <a:gd name="T1" fmla="*/ 764 h 764"/>
                  <a:gd name="T2" fmla="*/ 449 w 984"/>
                  <a:gd name="T3" fmla="*/ 749 h 764"/>
                  <a:gd name="T4" fmla="*/ 289 w 984"/>
                  <a:gd name="T5" fmla="*/ 634 h 764"/>
                  <a:gd name="T6" fmla="*/ 289 w 984"/>
                  <a:gd name="T7" fmla="*/ 634 h 764"/>
                  <a:gd name="T8" fmla="*/ 0 w 984"/>
                  <a:gd name="T9" fmla="*/ 265 h 764"/>
                  <a:gd name="T10" fmla="*/ 8 w 984"/>
                  <a:gd name="T11" fmla="*/ 220 h 764"/>
                  <a:gd name="T12" fmla="*/ 622 w 984"/>
                  <a:gd name="T13" fmla="*/ 0 h 764"/>
                  <a:gd name="T14" fmla="*/ 943 w 984"/>
                  <a:gd name="T15" fmla="*/ 30 h 764"/>
                  <a:gd name="T16" fmla="*/ 984 w 984"/>
                  <a:gd name="T17" fmla="*/ 310 h 764"/>
                  <a:gd name="T18" fmla="*/ 982 w 984"/>
                  <a:gd name="T19" fmla="*/ 360 h 764"/>
                  <a:gd name="T20" fmla="*/ 711 w 984"/>
                  <a:gd name="T21" fmla="*/ 328 h 764"/>
                  <a:gd name="T22" fmla="*/ 288 w 984"/>
                  <a:gd name="T23" fmla="*/ 479 h 764"/>
                  <a:gd name="T24" fmla="*/ 482 w 984"/>
                  <a:gd name="T25"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4" h="764">
                    <a:moveTo>
                      <a:pt x="482" y="764"/>
                    </a:moveTo>
                    <a:cubicBezTo>
                      <a:pt x="471" y="759"/>
                      <a:pt x="460" y="754"/>
                      <a:pt x="449" y="749"/>
                    </a:cubicBezTo>
                    <a:cubicBezTo>
                      <a:pt x="394" y="712"/>
                      <a:pt x="340" y="674"/>
                      <a:pt x="289" y="634"/>
                    </a:cubicBezTo>
                    <a:lnTo>
                      <a:pt x="289" y="634"/>
                    </a:lnTo>
                    <a:cubicBezTo>
                      <a:pt x="128" y="508"/>
                      <a:pt x="0" y="375"/>
                      <a:pt x="0" y="265"/>
                    </a:cubicBezTo>
                    <a:cubicBezTo>
                      <a:pt x="0" y="250"/>
                      <a:pt x="2" y="235"/>
                      <a:pt x="8" y="220"/>
                    </a:cubicBezTo>
                    <a:cubicBezTo>
                      <a:pt x="64" y="70"/>
                      <a:pt x="337" y="0"/>
                      <a:pt x="622" y="0"/>
                    </a:cubicBezTo>
                    <a:cubicBezTo>
                      <a:pt x="731" y="0"/>
                      <a:pt x="841" y="10"/>
                      <a:pt x="943" y="30"/>
                    </a:cubicBezTo>
                    <a:cubicBezTo>
                      <a:pt x="969" y="119"/>
                      <a:pt x="984" y="213"/>
                      <a:pt x="984" y="310"/>
                    </a:cubicBezTo>
                    <a:cubicBezTo>
                      <a:pt x="984" y="327"/>
                      <a:pt x="983" y="343"/>
                      <a:pt x="982" y="360"/>
                    </a:cubicBezTo>
                    <a:cubicBezTo>
                      <a:pt x="900" y="339"/>
                      <a:pt x="804" y="328"/>
                      <a:pt x="711" y="328"/>
                    </a:cubicBezTo>
                    <a:cubicBezTo>
                      <a:pt x="514" y="328"/>
                      <a:pt x="327" y="376"/>
                      <a:pt x="288" y="479"/>
                    </a:cubicBezTo>
                    <a:cubicBezTo>
                      <a:pt x="258" y="559"/>
                      <a:pt x="355" y="666"/>
                      <a:pt x="482" y="764"/>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620">
                <a:extLst>
                  <a:ext uri="{FF2B5EF4-FFF2-40B4-BE49-F238E27FC236}">
                    <a16:creationId xmlns:a16="http://schemas.microsoft.com/office/drawing/2014/main" xmlns="" id="{1E66D21B-EC46-41CF-BFD9-ACB75B4A4863}"/>
                  </a:ext>
                </a:extLst>
              </p:cNvPr>
              <p:cNvSpPr>
                <a:spLocks/>
              </p:cNvSpPr>
              <p:nvPr/>
            </p:nvSpPr>
            <p:spPr bwMode="auto">
              <a:xfrm>
                <a:off x="6470651" y="4202113"/>
                <a:ext cx="125413" cy="101600"/>
              </a:xfrm>
              <a:custGeom>
                <a:avLst/>
                <a:gdLst>
                  <a:gd name="T0" fmla="*/ 164 w 684"/>
                  <a:gd name="T1" fmla="*/ 560 h 560"/>
                  <a:gd name="T2" fmla="*/ 95 w 684"/>
                  <a:gd name="T3" fmla="*/ 26 h 560"/>
                  <a:gd name="T4" fmla="*/ 176 w 684"/>
                  <a:gd name="T5" fmla="*/ 0 h 560"/>
                  <a:gd name="T6" fmla="*/ 384 w 684"/>
                  <a:gd name="T7" fmla="*/ 57 h 560"/>
                  <a:gd name="T8" fmla="*/ 417 w 684"/>
                  <a:gd name="T9" fmla="*/ 72 h 560"/>
                  <a:gd name="T10" fmla="*/ 684 w 684"/>
                  <a:gd name="T11" fmla="*/ 251 h 560"/>
                  <a:gd name="T12" fmla="*/ 164 w 684"/>
                  <a:gd name="T13" fmla="*/ 560 h 560"/>
                </a:gdLst>
                <a:ahLst/>
                <a:cxnLst>
                  <a:cxn ang="0">
                    <a:pos x="T0" y="T1"/>
                  </a:cxn>
                  <a:cxn ang="0">
                    <a:pos x="T2" y="T3"/>
                  </a:cxn>
                  <a:cxn ang="0">
                    <a:pos x="T4" y="T5"/>
                  </a:cxn>
                  <a:cxn ang="0">
                    <a:pos x="T6" y="T7"/>
                  </a:cxn>
                  <a:cxn ang="0">
                    <a:pos x="T8" y="T9"/>
                  </a:cxn>
                  <a:cxn ang="0">
                    <a:pos x="T10" y="T11"/>
                  </a:cxn>
                  <a:cxn ang="0">
                    <a:pos x="T12" y="T13"/>
                  </a:cxn>
                </a:cxnLst>
                <a:rect l="0" t="0" r="r" b="b"/>
                <a:pathLst>
                  <a:path w="684" h="560">
                    <a:moveTo>
                      <a:pt x="164" y="560"/>
                    </a:moveTo>
                    <a:cubicBezTo>
                      <a:pt x="62" y="394"/>
                      <a:pt x="0" y="109"/>
                      <a:pt x="95" y="26"/>
                    </a:cubicBezTo>
                    <a:cubicBezTo>
                      <a:pt x="115" y="8"/>
                      <a:pt x="143" y="0"/>
                      <a:pt x="176" y="0"/>
                    </a:cubicBezTo>
                    <a:cubicBezTo>
                      <a:pt x="234" y="0"/>
                      <a:pt x="307" y="23"/>
                      <a:pt x="384" y="57"/>
                    </a:cubicBezTo>
                    <a:cubicBezTo>
                      <a:pt x="395" y="62"/>
                      <a:pt x="406" y="67"/>
                      <a:pt x="417" y="72"/>
                    </a:cubicBezTo>
                    <a:cubicBezTo>
                      <a:pt x="502" y="139"/>
                      <a:pt x="601" y="202"/>
                      <a:pt x="684" y="251"/>
                    </a:cubicBezTo>
                    <a:cubicBezTo>
                      <a:pt x="551" y="405"/>
                      <a:pt x="370" y="517"/>
                      <a:pt x="164" y="560"/>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621">
                <a:extLst>
                  <a:ext uri="{FF2B5EF4-FFF2-40B4-BE49-F238E27FC236}">
                    <a16:creationId xmlns:a16="http://schemas.microsoft.com/office/drawing/2014/main" xmlns="" id="{4EFAD670-ECFA-4E3E-8555-2E646E0DFE43}"/>
                  </a:ext>
                </a:extLst>
              </p:cNvPr>
              <p:cNvSpPr>
                <a:spLocks/>
              </p:cNvSpPr>
              <p:nvPr/>
            </p:nvSpPr>
            <p:spPr bwMode="auto">
              <a:xfrm>
                <a:off x="6505576" y="4135438"/>
                <a:ext cx="133350" cy="112713"/>
              </a:xfrm>
              <a:custGeom>
                <a:avLst/>
                <a:gdLst>
                  <a:gd name="T0" fmla="*/ 491 w 724"/>
                  <a:gd name="T1" fmla="*/ 615 h 615"/>
                  <a:gd name="T2" fmla="*/ 224 w 724"/>
                  <a:gd name="T3" fmla="*/ 436 h 615"/>
                  <a:gd name="T4" fmla="*/ 30 w 724"/>
                  <a:gd name="T5" fmla="*/ 151 h 615"/>
                  <a:gd name="T6" fmla="*/ 453 w 724"/>
                  <a:gd name="T7" fmla="*/ 0 h 615"/>
                  <a:gd name="T8" fmla="*/ 724 w 724"/>
                  <a:gd name="T9" fmla="*/ 32 h 615"/>
                  <a:gd name="T10" fmla="*/ 512 w 724"/>
                  <a:gd name="T11" fmla="*/ 590 h 615"/>
                  <a:gd name="T12" fmla="*/ 496 w 724"/>
                  <a:gd name="T13" fmla="*/ 609 h 615"/>
                  <a:gd name="T14" fmla="*/ 491 w 724"/>
                  <a:gd name="T15" fmla="*/ 615 h 6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4" h="615">
                    <a:moveTo>
                      <a:pt x="491" y="615"/>
                    </a:moveTo>
                    <a:cubicBezTo>
                      <a:pt x="408" y="566"/>
                      <a:pt x="309" y="503"/>
                      <a:pt x="224" y="436"/>
                    </a:cubicBezTo>
                    <a:cubicBezTo>
                      <a:pt x="97" y="338"/>
                      <a:pt x="0" y="231"/>
                      <a:pt x="30" y="151"/>
                    </a:cubicBezTo>
                    <a:cubicBezTo>
                      <a:pt x="69" y="48"/>
                      <a:pt x="257" y="0"/>
                      <a:pt x="453" y="0"/>
                    </a:cubicBezTo>
                    <a:cubicBezTo>
                      <a:pt x="546" y="0"/>
                      <a:pt x="642" y="11"/>
                      <a:pt x="724" y="32"/>
                    </a:cubicBezTo>
                    <a:cubicBezTo>
                      <a:pt x="714" y="243"/>
                      <a:pt x="636" y="436"/>
                      <a:pt x="512" y="590"/>
                    </a:cubicBezTo>
                    <a:cubicBezTo>
                      <a:pt x="507" y="597"/>
                      <a:pt x="501" y="603"/>
                      <a:pt x="496" y="609"/>
                    </a:cubicBezTo>
                    <a:cubicBezTo>
                      <a:pt x="494" y="611"/>
                      <a:pt x="493" y="613"/>
                      <a:pt x="491" y="615"/>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622">
                <a:extLst>
                  <a:ext uri="{FF2B5EF4-FFF2-40B4-BE49-F238E27FC236}">
                    <a16:creationId xmlns:a16="http://schemas.microsoft.com/office/drawing/2014/main" xmlns="" id="{BACEF7BB-C176-4DDC-AFBA-496D3320BA15}"/>
                  </a:ext>
                </a:extLst>
              </p:cNvPr>
              <p:cNvSpPr>
                <a:spLocks/>
              </p:cNvSpPr>
              <p:nvPr/>
            </p:nvSpPr>
            <p:spPr bwMode="auto">
              <a:xfrm>
                <a:off x="7143751" y="4008438"/>
                <a:ext cx="112713" cy="106363"/>
              </a:xfrm>
              <a:custGeom>
                <a:avLst/>
                <a:gdLst>
                  <a:gd name="T0" fmla="*/ 167 w 617"/>
                  <a:gd name="T1" fmla="*/ 587 h 587"/>
                  <a:gd name="T2" fmla="*/ 0 w 617"/>
                  <a:gd name="T3" fmla="*/ 575 h 587"/>
                  <a:gd name="T4" fmla="*/ 0 w 617"/>
                  <a:gd name="T5" fmla="*/ 575 h 587"/>
                  <a:gd name="T6" fmla="*/ 0 w 617"/>
                  <a:gd name="T7" fmla="*/ 548 h 587"/>
                  <a:gd name="T8" fmla="*/ 215 w 617"/>
                  <a:gd name="T9" fmla="*/ 2 h 587"/>
                  <a:gd name="T10" fmla="*/ 235 w 617"/>
                  <a:gd name="T11" fmla="*/ 0 h 587"/>
                  <a:gd name="T12" fmla="*/ 617 w 617"/>
                  <a:gd name="T13" fmla="*/ 491 h 587"/>
                  <a:gd name="T14" fmla="*/ 580 w 617"/>
                  <a:gd name="T15" fmla="*/ 507 h 587"/>
                  <a:gd name="T16" fmla="*/ 537 w 617"/>
                  <a:gd name="T17" fmla="*/ 489 h 587"/>
                  <a:gd name="T18" fmla="*/ 528 w 617"/>
                  <a:gd name="T19" fmla="*/ 490 h 587"/>
                  <a:gd name="T20" fmla="*/ 472 w 617"/>
                  <a:gd name="T21" fmla="*/ 545 h 587"/>
                  <a:gd name="T22" fmla="*/ 167 w 617"/>
                  <a:gd name="T23"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7" h="587">
                    <a:moveTo>
                      <a:pt x="167" y="587"/>
                    </a:moveTo>
                    <a:cubicBezTo>
                      <a:pt x="110" y="587"/>
                      <a:pt x="54" y="583"/>
                      <a:pt x="0" y="575"/>
                    </a:cubicBezTo>
                    <a:lnTo>
                      <a:pt x="0" y="575"/>
                    </a:lnTo>
                    <a:cubicBezTo>
                      <a:pt x="0" y="566"/>
                      <a:pt x="0" y="557"/>
                      <a:pt x="0" y="548"/>
                    </a:cubicBezTo>
                    <a:cubicBezTo>
                      <a:pt x="0" y="310"/>
                      <a:pt x="78" y="29"/>
                      <a:pt x="215" y="2"/>
                    </a:cubicBezTo>
                    <a:cubicBezTo>
                      <a:pt x="222" y="0"/>
                      <a:pt x="228" y="0"/>
                      <a:pt x="235" y="0"/>
                    </a:cubicBezTo>
                    <a:cubicBezTo>
                      <a:pt x="369" y="0"/>
                      <a:pt x="513" y="257"/>
                      <a:pt x="617" y="491"/>
                    </a:cubicBezTo>
                    <a:cubicBezTo>
                      <a:pt x="605" y="497"/>
                      <a:pt x="592" y="502"/>
                      <a:pt x="580" y="507"/>
                    </a:cubicBezTo>
                    <a:cubicBezTo>
                      <a:pt x="566" y="496"/>
                      <a:pt x="551" y="489"/>
                      <a:pt x="537" y="489"/>
                    </a:cubicBezTo>
                    <a:cubicBezTo>
                      <a:pt x="534" y="489"/>
                      <a:pt x="531" y="489"/>
                      <a:pt x="528" y="490"/>
                    </a:cubicBezTo>
                    <a:cubicBezTo>
                      <a:pt x="506" y="495"/>
                      <a:pt x="486" y="515"/>
                      <a:pt x="472" y="545"/>
                    </a:cubicBezTo>
                    <a:cubicBezTo>
                      <a:pt x="377" y="572"/>
                      <a:pt x="275" y="587"/>
                      <a:pt x="167" y="587"/>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623">
                <a:extLst>
                  <a:ext uri="{FF2B5EF4-FFF2-40B4-BE49-F238E27FC236}">
                    <a16:creationId xmlns:a16="http://schemas.microsoft.com/office/drawing/2014/main" xmlns="" id="{EE40F0B3-A4AB-4F51-8CA5-E33D12E44CE2}"/>
                  </a:ext>
                </a:extLst>
              </p:cNvPr>
              <p:cNvSpPr>
                <a:spLocks/>
              </p:cNvSpPr>
              <p:nvPr/>
            </p:nvSpPr>
            <p:spPr bwMode="auto">
              <a:xfrm>
                <a:off x="7229476" y="4097338"/>
                <a:ext cx="20638" cy="11113"/>
              </a:xfrm>
              <a:custGeom>
                <a:avLst/>
                <a:gdLst>
                  <a:gd name="T0" fmla="*/ 0 w 108"/>
                  <a:gd name="T1" fmla="*/ 56 h 56"/>
                  <a:gd name="T2" fmla="*/ 56 w 108"/>
                  <a:gd name="T3" fmla="*/ 1 h 56"/>
                  <a:gd name="T4" fmla="*/ 65 w 108"/>
                  <a:gd name="T5" fmla="*/ 0 h 56"/>
                  <a:gd name="T6" fmla="*/ 108 w 108"/>
                  <a:gd name="T7" fmla="*/ 18 h 56"/>
                  <a:gd name="T8" fmla="*/ 0 w 108"/>
                  <a:gd name="T9" fmla="*/ 56 h 56"/>
                </a:gdLst>
                <a:ahLst/>
                <a:cxnLst>
                  <a:cxn ang="0">
                    <a:pos x="T0" y="T1"/>
                  </a:cxn>
                  <a:cxn ang="0">
                    <a:pos x="T2" y="T3"/>
                  </a:cxn>
                  <a:cxn ang="0">
                    <a:pos x="T4" y="T5"/>
                  </a:cxn>
                  <a:cxn ang="0">
                    <a:pos x="T6" y="T7"/>
                  </a:cxn>
                  <a:cxn ang="0">
                    <a:pos x="T8" y="T9"/>
                  </a:cxn>
                </a:cxnLst>
                <a:rect l="0" t="0" r="r" b="b"/>
                <a:pathLst>
                  <a:path w="108" h="56">
                    <a:moveTo>
                      <a:pt x="0" y="56"/>
                    </a:moveTo>
                    <a:cubicBezTo>
                      <a:pt x="14" y="26"/>
                      <a:pt x="34" y="6"/>
                      <a:pt x="56" y="1"/>
                    </a:cubicBezTo>
                    <a:cubicBezTo>
                      <a:pt x="59" y="0"/>
                      <a:pt x="62" y="0"/>
                      <a:pt x="65" y="0"/>
                    </a:cubicBezTo>
                    <a:cubicBezTo>
                      <a:pt x="79" y="0"/>
                      <a:pt x="94" y="7"/>
                      <a:pt x="108" y="18"/>
                    </a:cubicBezTo>
                    <a:cubicBezTo>
                      <a:pt x="73" y="33"/>
                      <a:pt x="37" y="45"/>
                      <a:pt x="0" y="56"/>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624">
                <a:extLst>
                  <a:ext uri="{FF2B5EF4-FFF2-40B4-BE49-F238E27FC236}">
                    <a16:creationId xmlns:a16="http://schemas.microsoft.com/office/drawing/2014/main" xmlns="" id="{16CE9A9B-D310-4D5D-BE79-D6FC82B78BEC}"/>
                  </a:ext>
                </a:extLst>
              </p:cNvPr>
              <p:cNvSpPr>
                <a:spLocks/>
              </p:cNvSpPr>
              <p:nvPr/>
            </p:nvSpPr>
            <p:spPr bwMode="auto">
              <a:xfrm>
                <a:off x="7318376" y="4089400"/>
                <a:ext cx="141288" cy="114300"/>
              </a:xfrm>
              <a:custGeom>
                <a:avLst/>
                <a:gdLst>
                  <a:gd name="T0" fmla="*/ 658 w 774"/>
                  <a:gd name="T1" fmla="*/ 628 h 628"/>
                  <a:gd name="T2" fmla="*/ 199 w 774"/>
                  <a:gd name="T3" fmla="*/ 485 h 628"/>
                  <a:gd name="T4" fmla="*/ 196 w 774"/>
                  <a:gd name="T5" fmla="*/ 252 h 628"/>
                  <a:gd name="T6" fmla="*/ 156 w 774"/>
                  <a:gd name="T7" fmla="*/ 240 h 628"/>
                  <a:gd name="T8" fmla="*/ 6 w 774"/>
                  <a:gd name="T9" fmla="*/ 292 h 628"/>
                  <a:gd name="T10" fmla="*/ 0 w 774"/>
                  <a:gd name="T11" fmla="*/ 284 h 628"/>
                  <a:gd name="T12" fmla="*/ 614 w 774"/>
                  <a:gd name="T13" fmla="*/ 0 h 628"/>
                  <a:gd name="T14" fmla="*/ 706 w 774"/>
                  <a:gd name="T15" fmla="*/ 27 h 628"/>
                  <a:gd name="T16" fmla="*/ 774 w 774"/>
                  <a:gd name="T17" fmla="*/ 241 h 628"/>
                  <a:gd name="T18" fmla="*/ 686 w 774"/>
                  <a:gd name="T19" fmla="*/ 627 h 628"/>
                  <a:gd name="T20" fmla="*/ 686 w 774"/>
                  <a:gd name="T21" fmla="*/ 627 h 628"/>
                  <a:gd name="T22" fmla="*/ 658 w 774"/>
                  <a:gd name="T2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74" h="628">
                    <a:moveTo>
                      <a:pt x="658" y="628"/>
                    </a:moveTo>
                    <a:cubicBezTo>
                      <a:pt x="486" y="628"/>
                      <a:pt x="328" y="575"/>
                      <a:pt x="199" y="485"/>
                    </a:cubicBezTo>
                    <a:cubicBezTo>
                      <a:pt x="231" y="400"/>
                      <a:pt x="239" y="286"/>
                      <a:pt x="196" y="252"/>
                    </a:cubicBezTo>
                    <a:cubicBezTo>
                      <a:pt x="186" y="243"/>
                      <a:pt x="173" y="240"/>
                      <a:pt x="156" y="240"/>
                    </a:cubicBezTo>
                    <a:cubicBezTo>
                      <a:pt x="116" y="240"/>
                      <a:pt x="61" y="263"/>
                      <a:pt x="6" y="292"/>
                    </a:cubicBezTo>
                    <a:cubicBezTo>
                      <a:pt x="4" y="289"/>
                      <a:pt x="2" y="286"/>
                      <a:pt x="0" y="284"/>
                    </a:cubicBezTo>
                    <a:cubicBezTo>
                      <a:pt x="184" y="160"/>
                      <a:pt x="452" y="0"/>
                      <a:pt x="614" y="0"/>
                    </a:cubicBezTo>
                    <a:cubicBezTo>
                      <a:pt x="651" y="0"/>
                      <a:pt x="682" y="9"/>
                      <a:pt x="706" y="27"/>
                    </a:cubicBezTo>
                    <a:cubicBezTo>
                      <a:pt x="753" y="65"/>
                      <a:pt x="774" y="146"/>
                      <a:pt x="774" y="241"/>
                    </a:cubicBezTo>
                    <a:cubicBezTo>
                      <a:pt x="774" y="365"/>
                      <a:pt x="739" y="514"/>
                      <a:pt x="686" y="627"/>
                    </a:cubicBezTo>
                    <a:lnTo>
                      <a:pt x="686" y="627"/>
                    </a:lnTo>
                    <a:cubicBezTo>
                      <a:pt x="677" y="627"/>
                      <a:pt x="667" y="628"/>
                      <a:pt x="658" y="628"/>
                    </a:cubicBezTo>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625">
                <a:extLst>
                  <a:ext uri="{FF2B5EF4-FFF2-40B4-BE49-F238E27FC236}">
                    <a16:creationId xmlns:a16="http://schemas.microsoft.com/office/drawing/2014/main" xmlns="" id="{406F383C-B7E6-4015-B58D-DAB787D00D50}"/>
                  </a:ext>
                </a:extLst>
              </p:cNvPr>
              <p:cNvSpPr>
                <a:spLocks/>
              </p:cNvSpPr>
              <p:nvPr/>
            </p:nvSpPr>
            <p:spPr bwMode="auto">
              <a:xfrm>
                <a:off x="7319963" y="4132263"/>
                <a:ext cx="42863" cy="44450"/>
              </a:xfrm>
              <a:custGeom>
                <a:avLst/>
                <a:gdLst>
                  <a:gd name="T0" fmla="*/ 193 w 233"/>
                  <a:gd name="T1" fmla="*/ 245 h 245"/>
                  <a:gd name="T2" fmla="*/ 0 w 233"/>
                  <a:gd name="T3" fmla="*/ 52 h 245"/>
                  <a:gd name="T4" fmla="*/ 151 w 233"/>
                  <a:gd name="T5" fmla="*/ 0 h 245"/>
                  <a:gd name="T6" fmla="*/ 191 w 233"/>
                  <a:gd name="T7" fmla="*/ 11 h 245"/>
                  <a:gd name="T8" fmla="*/ 193 w 233"/>
                  <a:gd name="T9" fmla="*/ 245 h 245"/>
                </a:gdLst>
                <a:ahLst/>
                <a:cxnLst>
                  <a:cxn ang="0">
                    <a:pos x="T0" y="T1"/>
                  </a:cxn>
                  <a:cxn ang="0">
                    <a:pos x="T2" y="T3"/>
                  </a:cxn>
                  <a:cxn ang="0">
                    <a:pos x="T4" y="T5"/>
                  </a:cxn>
                  <a:cxn ang="0">
                    <a:pos x="T6" y="T7"/>
                  </a:cxn>
                  <a:cxn ang="0">
                    <a:pos x="T8" y="T9"/>
                  </a:cxn>
                </a:cxnLst>
                <a:rect l="0" t="0" r="r" b="b"/>
                <a:pathLst>
                  <a:path w="233" h="245">
                    <a:moveTo>
                      <a:pt x="193" y="245"/>
                    </a:moveTo>
                    <a:cubicBezTo>
                      <a:pt x="118" y="192"/>
                      <a:pt x="52" y="127"/>
                      <a:pt x="0" y="52"/>
                    </a:cubicBezTo>
                    <a:cubicBezTo>
                      <a:pt x="55" y="22"/>
                      <a:pt x="111" y="0"/>
                      <a:pt x="151" y="0"/>
                    </a:cubicBezTo>
                    <a:cubicBezTo>
                      <a:pt x="167" y="0"/>
                      <a:pt x="181" y="3"/>
                      <a:pt x="191" y="11"/>
                    </a:cubicBezTo>
                    <a:cubicBezTo>
                      <a:pt x="233" y="46"/>
                      <a:pt x="225" y="160"/>
                      <a:pt x="193" y="245"/>
                    </a:cubicBezTo>
                    <a:close/>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626">
                <a:extLst>
                  <a:ext uri="{FF2B5EF4-FFF2-40B4-BE49-F238E27FC236}">
                    <a16:creationId xmlns:a16="http://schemas.microsoft.com/office/drawing/2014/main" xmlns="" id="{E2010956-BA62-47BA-81F5-313AA1C94DC8}"/>
                  </a:ext>
                </a:extLst>
              </p:cNvPr>
              <p:cNvSpPr>
                <a:spLocks/>
              </p:cNvSpPr>
              <p:nvPr/>
            </p:nvSpPr>
            <p:spPr bwMode="auto">
              <a:xfrm>
                <a:off x="6761163" y="4764088"/>
                <a:ext cx="244475" cy="127000"/>
              </a:xfrm>
              <a:custGeom>
                <a:avLst/>
                <a:gdLst>
                  <a:gd name="T0" fmla="*/ 368 w 1340"/>
                  <a:gd name="T1" fmla="*/ 695 h 695"/>
                  <a:gd name="T2" fmla="*/ 228 w 1340"/>
                  <a:gd name="T3" fmla="*/ 631 h 695"/>
                  <a:gd name="T4" fmla="*/ 228 w 1340"/>
                  <a:gd name="T5" fmla="*/ 631 h 695"/>
                  <a:gd name="T6" fmla="*/ 0 w 1340"/>
                  <a:gd name="T7" fmla="*/ 332 h 695"/>
                  <a:gd name="T8" fmla="*/ 5 w 1340"/>
                  <a:gd name="T9" fmla="*/ 299 h 695"/>
                  <a:gd name="T10" fmla="*/ 801 w 1340"/>
                  <a:gd name="T11" fmla="*/ 0 h 695"/>
                  <a:gd name="T12" fmla="*/ 1323 w 1340"/>
                  <a:gd name="T13" fmla="*/ 166 h 695"/>
                  <a:gd name="T14" fmla="*/ 1340 w 1340"/>
                  <a:gd name="T15" fmla="*/ 232 h 695"/>
                  <a:gd name="T16" fmla="*/ 1231 w 1340"/>
                  <a:gd name="T17" fmla="*/ 498 h 695"/>
                  <a:gd name="T18" fmla="*/ 1231 w 1340"/>
                  <a:gd name="T19" fmla="*/ 498 h 695"/>
                  <a:gd name="T20" fmla="*/ 1126 w 1340"/>
                  <a:gd name="T21" fmla="*/ 586 h 695"/>
                  <a:gd name="T22" fmla="*/ 1132 w 1340"/>
                  <a:gd name="T23" fmla="*/ 473 h 695"/>
                  <a:gd name="T24" fmla="*/ 805 w 1340"/>
                  <a:gd name="T25" fmla="*/ 370 h 695"/>
                  <a:gd name="T26" fmla="*/ 307 w 1340"/>
                  <a:gd name="T27" fmla="*/ 557 h 695"/>
                  <a:gd name="T28" fmla="*/ 368 w 1340"/>
                  <a:gd name="T2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0" h="695">
                    <a:moveTo>
                      <a:pt x="368" y="695"/>
                    </a:moveTo>
                    <a:cubicBezTo>
                      <a:pt x="319" y="678"/>
                      <a:pt x="273" y="656"/>
                      <a:pt x="228" y="631"/>
                    </a:cubicBezTo>
                    <a:lnTo>
                      <a:pt x="228" y="631"/>
                    </a:lnTo>
                    <a:cubicBezTo>
                      <a:pt x="99" y="529"/>
                      <a:pt x="0" y="422"/>
                      <a:pt x="0" y="332"/>
                    </a:cubicBezTo>
                    <a:cubicBezTo>
                      <a:pt x="0" y="321"/>
                      <a:pt x="1" y="310"/>
                      <a:pt x="5" y="299"/>
                    </a:cubicBezTo>
                    <a:cubicBezTo>
                      <a:pt x="64" y="111"/>
                      <a:pt x="456" y="0"/>
                      <a:pt x="801" y="0"/>
                    </a:cubicBezTo>
                    <a:cubicBezTo>
                      <a:pt x="1037" y="0"/>
                      <a:pt x="1251" y="52"/>
                      <a:pt x="1323" y="166"/>
                    </a:cubicBezTo>
                    <a:cubicBezTo>
                      <a:pt x="1334" y="185"/>
                      <a:pt x="1340" y="207"/>
                      <a:pt x="1340" y="232"/>
                    </a:cubicBezTo>
                    <a:cubicBezTo>
                      <a:pt x="1339" y="305"/>
                      <a:pt x="1295" y="400"/>
                      <a:pt x="1231" y="498"/>
                    </a:cubicBezTo>
                    <a:lnTo>
                      <a:pt x="1231" y="498"/>
                    </a:lnTo>
                    <a:cubicBezTo>
                      <a:pt x="1198" y="530"/>
                      <a:pt x="1163" y="560"/>
                      <a:pt x="1126" y="586"/>
                    </a:cubicBezTo>
                    <a:cubicBezTo>
                      <a:pt x="1144" y="541"/>
                      <a:pt x="1149" y="501"/>
                      <a:pt x="1132" y="473"/>
                    </a:cubicBezTo>
                    <a:cubicBezTo>
                      <a:pt x="1087" y="402"/>
                      <a:pt x="953" y="370"/>
                      <a:pt x="805" y="370"/>
                    </a:cubicBezTo>
                    <a:cubicBezTo>
                      <a:pt x="589" y="370"/>
                      <a:pt x="343" y="439"/>
                      <a:pt x="307" y="557"/>
                    </a:cubicBezTo>
                    <a:cubicBezTo>
                      <a:pt x="294" y="597"/>
                      <a:pt x="321" y="646"/>
                      <a:pt x="368" y="695"/>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627">
                <a:extLst>
                  <a:ext uri="{FF2B5EF4-FFF2-40B4-BE49-F238E27FC236}">
                    <a16:creationId xmlns:a16="http://schemas.microsoft.com/office/drawing/2014/main" xmlns="" id="{5D32E950-7EFD-45D4-B6B9-5831AA5323F4}"/>
                  </a:ext>
                </a:extLst>
              </p:cNvPr>
              <p:cNvSpPr>
                <a:spLocks/>
              </p:cNvSpPr>
              <p:nvPr/>
            </p:nvSpPr>
            <p:spPr bwMode="auto">
              <a:xfrm>
                <a:off x="6815138" y="4832350"/>
                <a:ext cx="155575" cy="68263"/>
              </a:xfrm>
              <a:custGeom>
                <a:avLst/>
                <a:gdLst>
                  <a:gd name="T0" fmla="*/ 348 w 855"/>
                  <a:gd name="T1" fmla="*/ 372 h 372"/>
                  <a:gd name="T2" fmla="*/ 75 w 855"/>
                  <a:gd name="T3" fmla="*/ 325 h 372"/>
                  <a:gd name="T4" fmla="*/ 13 w 855"/>
                  <a:gd name="T5" fmla="*/ 187 h 372"/>
                  <a:gd name="T6" fmla="*/ 511 w 855"/>
                  <a:gd name="T7" fmla="*/ 0 h 372"/>
                  <a:gd name="T8" fmla="*/ 838 w 855"/>
                  <a:gd name="T9" fmla="*/ 103 h 372"/>
                  <a:gd name="T10" fmla="*/ 832 w 855"/>
                  <a:gd name="T11" fmla="*/ 216 h 372"/>
                  <a:gd name="T12" fmla="*/ 348 w 855"/>
                  <a:gd name="T13" fmla="*/ 372 h 372"/>
                </a:gdLst>
                <a:ahLst/>
                <a:cxnLst>
                  <a:cxn ang="0">
                    <a:pos x="T0" y="T1"/>
                  </a:cxn>
                  <a:cxn ang="0">
                    <a:pos x="T2" y="T3"/>
                  </a:cxn>
                  <a:cxn ang="0">
                    <a:pos x="T4" y="T5"/>
                  </a:cxn>
                  <a:cxn ang="0">
                    <a:pos x="T6" y="T7"/>
                  </a:cxn>
                  <a:cxn ang="0">
                    <a:pos x="T8" y="T9"/>
                  </a:cxn>
                  <a:cxn ang="0">
                    <a:pos x="T10" y="T11"/>
                  </a:cxn>
                  <a:cxn ang="0">
                    <a:pos x="T12" y="T13"/>
                  </a:cxn>
                </a:cxnLst>
                <a:rect l="0" t="0" r="r" b="b"/>
                <a:pathLst>
                  <a:path w="855" h="372">
                    <a:moveTo>
                      <a:pt x="348" y="372"/>
                    </a:moveTo>
                    <a:cubicBezTo>
                      <a:pt x="252" y="372"/>
                      <a:pt x="161" y="355"/>
                      <a:pt x="75" y="325"/>
                    </a:cubicBezTo>
                    <a:cubicBezTo>
                      <a:pt x="27" y="276"/>
                      <a:pt x="0" y="227"/>
                      <a:pt x="13" y="187"/>
                    </a:cubicBezTo>
                    <a:cubicBezTo>
                      <a:pt x="49" y="69"/>
                      <a:pt x="295" y="0"/>
                      <a:pt x="511" y="0"/>
                    </a:cubicBezTo>
                    <a:cubicBezTo>
                      <a:pt x="659" y="0"/>
                      <a:pt x="793" y="32"/>
                      <a:pt x="838" y="103"/>
                    </a:cubicBezTo>
                    <a:cubicBezTo>
                      <a:pt x="855" y="131"/>
                      <a:pt x="850" y="171"/>
                      <a:pt x="832" y="216"/>
                    </a:cubicBezTo>
                    <a:cubicBezTo>
                      <a:pt x="693" y="314"/>
                      <a:pt x="527" y="372"/>
                      <a:pt x="348" y="372"/>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628">
                <a:extLst>
                  <a:ext uri="{FF2B5EF4-FFF2-40B4-BE49-F238E27FC236}">
                    <a16:creationId xmlns:a16="http://schemas.microsoft.com/office/drawing/2014/main" xmlns="" id="{1F313162-95CD-48DD-83E5-8FF8203996AD}"/>
                  </a:ext>
                </a:extLst>
              </p:cNvPr>
              <p:cNvSpPr>
                <a:spLocks/>
              </p:cNvSpPr>
              <p:nvPr/>
            </p:nvSpPr>
            <p:spPr bwMode="auto">
              <a:xfrm>
                <a:off x="6691313" y="4916488"/>
                <a:ext cx="168275" cy="246063"/>
              </a:xfrm>
              <a:custGeom>
                <a:avLst/>
                <a:gdLst>
                  <a:gd name="T0" fmla="*/ 665 w 917"/>
                  <a:gd name="T1" fmla="*/ 1346 h 1346"/>
                  <a:gd name="T2" fmla="*/ 665 w 917"/>
                  <a:gd name="T3" fmla="*/ 1346 h 1346"/>
                  <a:gd name="T4" fmla="*/ 0 w 917"/>
                  <a:gd name="T5" fmla="*/ 263 h 1346"/>
                  <a:gd name="T6" fmla="*/ 40 w 917"/>
                  <a:gd name="T7" fmla="*/ 94 h 1346"/>
                  <a:gd name="T8" fmla="*/ 332 w 917"/>
                  <a:gd name="T9" fmla="*/ 0 h 1346"/>
                  <a:gd name="T10" fmla="*/ 761 w 917"/>
                  <a:gd name="T11" fmla="*/ 51 h 1346"/>
                  <a:gd name="T12" fmla="*/ 772 w 917"/>
                  <a:gd name="T13" fmla="*/ 67 h 1346"/>
                  <a:gd name="T14" fmla="*/ 654 w 917"/>
                  <a:gd name="T15" fmla="*/ 59 h 1346"/>
                  <a:gd name="T16" fmla="*/ 471 w 917"/>
                  <a:gd name="T17" fmla="*/ 118 h 1346"/>
                  <a:gd name="T18" fmla="*/ 911 w 917"/>
                  <a:gd name="T19" fmla="*/ 910 h 1346"/>
                  <a:gd name="T20" fmla="*/ 917 w 917"/>
                  <a:gd name="T21" fmla="*/ 910 h 1346"/>
                  <a:gd name="T22" fmla="*/ 665 w 917"/>
                  <a:gd name="T23" fmla="*/ 1346 h 1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7" h="1346">
                    <a:moveTo>
                      <a:pt x="665" y="1346"/>
                    </a:moveTo>
                    <a:lnTo>
                      <a:pt x="665" y="1346"/>
                    </a:lnTo>
                    <a:cubicBezTo>
                      <a:pt x="366" y="1248"/>
                      <a:pt x="0" y="625"/>
                      <a:pt x="0" y="263"/>
                    </a:cubicBezTo>
                    <a:cubicBezTo>
                      <a:pt x="0" y="196"/>
                      <a:pt x="12" y="138"/>
                      <a:pt x="40" y="94"/>
                    </a:cubicBezTo>
                    <a:cubicBezTo>
                      <a:pt x="83" y="25"/>
                      <a:pt x="194" y="0"/>
                      <a:pt x="332" y="0"/>
                    </a:cubicBezTo>
                    <a:cubicBezTo>
                      <a:pt x="463" y="0"/>
                      <a:pt x="618" y="23"/>
                      <a:pt x="761" y="51"/>
                    </a:cubicBezTo>
                    <a:cubicBezTo>
                      <a:pt x="764" y="56"/>
                      <a:pt x="768" y="61"/>
                      <a:pt x="772" y="67"/>
                    </a:cubicBezTo>
                    <a:cubicBezTo>
                      <a:pt x="731" y="62"/>
                      <a:pt x="691" y="59"/>
                      <a:pt x="654" y="59"/>
                    </a:cubicBezTo>
                    <a:cubicBezTo>
                      <a:pt x="568" y="59"/>
                      <a:pt x="498" y="75"/>
                      <a:pt x="471" y="118"/>
                    </a:cubicBezTo>
                    <a:cubicBezTo>
                      <a:pt x="353" y="309"/>
                      <a:pt x="684" y="910"/>
                      <a:pt x="911" y="910"/>
                    </a:cubicBezTo>
                    <a:cubicBezTo>
                      <a:pt x="913" y="910"/>
                      <a:pt x="915" y="910"/>
                      <a:pt x="917" y="910"/>
                    </a:cubicBezTo>
                    <a:cubicBezTo>
                      <a:pt x="872" y="1080"/>
                      <a:pt x="783" y="1230"/>
                      <a:pt x="665" y="1346"/>
                    </a:cubicBezTo>
                    <a:close/>
                  </a:path>
                </a:pathLst>
              </a:custGeom>
              <a:solidFill>
                <a:srgbClr val="B26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629">
                <a:extLst>
                  <a:ext uri="{FF2B5EF4-FFF2-40B4-BE49-F238E27FC236}">
                    <a16:creationId xmlns:a16="http://schemas.microsoft.com/office/drawing/2014/main" xmlns="" id="{968845E9-9A78-4A8F-BAD9-5B756E1058A9}"/>
                  </a:ext>
                </a:extLst>
              </p:cNvPr>
              <p:cNvSpPr>
                <a:spLocks/>
              </p:cNvSpPr>
              <p:nvPr/>
            </p:nvSpPr>
            <p:spPr bwMode="auto">
              <a:xfrm>
                <a:off x="6756401" y="4927600"/>
                <a:ext cx="109538" cy="153988"/>
              </a:xfrm>
              <a:custGeom>
                <a:avLst/>
                <a:gdLst>
                  <a:gd name="T0" fmla="*/ 558 w 599"/>
                  <a:gd name="T1" fmla="*/ 851 h 851"/>
                  <a:gd name="T2" fmla="*/ 118 w 599"/>
                  <a:gd name="T3" fmla="*/ 59 h 851"/>
                  <a:gd name="T4" fmla="*/ 300 w 599"/>
                  <a:gd name="T5" fmla="*/ 0 h 851"/>
                  <a:gd name="T6" fmla="*/ 419 w 599"/>
                  <a:gd name="T7" fmla="*/ 8 h 851"/>
                  <a:gd name="T8" fmla="*/ 599 w 599"/>
                  <a:gd name="T9" fmla="*/ 585 h 851"/>
                  <a:gd name="T10" fmla="*/ 564 w 599"/>
                  <a:gd name="T11" fmla="*/ 851 h 851"/>
                  <a:gd name="T12" fmla="*/ 558 w 599"/>
                  <a:gd name="T13" fmla="*/ 851 h 851"/>
                </a:gdLst>
                <a:ahLst/>
                <a:cxnLst>
                  <a:cxn ang="0">
                    <a:pos x="T0" y="T1"/>
                  </a:cxn>
                  <a:cxn ang="0">
                    <a:pos x="T2" y="T3"/>
                  </a:cxn>
                  <a:cxn ang="0">
                    <a:pos x="T4" y="T5"/>
                  </a:cxn>
                  <a:cxn ang="0">
                    <a:pos x="T6" y="T7"/>
                  </a:cxn>
                  <a:cxn ang="0">
                    <a:pos x="T8" y="T9"/>
                  </a:cxn>
                  <a:cxn ang="0">
                    <a:pos x="T10" y="T11"/>
                  </a:cxn>
                  <a:cxn ang="0">
                    <a:pos x="T12" y="T13"/>
                  </a:cxn>
                </a:cxnLst>
                <a:rect l="0" t="0" r="r" b="b"/>
                <a:pathLst>
                  <a:path w="599" h="851">
                    <a:moveTo>
                      <a:pt x="558" y="851"/>
                    </a:moveTo>
                    <a:cubicBezTo>
                      <a:pt x="331" y="851"/>
                      <a:pt x="0" y="250"/>
                      <a:pt x="118" y="59"/>
                    </a:cubicBezTo>
                    <a:cubicBezTo>
                      <a:pt x="145" y="16"/>
                      <a:pt x="215" y="0"/>
                      <a:pt x="300" y="0"/>
                    </a:cubicBezTo>
                    <a:cubicBezTo>
                      <a:pt x="338" y="0"/>
                      <a:pt x="378" y="3"/>
                      <a:pt x="419" y="8"/>
                    </a:cubicBezTo>
                    <a:cubicBezTo>
                      <a:pt x="532" y="168"/>
                      <a:pt x="599" y="368"/>
                      <a:pt x="599" y="585"/>
                    </a:cubicBezTo>
                    <a:cubicBezTo>
                      <a:pt x="599" y="677"/>
                      <a:pt x="587" y="766"/>
                      <a:pt x="564" y="851"/>
                    </a:cubicBezTo>
                    <a:cubicBezTo>
                      <a:pt x="562" y="851"/>
                      <a:pt x="560" y="851"/>
                      <a:pt x="558" y="851"/>
                    </a:cubicBezTo>
                  </a:path>
                </a:pathLst>
              </a:custGeom>
              <a:solidFill>
                <a:srgbClr val="DB77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630">
                <a:extLst>
                  <a:ext uri="{FF2B5EF4-FFF2-40B4-BE49-F238E27FC236}">
                    <a16:creationId xmlns:a16="http://schemas.microsoft.com/office/drawing/2014/main" xmlns="" id="{FF845044-9F85-41C9-8488-D709B000B5FC}"/>
                  </a:ext>
                </a:extLst>
              </p:cNvPr>
              <p:cNvSpPr>
                <a:spLocks/>
              </p:cNvSpPr>
              <p:nvPr/>
            </p:nvSpPr>
            <p:spPr bwMode="auto">
              <a:xfrm>
                <a:off x="6977063" y="5321300"/>
                <a:ext cx="20638" cy="25400"/>
              </a:xfrm>
              <a:custGeom>
                <a:avLst/>
                <a:gdLst>
                  <a:gd name="T0" fmla="*/ 110 w 110"/>
                  <a:gd name="T1" fmla="*/ 146 h 146"/>
                  <a:gd name="T2" fmla="*/ 86 w 110"/>
                  <a:gd name="T3" fmla="*/ 146 h 146"/>
                  <a:gd name="T4" fmla="*/ 51 w 110"/>
                  <a:gd name="T5" fmla="*/ 146 h 146"/>
                  <a:gd name="T6" fmla="*/ 0 w 110"/>
                  <a:gd name="T7" fmla="*/ 0 h 146"/>
                  <a:gd name="T8" fmla="*/ 86 w 110"/>
                  <a:gd name="T9" fmla="*/ 54 h 146"/>
                  <a:gd name="T10" fmla="*/ 110 w 110"/>
                  <a:gd name="T11" fmla="*/ 146 h 146"/>
                </a:gdLst>
                <a:ahLst/>
                <a:cxnLst>
                  <a:cxn ang="0">
                    <a:pos x="T0" y="T1"/>
                  </a:cxn>
                  <a:cxn ang="0">
                    <a:pos x="T2" y="T3"/>
                  </a:cxn>
                  <a:cxn ang="0">
                    <a:pos x="T4" y="T5"/>
                  </a:cxn>
                  <a:cxn ang="0">
                    <a:pos x="T6" y="T7"/>
                  </a:cxn>
                  <a:cxn ang="0">
                    <a:pos x="T8" y="T9"/>
                  </a:cxn>
                  <a:cxn ang="0">
                    <a:pos x="T10" y="T11"/>
                  </a:cxn>
                </a:cxnLst>
                <a:rect l="0" t="0" r="r" b="b"/>
                <a:pathLst>
                  <a:path w="110" h="146">
                    <a:moveTo>
                      <a:pt x="110" y="146"/>
                    </a:moveTo>
                    <a:cubicBezTo>
                      <a:pt x="102" y="146"/>
                      <a:pt x="94" y="146"/>
                      <a:pt x="86" y="146"/>
                    </a:cubicBezTo>
                    <a:cubicBezTo>
                      <a:pt x="74" y="146"/>
                      <a:pt x="62" y="146"/>
                      <a:pt x="51" y="146"/>
                    </a:cubicBezTo>
                    <a:cubicBezTo>
                      <a:pt x="40" y="106"/>
                      <a:pt x="21" y="53"/>
                      <a:pt x="0" y="0"/>
                    </a:cubicBezTo>
                    <a:lnTo>
                      <a:pt x="86" y="54"/>
                    </a:lnTo>
                    <a:cubicBezTo>
                      <a:pt x="86" y="54"/>
                      <a:pt x="96" y="91"/>
                      <a:pt x="110" y="146"/>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631">
                <a:extLst>
                  <a:ext uri="{FF2B5EF4-FFF2-40B4-BE49-F238E27FC236}">
                    <a16:creationId xmlns:a16="http://schemas.microsoft.com/office/drawing/2014/main" xmlns="" id="{1230DEE6-25AC-4C1B-9421-08B42EA82DC1}"/>
                  </a:ext>
                </a:extLst>
              </p:cNvPr>
              <p:cNvSpPr>
                <a:spLocks/>
              </p:cNvSpPr>
              <p:nvPr/>
            </p:nvSpPr>
            <p:spPr bwMode="auto">
              <a:xfrm>
                <a:off x="6970713" y="5316538"/>
                <a:ext cx="15875" cy="30163"/>
              </a:xfrm>
              <a:custGeom>
                <a:avLst/>
                <a:gdLst>
                  <a:gd name="T0" fmla="*/ 92 w 92"/>
                  <a:gd name="T1" fmla="*/ 172 h 172"/>
                  <a:gd name="T2" fmla="*/ 21 w 92"/>
                  <a:gd name="T3" fmla="*/ 172 h 172"/>
                  <a:gd name="T4" fmla="*/ 0 w 92"/>
                  <a:gd name="T5" fmla="*/ 0 h 172"/>
                  <a:gd name="T6" fmla="*/ 42 w 92"/>
                  <a:gd name="T7" fmla="*/ 26 h 172"/>
                  <a:gd name="T8" fmla="*/ 92 w 92"/>
                  <a:gd name="T9" fmla="*/ 172 h 172"/>
                </a:gdLst>
                <a:ahLst/>
                <a:cxnLst>
                  <a:cxn ang="0">
                    <a:pos x="T0" y="T1"/>
                  </a:cxn>
                  <a:cxn ang="0">
                    <a:pos x="T2" y="T3"/>
                  </a:cxn>
                  <a:cxn ang="0">
                    <a:pos x="T4" y="T5"/>
                  </a:cxn>
                  <a:cxn ang="0">
                    <a:pos x="T6" y="T7"/>
                  </a:cxn>
                  <a:cxn ang="0">
                    <a:pos x="T8" y="T9"/>
                  </a:cxn>
                </a:cxnLst>
                <a:rect l="0" t="0" r="r" b="b"/>
                <a:pathLst>
                  <a:path w="92" h="172">
                    <a:moveTo>
                      <a:pt x="92" y="172"/>
                    </a:moveTo>
                    <a:cubicBezTo>
                      <a:pt x="68" y="172"/>
                      <a:pt x="44" y="172"/>
                      <a:pt x="21" y="172"/>
                    </a:cubicBezTo>
                    <a:cubicBezTo>
                      <a:pt x="12" y="75"/>
                      <a:pt x="0" y="0"/>
                      <a:pt x="0" y="0"/>
                    </a:cubicBezTo>
                    <a:lnTo>
                      <a:pt x="42" y="26"/>
                    </a:lnTo>
                    <a:cubicBezTo>
                      <a:pt x="62" y="79"/>
                      <a:pt x="81" y="132"/>
                      <a:pt x="92" y="172"/>
                    </a:cubicBezTo>
                    <a:close/>
                  </a:path>
                </a:pathLst>
              </a:custGeom>
              <a:solidFill>
                <a:srgbClr val="4049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sp>
        <p:nvSpPr>
          <p:cNvPr id="4" name="TextBox 3"/>
          <p:cNvSpPr txBox="1"/>
          <p:nvPr/>
        </p:nvSpPr>
        <p:spPr>
          <a:xfrm>
            <a:off x="3629892" y="1768551"/>
            <a:ext cx="6331526" cy="1754326"/>
          </a:xfrm>
          <a:prstGeom prst="rect">
            <a:avLst/>
          </a:prstGeom>
          <a:noFill/>
        </p:spPr>
        <p:txBody>
          <a:bodyPr wrap="square" rtlCol="0">
            <a:spAutoFit/>
          </a:bodyPr>
          <a:lstStyle/>
          <a:p>
            <a:r>
              <a:rPr lang="nl-NL" sz="3600" b="1" dirty="0">
                <a:latin typeface="Times New Roman" pitchFamily="18" charset="0"/>
                <a:cs typeface="Times New Roman" pitchFamily="18" charset="0"/>
              </a:rPr>
              <a:t>Lời thoại trong tranh nhắc nhở em điều gì?</a:t>
            </a:r>
            <a:endParaRPr lang="en-US" sz="3600" b="1"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569760868"/>
      </p:ext>
    </p:extLst>
  </p:cSld>
  <p:clrMapOvr>
    <a:masterClrMapping/>
  </p:clrMapOvr>
  <p:transition spd="slow">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14:presetBounceEnd="74000">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14:bounceEnd="74000">
                                          <p:cBhvr additive="base">
                                            <p:cTn id="10" dur="500" fill="hold"/>
                                            <p:tgtEl>
                                              <p:spTgt spid="11"/>
                                            </p:tgtEl>
                                            <p:attrNameLst>
                                              <p:attrName>ppt_x</p:attrName>
                                            </p:attrNameLst>
                                          </p:cBhvr>
                                          <p:tavLst>
                                            <p:tav tm="0">
                                              <p:val>
                                                <p:strVal val="#ppt_x"/>
                                              </p:val>
                                            </p:tav>
                                            <p:tav tm="100000">
                                              <p:val>
                                                <p:strVal val="#ppt_x"/>
                                              </p:val>
                                            </p:tav>
                                          </p:tavLst>
                                        </p:anim>
                                        <p:anim calcmode="lin" valueType="num" p14:bounceEnd="74000">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down)">
                                          <p:cBhvr>
                                            <p:cTn id="7" dur="750"/>
                                            <p:tgtEl>
                                              <p:spTgt spid="138"/>
                                            </p:tgtEl>
                                          </p:cBhvr>
                                        </p:animEffect>
                                      </p:childTnLst>
                                    </p:cTn>
                                  </p:par>
                                  <p:par>
                                    <p:cTn id="8" presetID="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ppt_x"/>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9" presetClass="entr" presetSubtype="0" decel="10000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2F37A5-06C1-434A-A014-50AD27820BEE}"/>
              </a:ext>
            </a:extLst>
          </p:cNvPr>
          <p:cNvPicPr>
            <a:picLocks noChangeAspect="1"/>
          </p:cNvPicPr>
          <p:nvPr/>
        </p:nvPicPr>
        <p:blipFill>
          <a:blip r:embed="rId3"/>
          <a:stretch>
            <a:fillRect/>
          </a:stretch>
        </p:blipFill>
        <p:spPr>
          <a:xfrm>
            <a:off x="1277794" y="1901806"/>
            <a:ext cx="9636412" cy="3641744"/>
          </a:xfrm>
          <a:prstGeom prst="rect">
            <a:avLst/>
          </a:prstGeom>
        </p:spPr>
      </p:pic>
    </p:spTree>
    <p:extLst>
      <p:ext uri="{BB962C8B-B14F-4D97-AF65-F5344CB8AC3E}">
        <p14:creationId xmlns:p14="http://schemas.microsoft.com/office/powerpoint/2010/main" val="553349616"/>
      </p:ext>
    </p:extLst>
  </p:cSld>
  <p:clrMapOvr>
    <a:masterClrMapping/>
  </p:clrMapOvr>
  <p:transition spd="slow">
    <p:cover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8" name="Rounded Rectangle 3"/>
          <p:cNvSpPr/>
          <p:nvPr/>
        </p:nvSpPr>
        <p:spPr>
          <a:xfrm>
            <a:off x="126609" y="576775"/>
            <a:ext cx="11873133" cy="6105380"/>
          </a:xfrm>
          <a:custGeom>
            <a:avLst/>
            <a:gdLst>
              <a:gd name="connsiteX0" fmla="*/ 0 w 11254154"/>
              <a:gd name="connsiteY0" fmla="*/ 1015239 h 6091311"/>
              <a:gd name="connsiteX1" fmla="*/ 1015239 w 11254154"/>
              <a:gd name="connsiteY1" fmla="*/ 0 h 6091311"/>
              <a:gd name="connsiteX2" fmla="*/ 10238915 w 11254154"/>
              <a:gd name="connsiteY2" fmla="*/ 0 h 6091311"/>
              <a:gd name="connsiteX3" fmla="*/ 11254154 w 11254154"/>
              <a:gd name="connsiteY3" fmla="*/ 1015239 h 6091311"/>
              <a:gd name="connsiteX4" fmla="*/ 11254154 w 11254154"/>
              <a:gd name="connsiteY4" fmla="*/ 5076072 h 6091311"/>
              <a:gd name="connsiteX5" fmla="*/ 10238915 w 11254154"/>
              <a:gd name="connsiteY5" fmla="*/ 6091311 h 6091311"/>
              <a:gd name="connsiteX6" fmla="*/ 1015239 w 11254154"/>
              <a:gd name="connsiteY6" fmla="*/ 6091311 h 6091311"/>
              <a:gd name="connsiteX7" fmla="*/ 0 w 11254154"/>
              <a:gd name="connsiteY7" fmla="*/ 5076072 h 6091311"/>
              <a:gd name="connsiteX8" fmla="*/ 0 w 11254154"/>
              <a:gd name="connsiteY8" fmla="*/ 1015239 h 6091311"/>
              <a:gd name="connsiteX0" fmla="*/ 365760 w 11619914"/>
              <a:gd name="connsiteY0" fmla="*/ 1015239 h 6091311"/>
              <a:gd name="connsiteX1" fmla="*/ 1380999 w 11619914"/>
              <a:gd name="connsiteY1" fmla="*/ 0 h 6091311"/>
              <a:gd name="connsiteX2" fmla="*/ 10604675 w 11619914"/>
              <a:gd name="connsiteY2" fmla="*/ 0 h 6091311"/>
              <a:gd name="connsiteX3" fmla="*/ 11619914 w 11619914"/>
              <a:gd name="connsiteY3" fmla="*/ 1015239 h 6091311"/>
              <a:gd name="connsiteX4" fmla="*/ 11619914 w 11619914"/>
              <a:gd name="connsiteY4" fmla="*/ 5076072 h 6091311"/>
              <a:gd name="connsiteX5" fmla="*/ 10604675 w 11619914"/>
              <a:gd name="connsiteY5" fmla="*/ 6091311 h 6091311"/>
              <a:gd name="connsiteX6" fmla="*/ 1380999 w 11619914"/>
              <a:gd name="connsiteY6" fmla="*/ 6091311 h 6091311"/>
              <a:gd name="connsiteX7" fmla="*/ 365760 w 11619914"/>
              <a:gd name="connsiteY7" fmla="*/ 5076072 h 6091311"/>
              <a:gd name="connsiteX8" fmla="*/ 0 w 11619914"/>
              <a:gd name="connsiteY8" fmla="*/ 2222696 h 6091311"/>
              <a:gd name="connsiteX9" fmla="*/ 365760 w 11619914"/>
              <a:gd name="connsiteY9" fmla="*/ 1015239 h 6091311"/>
              <a:gd name="connsiteX0" fmla="*/ 365760 w 11859130"/>
              <a:gd name="connsiteY0" fmla="*/ 1015239 h 6091311"/>
              <a:gd name="connsiteX1" fmla="*/ 1380999 w 11859130"/>
              <a:gd name="connsiteY1" fmla="*/ 0 h 6091311"/>
              <a:gd name="connsiteX2" fmla="*/ 10604675 w 11859130"/>
              <a:gd name="connsiteY2" fmla="*/ 0 h 6091311"/>
              <a:gd name="connsiteX3" fmla="*/ 11619914 w 11859130"/>
              <a:gd name="connsiteY3" fmla="*/ 1015239 h 6091311"/>
              <a:gd name="connsiteX4" fmla="*/ 11859065 w 11859130"/>
              <a:gd name="connsiteY4" fmla="*/ 1617785 h 6091311"/>
              <a:gd name="connsiteX5" fmla="*/ 11619914 w 11859130"/>
              <a:gd name="connsiteY5" fmla="*/ 5076072 h 6091311"/>
              <a:gd name="connsiteX6" fmla="*/ 10604675 w 11859130"/>
              <a:gd name="connsiteY6" fmla="*/ 6091311 h 6091311"/>
              <a:gd name="connsiteX7" fmla="*/ 1380999 w 11859130"/>
              <a:gd name="connsiteY7" fmla="*/ 6091311 h 6091311"/>
              <a:gd name="connsiteX8" fmla="*/ 365760 w 11859130"/>
              <a:gd name="connsiteY8" fmla="*/ 5076072 h 6091311"/>
              <a:gd name="connsiteX9" fmla="*/ 0 w 11859130"/>
              <a:gd name="connsiteY9" fmla="*/ 2222696 h 6091311"/>
              <a:gd name="connsiteX10" fmla="*/ 365760 w 11859130"/>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365760 w 11873133"/>
              <a:gd name="connsiteY8" fmla="*/ 5076072 h 6091311"/>
              <a:gd name="connsiteX9" fmla="*/ 0 w 11873133"/>
              <a:gd name="connsiteY9" fmla="*/ 2222696 h 6091311"/>
              <a:gd name="connsiteX10" fmla="*/ 365760 w 11873133"/>
              <a:gd name="connsiteY10" fmla="*/ 1015239 h 6091311"/>
              <a:gd name="connsiteX0" fmla="*/ 365760 w 11873133"/>
              <a:gd name="connsiteY0" fmla="*/ 1015239 h 6091311"/>
              <a:gd name="connsiteX1" fmla="*/ 1380999 w 11873133"/>
              <a:gd name="connsiteY1" fmla="*/ 0 h 6091311"/>
              <a:gd name="connsiteX2" fmla="*/ 10604675 w 11873133"/>
              <a:gd name="connsiteY2" fmla="*/ 0 h 6091311"/>
              <a:gd name="connsiteX3" fmla="*/ 11619914 w 11873133"/>
              <a:gd name="connsiteY3" fmla="*/ 1015239 h 6091311"/>
              <a:gd name="connsiteX4" fmla="*/ 11859065 w 11873133"/>
              <a:gd name="connsiteY4" fmla="*/ 1617785 h 6091311"/>
              <a:gd name="connsiteX5" fmla="*/ 11873133 w 11873133"/>
              <a:gd name="connsiteY5" fmla="*/ 5273020 h 6091311"/>
              <a:gd name="connsiteX6" fmla="*/ 10604675 w 11873133"/>
              <a:gd name="connsiteY6" fmla="*/ 6091311 h 6091311"/>
              <a:gd name="connsiteX7" fmla="*/ 1380999 w 11873133"/>
              <a:gd name="connsiteY7" fmla="*/ 6091311 h 6091311"/>
              <a:gd name="connsiteX8" fmla="*/ 70339 w 11873133"/>
              <a:gd name="connsiteY8" fmla="*/ 5160478 h 6091311"/>
              <a:gd name="connsiteX9" fmla="*/ 0 w 11873133"/>
              <a:gd name="connsiteY9" fmla="*/ 2222696 h 6091311"/>
              <a:gd name="connsiteX10" fmla="*/ 365760 w 11873133"/>
              <a:gd name="connsiteY10" fmla="*/ 1015239 h 609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73133" h="6091311">
                <a:moveTo>
                  <a:pt x="365760" y="1015239"/>
                </a:moveTo>
                <a:cubicBezTo>
                  <a:pt x="365760" y="454538"/>
                  <a:pt x="820298" y="0"/>
                  <a:pt x="1380999" y="0"/>
                </a:cubicBezTo>
                <a:lnTo>
                  <a:pt x="10604675" y="0"/>
                </a:lnTo>
                <a:cubicBezTo>
                  <a:pt x="11165376" y="0"/>
                  <a:pt x="11619914" y="454538"/>
                  <a:pt x="11619914" y="1015239"/>
                </a:cubicBezTo>
                <a:cubicBezTo>
                  <a:pt x="11615225" y="1187952"/>
                  <a:pt x="11863754" y="1445072"/>
                  <a:pt x="11859065" y="1617785"/>
                </a:cubicBezTo>
                <a:cubicBezTo>
                  <a:pt x="11863754" y="2836197"/>
                  <a:pt x="11868444" y="4054608"/>
                  <a:pt x="11873133" y="5273020"/>
                </a:cubicBezTo>
                <a:cubicBezTo>
                  <a:pt x="11873133" y="5833721"/>
                  <a:pt x="11165376" y="6091311"/>
                  <a:pt x="10604675" y="6091311"/>
                </a:cubicBezTo>
                <a:lnTo>
                  <a:pt x="1380999" y="6091311"/>
                </a:lnTo>
                <a:cubicBezTo>
                  <a:pt x="820298" y="6091311"/>
                  <a:pt x="70339" y="5721179"/>
                  <a:pt x="70339" y="5160478"/>
                </a:cubicBezTo>
                <a:cubicBezTo>
                  <a:pt x="60961" y="4209353"/>
                  <a:pt x="9378" y="3173821"/>
                  <a:pt x="0" y="2222696"/>
                </a:cubicBezTo>
                <a:cubicBezTo>
                  <a:pt x="9378" y="1820210"/>
                  <a:pt x="356382" y="1417725"/>
                  <a:pt x="365760" y="1015239"/>
                </a:cubicBezTo>
                <a:close/>
              </a:path>
            </a:pathLst>
          </a:custGeom>
          <a:solidFill>
            <a:schemeClr val="bg1">
              <a:alpha val="70000"/>
            </a:schemeClr>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6467" b="19627"/>
          <a:stretch/>
        </p:blipFill>
        <p:spPr>
          <a:xfrm>
            <a:off x="2725370" y="14067"/>
            <a:ext cx="6675609" cy="1125415"/>
          </a:xfrm>
          <a:prstGeom prst="rect">
            <a:avLst/>
          </a:prstGeom>
        </p:spPr>
      </p:pic>
      <p:sp>
        <p:nvSpPr>
          <p:cNvPr id="5" name="TextBox 4">
            <a:extLst>
              <a:ext uri="{FF2B5EF4-FFF2-40B4-BE49-F238E27FC236}">
                <a16:creationId xmlns:a16="http://schemas.microsoft.com/office/drawing/2014/main" xmlns="" id="{9886B9CB-DFC8-47CA-A42A-07032BFAA593}"/>
              </a:ext>
            </a:extLst>
          </p:cNvPr>
          <p:cNvSpPr txBox="1"/>
          <p:nvPr/>
        </p:nvSpPr>
        <p:spPr>
          <a:xfrm>
            <a:off x="912642" y="1394269"/>
            <a:ext cx="11087100" cy="4053417"/>
          </a:xfrm>
          <a:prstGeom prst="rect">
            <a:avLst/>
          </a:prstGeom>
          <a:noFill/>
        </p:spPr>
        <p:txBody>
          <a:bodyPr wrap="square">
            <a:spAutoFit/>
          </a:bodyPr>
          <a:lstStyle/>
          <a:p>
            <a:r>
              <a:rPr lang="nl-NL" sz="3600" dirty="0"/>
              <a:t>- </a:t>
            </a:r>
            <a:r>
              <a:rPr lang="nl-NL" sz="3600" dirty="0">
                <a:latin typeface="Times New Roman" pitchFamily="18" charset="0"/>
                <a:cs typeface="Times New Roman" pitchFamily="18" charset="0"/>
              </a:rPr>
              <a:t>Nhận biết và trình bày được chức năng các bộ phận của các cơ quan thần kinh ở mức độ đơn giản qua hoạt động sống hàng ngày của bản thân (phát hiện phản ứng của cơ thể khi rụt tay lại khi sờ tay vào vật nóng, thya đổi cảm xúc, ...)</a:t>
            </a:r>
            <a:endParaRPr lang="en-US" sz="3600" dirty="0">
              <a:latin typeface="Times New Roman" pitchFamily="18" charset="0"/>
              <a:cs typeface="Times New Roman" pitchFamily="18" charset="0"/>
            </a:endParaRPr>
          </a:p>
          <a:p>
            <a:r>
              <a:rPr lang="nl-NL" sz="3600" dirty="0">
                <a:latin typeface="Times New Roman" pitchFamily="18" charset="0"/>
                <a:cs typeface="Times New Roman" pitchFamily="18" charset="0"/>
              </a:rPr>
              <a:t>- Nêu được chức năng của não.</a:t>
            </a:r>
            <a:endParaRPr lang="en-US" sz="3600" dirty="0">
              <a:latin typeface="Times New Roman" pitchFamily="18" charset="0"/>
              <a:cs typeface="Times New Roman"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989226"/>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487" y="0"/>
            <a:ext cx="9449619" cy="5956308"/>
          </a:xfrm>
          <a:prstGeom prst="rect">
            <a:avLst/>
          </a:prstGeom>
        </p:spPr>
      </p:pic>
    </p:spTree>
    <p:extLst>
      <p:ext uri="{BB962C8B-B14F-4D97-AF65-F5344CB8AC3E}">
        <p14:creationId xmlns:p14="http://schemas.microsoft.com/office/powerpoint/2010/main" val="279117683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2" name="TextBox 1"/>
          <p:cNvSpPr txBox="1"/>
          <p:nvPr/>
        </p:nvSpPr>
        <p:spPr>
          <a:xfrm>
            <a:off x="2258291" y="651164"/>
            <a:ext cx="8382000" cy="1323439"/>
          </a:xfrm>
          <a:prstGeom prst="rect">
            <a:avLst/>
          </a:prstGeom>
          <a:noFill/>
        </p:spPr>
        <p:txBody>
          <a:bodyPr wrap="square" rtlCol="0">
            <a:spAutoFit/>
          </a:bodyPr>
          <a:lstStyle/>
          <a:p>
            <a:pPr algn="ctr"/>
            <a:r>
              <a:rPr lang="en-US" sz="8000" b="1" dirty="0" err="1" smtClean="0">
                <a:solidFill>
                  <a:srgbClr val="FF0000"/>
                </a:solidFill>
                <a:latin typeface="Times New Roman" pitchFamily="18" charset="0"/>
                <a:cs typeface="Times New Roman" pitchFamily="18" charset="0"/>
              </a:rPr>
              <a:t>Khám</a:t>
            </a:r>
            <a:r>
              <a:rPr lang="en-US" sz="8000" b="1" dirty="0" smtClean="0">
                <a:solidFill>
                  <a:srgbClr val="FF0000"/>
                </a:solidFill>
                <a:latin typeface="Times New Roman" pitchFamily="18" charset="0"/>
                <a:cs typeface="Times New Roman" pitchFamily="18" charset="0"/>
              </a:rPr>
              <a:t> </a:t>
            </a:r>
            <a:r>
              <a:rPr lang="en-US" sz="8000" b="1" dirty="0" err="1" smtClean="0">
                <a:solidFill>
                  <a:srgbClr val="FF0000"/>
                </a:solidFill>
                <a:latin typeface="Times New Roman" pitchFamily="18" charset="0"/>
                <a:cs typeface="Times New Roman" pitchFamily="18" charset="0"/>
              </a:rPr>
              <a:t>phá</a:t>
            </a:r>
            <a:r>
              <a:rPr lang="en-US" sz="8000" b="1" dirty="0" smtClean="0">
                <a:solidFill>
                  <a:srgbClr val="FF0000"/>
                </a:solidFill>
                <a:latin typeface="Times New Roman" pitchFamily="18" charset="0"/>
                <a:cs typeface="Times New Roman" pitchFamily="18" charset="0"/>
              </a:rPr>
              <a:t> </a:t>
            </a:r>
            <a:endParaRPr lang="en-US" sz="8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65508811"/>
      </p:ext>
    </p:extLst>
  </p:cSld>
  <p:clrMapOvr>
    <a:masterClrMapping/>
  </p:clrMapOvr>
  <p:transition spd="slow">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57350" y="590550"/>
            <a:ext cx="8938079" cy="4495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vi-VN" sz="3200" b="0" i="1"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nvGrpSpPr>
          <p:cNvPr id="7" name="Group 6">
            <a:extLst>
              <a:ext uri="{FF2B5EF4-FFF2-40B4-BE49-F238E27FC236}">
                <a16:creationId xmlns:a16="http://schemas.microsoft.com/office/drawing/2014/main" xmlns="" id="{89582603-634E-46AC-8E86-87DF6CE156FE}"/>
              </a:ext>
            </a:extLst>
          </p:cNvPr>
          <p:cNvGrpSpPr/>
          <p:nvPr/>
        </p:nvGrpSpPr>
        <p:grpSpPr>
          <a:xfrm>
            <a:off x="-16119" y="4295774"/>
            <a:ext cx="2244969" cy="2557801"/>
            <a:chOff x="2213578" y="591262"/>
            <a:chExt cx="5732463" cy="6073775"/>
          </a:xfrm>
        </p:grpSpPr>
        <p:grpSp>
          <p:nvGrpSpPr>
            <p:cNvPr id="8" name="Group 205">
              <a:extLst>
                <a:ext uri="{FF2B5EF4-FFF2-40B4-BE49-F238E27FC236}">
                  <a16:creationId xmlns:a16="http://schemas.microsoft.com/office/drawing/2014/main" xmlns="" id="{63F9FB75-9FF6-4B6D-9B8B-801B4F4B85E4}"/>
                </a:ext>
              </a:extLst>
            </p:cNvPr>
            <p:cNvGrpSpPr>
              <a:grpSpLocks/>
            </p:cNvGrpSpPr>
            <p:nvPr/>
          </p:nvGrpSpPr>
          <p:grpSpPr bwMode="auto">
            <a:xfrm>
              <a:off x="2270728" y="591262"/>
              <a:ext cx="5675313" cy="6073775"/>
              <a:chOff x="2205" y="293"/>
              <a:chExt cx="3575" cy="3826"/>
            </a:xfrm>
          </p:grpSpPr>
          <p:sp>
            <p:nvSpPr>
              <p:cNvPr id="167" name="Oval 6">
                <a:extLst>
                  <a:ext uri="{FF2B5EF4-FFF2-40B4-BE49-F238E27FC236}">
                    <a16:creationId xmlns:a16="http://schemas.microsoft.com/office/drawing/2014/main" xmlns="" id="{D8B828DF-DC13-47E4-9147-9BCE6A9A6446}"/>
                  </a:ext>
                </a:extLst>
              </p:cNvPr>
              <p:cNvSpPr>
                <a:spLocks noChangeArrowheads="1"/>
              </p:cNvSpPr>
              <p:nvPr/>
            </p:nvSpPr>
            <p:spPr bwMode="auto">
              <a:xfrm>
                <a:off x="2205" y="293"/>
                <a:ext cx="3536" cy="3534"/>
              </a:xfrm>
              <a:prstGeom prst="ellipse">
                <a:avLst/>
              </a:prstGeom>
              <a:solidFill>
                <a:srgbClr val="FC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8" name="Oval 7">
                <a:extLst>
                  <a:ext uri="{FF2B5EF4-FFF2-40B4-BE49-F238E27FC236}">
                    <a16:creationId xmlns:a16="http://schemas.microsoft.com/office/drawing/2014/main" xmlns="" id="{9C1594BB-048D-4F09-8E9C-AE675FA60671}"/>
                  </a:ext>
                </a:extLst>
              </p:cNvPr>
              <p:cNvSpPr>
                <a:spLocks noChangeArrowheads="1"/>
              </p:cNvSpPr>
              <p:nvPr/>
            </p:nvSpPr>
            <p:spPr bwMode="auto">
              <a:xfrm>
                <a:off x="2237" y="3627"/>
                <a:ext cx="3543" cy="492"/>
              </a:xfrm>
              <a:prstGeom prst="ellipse">
                <a:avLst/>
              </a:prstGeom>
              <a:solidFill>
                <a:srgbClr val="FCD3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9" name="Freeform 8">
                <a:extLst>
                  <a:ext uri="{FF2B5EF4-FFF2-40B4-BE49-F238E27FC236}">
                    <a16:creationId xmlns:a16="http://schemas.microsoft.com/office/drawing/2014/main" xmlns="" id="{F6AFDEA8-1FA9-45F2-B3F9-1E1561B3FC64}"/>
                  </a:ext>
                </a:extLst>
              </p:cNvPr>
              <p:cNvSpPr>
                <a:spLocks/>
              </p:cNvSpPr>
              <p:nvPr/>
            </p:nvSpPr>
            <p:spPr bwMode="auto">
              <a:xfrm>
                <a:off x="2897" y="1129"/>
                <a:ext cx="1686" cy="2290"/>
              </a:xfrm>
              <a:custGeom>
                <a:avLst/>
                <a:gdLst>
                  <a:gd name="T0" fmla="*/ 1736 w 13011"/>
                  <a:gd name="T1" fmla="*/ 4856 h 17683"/>
                  <a:gd name="T2" fmla="*/ 1484 w 13011"/>
                  <a:gd name="T3" fmla="*/ 5303 h 17683"/>
                  <a:gd name="T4" fmla="*/ 939 w 13011"/>
                  <a:gd name="T5" fmla="*/ 5666 h 17683"/>
                  <a:gd name="T6" fmla="*/ 245 w 13011"/>
                  <a:gd name="T7" fmla="*/ 7722 h 17683"/>
                  <a:gd name="T8" fmla="*/ 1989 w 13011"/>
                  <a:gd name="T9" fmla="*/ 9079 h 17683"/>
                  <a:gd name="T10" fmla="*/ 2269 w 13011"/>
                  <a:gd name="T11" fmla="*/ 9146 h 17683"/>
                  <a:gd name="T12" fmla="*/ 2473 w 13011"/>
                  <a:gd name="T13" fmla="*/ 9473 h 17683"/>
                  <a:gd name="T14" fmla="*/ 3466 w 13011"/>
                  <a:gd name="T15" fmla="*/ 10541 h 17683"/>
                  <a:gd name="T16" fmla="*/ 6021 w 13011"/>
                  <a:gd name="T17" fmla="*/ 10990 h 17683"/>
                  <a:gd name="T18" fmla="*/ 6253 w 13011"/>
                  <a:gd name="T19" fmla="*/ 11099 h 17683"/>
                  <a:gd name="T20" fmla="*/ 6020 w 13011"/>
                  <a:gd name="T21" fmla="*/ 11765 h 17683"/>
                  <a:gd name="T22" fmla="*/ 5242 w 13011"/>
                  <a:gd name="T23" fmla="*/ 12048 h 17683"/>
                  <a:gd name="T24" fmla="*/ 4763 w 13011"/>
                  <a:gd name="T25" fmla="*/ 12978 h 17683"/>
                  <a:gd name="T26" fmla="*/ 3828 w 13011"/>
                  <a:gd name="T27" fmla="*/ 17064 h 17683"/>
                  <a:gd name="T28" fmla="*/ 3807 w 13011"/>
                  <a:gd name="T29" fmla="*/ 17351 h 17683"/>
                  <a:gd name="T30" fmla="*/ 4635 w 13011"/>
                  <a:gd name="T31" fmla="*/ 17629 h 17683"/>
                  <a:gd name="T32" fmla="*/ 5625 w 13011"/>
                  <a:gd name="T33" fmla="*/ 15155 h 17683"/>
                  <a:gd name="T34" fmla="*/ 5758 w 13011"/>
                  <a:gd name="T35" fmla="*/ 14678 h 17683"/>
                  <a:gd name="T36" fmla="*/ 5615 w 13011"/>
                  <a:gd name="T37" fmla="*/ 13729 h 17683"/>
                  <a:gd name="T38" fmla="*/ 6154 w 13011"/>
                  <a:gd name="T39" fmla="*/ 12902 h 17683"/>
                  <a:gd name="T40" fmla="*/ 8415 w 13011"/>
                  <a:gd name="T41" fmla="*/ 11380 h 17683"/>
                  <a:gd name="T42" fmla="*/ 8171 w 13011"/>
                  <a:gd name="T43" fmla="*/ 10852 h 17683"/>
                  <a:gd name="T44" fmla="*/ 8799 w 13011"/>
                  <a:gd name="T45" fmla="*/ 10506 h 17683"/>
                  <a:gd name="T46" fmla="*/ 10345 w 13011"/>
                  <a:gd name="T47" fmla="*/ 9909 h 17683"/>
                  <a:gd name="T48" fmla="*/ 11398 w 13011"/>
                  <a:gd name="T49" fmla="*/ 9043 h 17683"/>
                  <a:gd name="T50" fmla="*/ 11675 w 13011"/>
                  <a:gd name="T51" fmla="*/ 8422 h 17683"/>
                  <a:gd name="T52" fmla="*/ 12381 w 13011"/>
                  <a:gd name="T53" fmla="*/ 7729 h 17683"/>
                  <a:gd name="T54" fmla="*/ 12957 w 13011"/>
                  <a:gd name="T55" fmla="*/ 6141 h 17683"/>
                  <a:gd name="T56" fmla="*/ 12498 w 13011"/>
                  <a:gd name="T57" fmla="*/ 5222 h 17683"/>
                  <a:gd name="T58" fmla="*/ 11533 w 13011"/>
                  <a:gd name="T59" fmla="*/ 5264 h 17683"/>
                  <a:gd name="T60" fmla="*/ 10635 w 13011"/>
                  <a:gd name="T61" fmla="*/ 2983 h 17683"/>
                  <a:gd name="T62" fmla="*/ 10049 w 13011"/>
                  <a:gd name="T63" fmla="*/ 3820 h 17683"/>
                  <a:gd name="T64" fmla="*/ 9109 w 13011"/>
                  <a:gd name="T65" fmla="*/ 3560 h 17683"/>
                  <a:gd name="T66" fmla="*/ 8425 w 13011"/>
                  <a:gd name="T67" fmla="*/ 2774 h 17683"/>
                  <a:gd name="T68" fmla="*/ 8247 w 13011"/>
                  <a:gd name="T69" fmla="*/ 2704 h 17683"/>
                  <a:gd name="T70" fmla="*/ 8108 w 13011"/>
                  <a:gd name="T71" fmla="*/ 2841 h 17683"/>
                  <a:gd name="T72" fmla="*/ 7796 w 13011"/>
                  <a:gd name="T73" fmla="*/ 3608 h 17683"/>
                  <a:gd name="T74" fmla="*/ 6693 w 13011"/>
                  <a:gd name="T75" fmla="*/ 703 h 17683"/>
                  <a:gd name="T76" fmla="*/ 5732 w 13011"/>
                  <a:gd name="T77" fmla="*/ 225 h 17683"/>
                  <a:gd name="T78" fmla="*/ 5495 w 13011"/>
                  <a:gd name="T79" fmla="*/ 571 h 17683"/>
                  <a:gd name="T80" fmla="*/ 5136 w 13011"/>
                  <a:gd name="T81" fmla="*/ 1964 h 17683"/>
                  <a:gd name="T82" fmla="*/ 4830 w 13011"/>
                  <a:gd name="T83" fmla="*/ 3201 h 17683"/>
                  <a:gd name="T84" fmla="*/ 4026 w 13011"/>
                  <a:gd name="T85" fmla="*/ 3703 h 17683"/>
                  <a:gd name="T86" fmla="*/ 3012 w 13011"/>
                  <a:gd name="T87" fmla="*/ 3745 h 17683"/>
                  <a:gd name="T88" fmla="*/ 2425 w 13011"/>
                  <a:gd name="T89" fmla="*/ 3716 h 17683"/>
                  <a:gd name="T90" fmla="*/ 1736 w 13011"/>
                  <a:gd name="T91" fmla="*/ 4856 h 17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11" h="17683">
                    <a:moveTo>
                      <a:pt x="1736" y="4856"/>
                    </a:moveTo>
                    <a:cubicBezTo>
                      <a:pt x="1672" y="5016"/>
                      <a:pt x="1602" y="5178"/>
                      <a:pt x="1484" y="5303"/>
                    </a:cubicBezTo>
                    <a:cubicBezTo>
                      <a:pt x="1334" y="5463"/>
                      <a:pt x="1123" y="5548"/>
                      <a:pt x="939" y="5666"/>
                    </a:cubicBezTo>
                    <a:cubicBezTo>
                      <a:pt x="283" y="6086"/>
                      <a:pt x="0" y="6983"/>
                      <a:pt x="245" y="7722"/>
                    </a:cubicBezTo>
                    <a:cubicBezTo>
                      <a:pt x="490" y="8461"/>
                      <a:pt x="1214" y="9000"/>
                      <a:pt x="1989" y="9079"/>
                    </a:cubicBezTo>
                    <a:cubicBezTo>
                      <a:pt x="2085" y="9089"/>
                      <a:pt x="2187" y="9094"/>
                      <a:pt x="2269" y="9146"/>
                    </a:cubicBezTo>
                    <a:cubicBezTo>
                      <a:pt x="2379" y="9216"/>
                      <a:pt x="2424" y="9352"/>
                      <a:pt x="2473" y="9473"/>
                    </a:cubicBezTo>
                    <a:cubicBezTo>
                      <a:pt x="2658" y="9935"/>
                      <a:pt x="3019" y="10323"/>
                      <a:pt x="3466" y="10541"/>
                    </a:cubicBezTo>
                    <a:cubicBezTo>
                      <a:pt x="4246" y="10923"/>
                      <a:pt x="5180" y="10772"/>
                      <a:pt x="6021" y="10990"/>
                    </a:cubicBezTo>
                    <a:cubicBezTo>
                      <a:pt x="6105" y="11012"/>
                      <a:pt x="6191" y="11039"/>
                      <a:pt x="6253" y="11099"/>
                    </a:cubicBezTo>
                    <a:cubicBezTo>
                      <a:pt x="6454" y="11289"/>
                      <a:pt x="6269" y="11644"/>
                      <a:pt x="6020" y="11765"/>
                    </a:cubicBezTo>
                    <a:cubicBezTo>
                      <a:pt x="5771" y="11886"/>
                      <a:pt x="5472" y="11894"/>
                      <a:pt x="5242" y="12048"/>
                    </a:cubicBezTo>
                    <a:cubicBezTo>
                      <a:pt x="4945" y="12247"/>
                      <a:pt x="4843" y="12629"/>
                      <a:pt x="4763" y="12978"/>
                    </a:cubicBezTo>
                    <a:cubicBezTo>
                      <a:pt x="4451" y="14340"/>
                      <a:pt x="4140" y="15702"/>
                      <a:pt x="3828" y="17064"/>
                    </a:cubicBezTo>
                    <a:cubicBezTo>
                      <a:pt x="3807" y="17158"/>
                      <a:pt x="3785" y="17257"/>
                      <a:pt x="3807" y="17351"/>
                    </a:cubicBezTo>
                    <a:cubicBezTo>
                      <a:pt x="3880" y="17665"/>
                      <a:pt x="4317" y="17683"/>
                      <a:pt x="4635" y="17629"/>
                    </a:cubicBezTo>
                    <a:cubicBezTo>
                      <a:pt x="4624" y="16731"/>
                      <a:pt x="5263" y="15976"/>
                      <a:pt x="5625" y="15155"/>
                    </a:cubicBezTo>
                    <a:cubicBezTo>
                      <a:pt x="5693" y="15003"/>
                      <a:pt x="5751" y="14844"/>
                      <a:pt x="5758" y="14678"/>
                    </a:cubicBezTo>
                    <a:cubicBezTo>
                      <a:pt x="5770" y="14357"/>
                      <a:pt x="5586" y="14049"/>
                      <a:pt x="5615" y="13729"/>
                    </a:cubicBezTo>
                    <a:cubicBezTo>
                      <a:pt x="5646" y="13393"/>
                      <a:pt x="5902" y="13126"/>
                      <a:pt x="6154" y="12902"/>
                    </a:cubicBezTo>
                    <a:cubicBezTo>
                      <a:pt x="6834" y="12296"/>
                      <a:pt x="7597" y="11782"/>
                      <a:pt x="8415" y="11380"/>
                    </a:cubicBezTo>
                    <a:cubicBezTo>
                      <a:pt x="8173" y="11418"/>
                      <a:pt x="8039" y="11058"/>
                      <a:pt x="8171" y="10852"/>
                    </a:cubicBezTo>
                    <a:cubicBezTo>
                      <a:pt x="8304" y="10647"/>
                      <a:pt x="8564" y="10574"/>
                      <a:pt x="8799" y="10506"/>
                    </a:cubicBezTo>
                    <a:cubicBezTo>
                      <a:pt x="9330" y="10353"/>
                      <a:pt x="9848" y="10153"/>
                      <a:pt x="10345" y="9909"/>
                    </a:cubicBezTo>
                    <a:cubicBezTo>
                      <a:pt x="10760" y="9706"/>
                      <a:pt x="11180" y="9451"/>
                      <a:pt x="11398" y="9043"/>
                    </a:cubicBezTo>
                    <a:cubicBezTo>
                      <a:pt x="11504" y="8843"/>
                      <a:pt x="11556" y="8615"/>
                      <a:pt x="11675" y="8422"/>
                    </a:cubicBezTo>
                    <a:cubicBezTo>
                      <a:pt x="11849" y="8141"/>
                      <a:pt x="12146" y="7962"/>
                      <a:pt x="12381" y="7729"/>
                    </a:cubicBezTo>
                    <a:cubicBezTo>
                      <a:pt x="12794" y="7319"/>
                      <a:pt x="13011" y="6720"/>
                      <a:pt x="12957" y="6141"/>
                    </a:cubicBezTo>
                    <a:cubicBezTo>
                      <a:pt x="12924" y="5790"/>
                      <a:pt x="12782" y="5431"/>
                      <a:pt x="12498" y="5222"/>
                    </a:cubicBezTo>
                    <a:cubicBezTo>
                      <a:pt x="12214" y="5013"/>
                      <a:pt x="11772" y="5004"/>
                      <a:pt x="11533" y="5264"/>
                    </a:cubicBezTo>
                    <a:cubicBezTo>
                      <a:pt x="11511" y="4430"/>
                      <a:pt x="11187" y="3608"/>
                      <a:pt x="10635" y="2983"/>
                    </a:cubicBezTo>
                    <a:cubicBezTo>
                      <a:pt x="10367" y="3201"/>
                      <a:pt x="10162" y="3494"/>
                      <a:pt x="10049" y="3820"/>
                    </a:cubicBezTo>
                    <a:cubicBezTo>
                      <a:pt x="9739" y="3980"/>
                      <a:pt x="9355" y="3806"/>
                      <a:pt x="9109" y="3560"/>
                    </a:cubicBezTo>
                    <a:cubicBezTo>
                      <a:pt x="8864" y="3314"/>
                      <a:pt x="8692" y="2998"/>
                      <a:pt x="8425" y="2774"/>
                    </a:cubicBezTo>
                    <a:cubicBezTo>
                      <a:pt x="8374" y="2732"/>
                      <a:pt x="8311" y="2691"/>
                      <a:pt x="8247" y="2704"/>
                    </a:cubicBezTo>
                    <a:cubicBezTo>
                      <a:pt x="8181" y="2718"/>
                      <a:pt x="8140" y="2782"/>
                      <a:pt x="8108" y="2841"/>
                    </a:cubicBezTo>
                    <a:cubicBezTo>
                      <a:pt x="7977" y="3084"/>
                      <a:pt x="7872" y="3342"/>
                      <a:pt x="7796" y="3608"/>
                    </a:cubicBezTo>
                    <a:cubicBezTo>
                      <a:pt x="7624" y="2580"/>
                      <a:pt x="7247" y="1586"/>
                      <a:pt x="6693" y="703"/>
                    </a:cubicBezTo>
                    <a:cubicBezTo>
                      <a:pt x="6480" y="363"/>
                      <a:pt x="6064" y="0"/>
                      <a:pt x="5732" y="225"/>
                    </a:cubicBezTo>
                    <a:cubicBezTo>
                      <a:pt x="5614" y="305"/>
                      <a:pt x="5549" y="440"/>
                      <a:pt x="5495" y="571"/>
                    </a:cubicBezTo>
                    <a:cubicBezTo>
                      <a:pt x="5311" y="1016"/>
                      <a:pt x="5190" y="1486"/>
                      <a:pt x="5136" y="1964"/>
                    </a:cubicBezTo>
                    <a:cubicBezTo>
                      <a:pt x="5088" y="2392"/>
                      <a:pt x="5084" y="2854"/>
                      <a:pt x="4830" y="3201"/>
                    </a:cubicBezTo>
                    <a:cubicBezTo>
                      <a:pt x="4640" y="3461"/>
                      <a:pt x="4335" y="3614"/>
                      <a:pt x="4026" y="3703"/>
                    </a:cubicBezTo>
                    <a:cubicBezTo>
                      <a:pt x="3663" y="3808"/>
                      <a:pt x="3341" y="3776"/>
                      <a:pt x="3012" y="3745"/>
                    </a:cubicBezTo>
                    <a:cubicBezTo>
                      <a:pt x="2822" y="3727"/>
                      <a:pt x="2629" y="3708"/>
                      <a:pt x="2425" y="3716"/>
                    </a:cubicBezTo>
                    <a:cubicBezTo>
                      <a:pt x="1941" y="3735"/>
                      <a:pt x="1885" y="4489"/>
                      <a:pt x="1736" y="4856"/>
                    </a:cubicBezTo>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0" name="Freeform 9">
                <a:extLst>
                  <a:ext uri="{FF2B5EF4-FFF2-40B4-BE49-F238E27FC236}">
                    <a16:creationId xmlns:a16="http://schemas.microsoft.com/office/drawing/2014/main" xmlns="" id="{F64EA1AB-12A5-45A8-8817-6FC6AA019160}"/>
                  </a:ext>
                </a:extLst>
              </p:cNvPr>
              <p:cNvSpPr>
                <a:spLocks/>
              </p:cNvSpPr>
              <p:nvPr/>
            </p:nvSpPr>
            <p:spPr bwMode="auto">
              <a:xfrm>
                <a:off x="4094" y="2710"/>
                <a:ext cx="522" cy="341"/>
              </a:xfrm>
              <a:custGeom>
                <a:avLst/>
                <a:gdLst>
                  <a:gd name="T0" fmla="*/ 730 w 4024"/>
                  <a:gd name="T1" fmla="*/ 314 h 2630"/>
                  <a:gd name="T2" fmla="*/ 934 w 4024"/>
                  <a:gd name="T3" fmla="*/ 259 h 2630"/>
                  <a:gd name="T4" fmla="*/ 1000 w 4024"/>
                  <a:gd name="T5" fmla="*/ 328 h 2630"/>
                  <a:gd name="T6" fmla="*/ 1552 w 4024"/>
                  <a:gd name="T7" fmla="*/ 1260 h 2630"/>
                  <a:gd name="T8" fmla="*/ 1983 w 4024"/>
                  <a:gd name="T9" fmla="*/ 649 h 2630"/>
                  <a:gd name="T10" fmla="*/ 2299 w 4024"/>
                  <a:gd name="T11" fmla="*/ 355 h 2630"/>
                  <a:gd name="T12" fmla="*/ 2787 w 4024"/>
                  <a:gd name="T13" fmla="*/ 237 h 2630"/>
                  <a:gd name="T14" fmla="*/ 2884 w 4024"/>
                  <a:gd name="T15" fmla="*/ 111 h 2630"/>
                  <a:gd name="T16" fmla="*/ 3267 w 4024"/>
                  <a:gd name="T17" fmla="*/ 169 h 2630"/>
                  <a:gd name="T18" fmla="*/ 3367 w 4024"/>
                  <a:gd name="T19" fmla="*/ 418 h 2630"/>
                  <a:gd name="T20" fmla="*/ 3904 w 4024"/>
                  <a:gd name="T21" fmla="*/ 436 h 2630"/>
                  <a:gd name="T22" fmla="*/ 3933 w 4024"/>
                  <a:gd name="T23" fmla="*/ 809 h 2630"/>
                  <a:gd name="T24" fmla="*/ 3005 w 4024"/>
                  <a:gd name="T25" fmla="*/ 1199 h 2630"/>
                  <a:gd name="T26" fmla="*/ 2905 w 4024"/>
                  <a:gd name="T27" fmla="*/ 1221 h 2630"/>
                  <a:gd name="T28" fmla="*/ 2848 w 4024"/>
                  <a:gd name="T29" fmla="*/ 1319 h 2630"/>
                  <a:gd name="T30" fmla="*/ 2235 w 4024"/>
                  <a:gd name="T31" fmla="*/ 2304 h 2630"/>
                  <a:gd name="T32" fmla="*/ 1133 w 4024"/>
                  <a:gd name="T33" fmla="*/ 2428 h 2630"/>
                  <a:gd name="T34" fmla="*/ 713 w 4024"/>
                  <a:gd name="T35" fmla="*/ 2009 h 2630"/>
                  <a:gd name="T36" fmla="*/ 309 w 4024"/>
                  <a:gd name="T37" fmla="*/ 1548 h 2630"/>
                  <a:gd name="T38" fmla="*/ 6 w 4024"/>
                  <a:gd name="T39" fmla="*/ 1116 h 2630"/>
                  <a:gd name="T40" fmla="*/ 730 w 4024"/>
                  <a:gd name="T41" fmla="*/ 314 h 2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4" h="2630">
                    <a:moveTo>
                      <a:pt x="730" y="314"/>
                    </a:moveTo>
                    <a:cubicBezTo>
                      <a:pt x="790" y="269"/>
                      <a:pt x="868" y="223"/>
                      <a:pt x="934" y="259"/>
                    </a:cubicBezTo>
                    <a:cubicBezTo>
                      <a:pt x="963" y="274"/>
                      <a:pt x="982" y="302"/>
                      <a:pt x="1000" y="328"/>
                    </a:cubicBezTo>
                    <a:cubicBezTo>
                      <a:pt x="1201" y="628"/>
                      <a:pt x="1385" y="939"/>
                      <a:pt x="1552" y="1260"/>
                    </a:cubicBezTo>
                    <a:cubicBezTo>
                      <a:pt x="1696" y="1056"/>
                      <a:pt x="1839" y="852"/>
                      <a:pt x="1983" y="649"/>
                    </a:cubicBezTo>
                    <a:cubicBezTo>
                      <a:pt x="2067" y="529"/>
                      <a:pt x="2160" y="402"/>
                      <a:pt x="2299" y="355"/>
                    </a:cubicBezTo>
                    <a:cubicBezTo>
                      <a:pt x="2460" y="300"/>
                      <a:pt x="2666" y="358"/>
                      <a:pt x="2787" y="237"/>
                    </a:cubicBezTo>
                    <a:cubicBezTo>
                      <a:pt x="2825" y="200"/>
                      <a:pt x="2847" y="150"/>
                      <a:pt x="2884" y="111"/>
                    </a:cubicBezTo>
                    <a:cubicBezTo>
                      <a:pt x="2988" y="0"/>
                      <a:pt x="3200" y="33"/>
                      <a:pt x="3267" y="169"/>
                    </a:cubicBezTo>
                    <a:cubicBezTo>
                      <a:pt x="3307" y="250"/>
                      <a:pt x="3301" y="356"/>
                      <a:pt x="3367" y="418"/>
                    </a:cubicBezTo>
                    <a:cubicBezTo>
                      <a:pt x="3502" y="546"/>
                      <a:pt x="3743" y="343"/>
                      <a:pt x="3904" y="436"/>
                    </a:cubicBezTo>
                    <a:cubicBezTo>
                      <a:pt x="4024" y="506"/>
                      <a:pt x="4007" y="691"/>
                      <a:pt x="3933" y="809"/>
                    </a:cubicBezTo>
                    <a:cubicBezTo>
                      <a:pt x="3746" y="1105"/>
                      <a:pt x="3355" y="1192"/>
                      <a:pt x="3005" y="1199"/>
                    </a:cubicBezTo>
                    <a:cubicBezTo>
                      <a:pt x="2970" y="1200"/>
                      <a:pt x="2933" y="1201"/>
                      <a:pt x="2905" y="1221"/>
                    </a:cubicBezTo>
                    <a:cubicBezTo>
                      <a:pt x="2873" y="1243"/>
                      <a:pt x="2860" y="1282"/>
                      <a:pt x="2848" y="1319"/>
                    </a:cubicBezTo>
                    <a:cubicBezTo>
                      <a:pt x="2730" y="1694"/>
                      <a:pt x="2544" y="2062"/>
                      <a:pt x="2235" y="2304"/>
                    </a:cubicBezTo>
                    <a:cubicBezTo>
                      <a:pt x="1925" y="2545"/>
                      <a:pt x="1470" y="2630"/>
                      <a:pt x="1133" y="2428"/>
                    </a:cubicBezTo>
                    <a:cubicBezTo>
                      <a:pt x="963" y="2326"/>
                      <a:pt x="838" y="2164"/>
                      <a:pt x="713" y="2009"/>
                    </a:cubicBezTo>
                    <a:cubicBezTo>
                      <a:pt x="584" y="1851"/>
                      <a:pt x="449" y="1697"/>
                      <a:pt x="309" y="1548"/>
                    </a:cubicBezTo>
                    <a:cubicBezTo>
                      <a:pt x="199" y="1430"/>
                      <a:pt x="0" y="1295"/>
                      <a:pt x="6" y="1116"/>
                    </a:cubicBezTo>
                    <a:cubicBezTo>
                      <a:pt x="16" y="818"/>
                      <a:pt x="517" y="477"/>
                      <a:pt x="730" y="314"/>
                    </a:cubicBezTo>
                    <a:close/>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1" name="Freeform 10">
                <a:extLst>
                  <a:ext uri="{FF2B5EF4-FFF2-40B4-BE49-F238E27FC236}">
                    <a16:creationId xmlns:a16="http://schemas.microsoft.com/office/drawing/2014/main" xmlns="" id="{6C48DE0C-E3C9-48A8-A0C6-7A872BF2B477}"/>
                  </a:ext>
                </a:extLst>
              </p:cNvPr>
              <p:cNvSpPr>
                <a:spLocks/>
              </p:cNvSpPr>
              <p:nvPr/>
            </p:nvSpPr>
            <p:spPr bwMode="auto">
              <a:xfrm>
                <a:off x="3717" y="3842"/>
                <a:ext cx="394" cy="162"/>
              </a:xfrm>
              <a:custGeom>
                <a:avLst/>
                <a:gdLst>
                  <a:gd name="T0" fmla="*/ 217 w 3045"/>
                  <a:gd name="T1" fmla="*/ 1065 h 1250"/>
                  <a:gd name="T2" fmla="*/ 272 w 3045"/>
                  <a:gd name="T3" fmla="*/ 1168 h 1250"/>
                  <a:gd name="T4" fmla="*/ 352 w 3045"/>
                  <a:gd name="T5" fmla="*/ 1188 h 1250"/>
                  <a:gd name="T6" fmla="*/ 1065 w 3045"/>
                  <a:gd name="T7" fmla="*/ 1236 h 1250"/>
                  <a:gd name="T8" fmla="*/ 1385 w 3045"/>
                  <a:gd name="T9" fmla="*/ 1218 h 1250"/>
                  <a:gd name="T10" fmla="*/ 1601 w 3045"/>
                  <a:gd name="T11" fmla="*/ 1000 h 1250"/>
                  <a:gd name="T12" fmla="*/ 1994 w 3045"/>
                  <a:gd name="T13" fmla="*/ 1165 h 1250"/>
                  <a:gd name="T14" fmla="*/ 2668 w 3045"/>
                  <a:gd name="T15" fmla="*/ 1146 h 1250"/>
                  <a:gd name="T16" fmla="*/ 2792 w 3045"/>
                  <a:gd name="T17" fmla="*/ 1118 h 1250"/>
                  <a:gd name="T18" fmla="*/ 2859 w 3045"/>
                  <a:gd name="T19" fmla="*/ 1010 h 1250"/>
                  <a:gd name="T20" fmla="*/ 3045 w 3045"/>
                  <a:gd name="T21" fmla="*/ 182 h 1250"/>
                  <a:gd name="T22" fmla="*/ 1834 w 3045"/>
                  <a:gd name="T23" fmla="*/ 6 h 1250"/>
                  <a:gd name="T24" fmla="*/ 1773 w 3045"/>
                  <a:gd name="T25" fmla="*/ 12 h 1250"/>
                  <a:gd name="T26" fmla="*/ 1747 w 3045"/>
                  <a:gd name="T27" fmla="*/ 72 h 1250"/>
                  <a:gd name="T28" fmla="*/ 1703 w 3045"/>
                  <a:gd name="T29" fmla="*/ 407 h 1250"/>
                  <a:gd name="T30" fmla="*/ 1529 w 3045"/>
                  <a:gd name="T31" fmla="*/ 425 h 1250"/>
                  <a:gd name="T32" fmla="*/ 1543 w 3045"/>
                  <a:gd name="T33" fmla="*/ 33 h 1250"/>
                  <a:gd name="T34" fmla="*/ 324 w 3045"/>
                  <a:gd name="T35" fmla="*/ 204 h 1250"/>
                  <a:gd name="T36" fmla="*/ 61 w 3045"/>
                  <a:gd name="T37" fmla="*/ 425 h 1250"/>
                  <a:gd name="T38" fmla="*/ 217 w 3045"/>
                  <a:gd name="T39" fmla="*/ 1065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45" h="1250">
                    <a:moveTo>
                      <a:pt x="217" y="1065"/>
                    </a:moveTo>
                    <a:cubicBezTo>
                      <a:pt x="227" y="1104"/>
                      <a:pt x="239" y="1146"/>
                      <a:pt x="272" y="1168"/>
                    </a:cubicBezTo>
                    <a:cubicBezTo>
                      <a:pt x="295" y="1183"/>
                      <a:pt x="324" y="1186"/>
                      <a:pt x="352" y="1188"/>
                    </a:cubicBezTo>
                    <a:lnTo>
                      <a:pt x="1065" y="1236"/>
                    </a:lnTo>
                    <a:cubicBezTo>
                      <a:pt x="1172" y="1243"/>
                      <a:pt x="1282" y="1250"/>
                      <a:pt x="1385" y="1218"/>
                    </a:cubicBezTo>
                    <a:cubicBezTo>
                      <a:pt x="1488" y="1186"/>
                      <a:pt x="1583" y="1106"/>
                      <a:pt x="1601" y="1000"/>
                    </a:cubicBezTo>
                    <a:cubicBezTo>
                      <a:pt x="1647" y="1146"/>
                      <a:pt x="1840" y="1169"/>
                      <a:pt x="1994" y="1165"/>
                    </a:cubicBezTo>
                    <a:cubicBezTo>
                      <a:pt x="2218" y="1159"/>
                      <a:pt x="2443" y="1152"/>
                      <a:pt x="2668" y="1146"/>
                    </a:cubicBezTo>
                    <a:cubicBezTo>
                      <a:pt x="2711" y="1145"/>
                      <a:pt x="2757" y="1143"/>
                      <a:pt x="2792" y="1118"/>
                    </a:cubicBezTo>
                    <a:cubicBezTo>
                      <a:pt x="2827" y="1093"/>
                      <a:pt x="2844" y="1050"/>
                      <a:pt x="2859" y="1010"/>
                    </a:cubicBezTo>
                    <a:cubicBezTo>
                      <a:pt x="2953" y="742"/>
                      <a:pt x="3016" y="464"/>
                      <a:pt x="3045" y="182"/>
                    </a:cubicBezTo>
                    <a:cubicBezTo>
                      <a:pt x="2642" y="123"/>
                      <a:pt x="2238" y="64"/>
                      <a:pt x="1834" y="6"/>
                    </a:cubicBezTo>
                    <a:cubicBezTo>
                      <a:pt x="1813" y="3"/>
                      <a:pt x="1790" y="0"/>
                      <a:pt x="1773" y="12"/>
                    </a:cubicBezTo>
                    <a:cubicBezTo>
                      <a:pt x="1755" y="25"/>
                      <a:pt x="1750" y="50"/>
                      <a:pt x="1747" y="72"/>
                    </a:cubicBezTo>
                    <a:lnTo>
                      <a:pt x="1703" y="407"/>
                    </a:lnTo>
                    <a:cubicBezTo>
                      <a:pt x="1645" y="393"/>
                      <a:pt x="1583" y="399"/>
                      <a:pt x="1529" y="425"/>
                    </a:cubicBezTo>
                    <a:cubicBezTo>
                      <a:pt x="1581" y="302"/>
                      <a:pt x="1586" y="160"/>
                      <a:pt x="1543" y="33"/>
                    </a:cubicBezTo>
                    <a:cubicBezTo>
                      <a:pt x="1560" y="84"/>
                      <a:pt x="425" y="204"/>
                      <a:pt x="324" y="204"/>
                    </a:cubicBezTo>
                    <a:cubicBezTo>
                      <a:pt x="95" y="204"/>
                      <a:pt x="0" y="169"/>
                      <a:pt x="61" y="425"/>
                    </a:cubicBezTo>
                    <a:cubicBezTo>
                      <a:pt x="112" y="638"/>
                      <a:pt x="165" y="852"/>
                      <a:pt x="217" y="1065"/>
                    </a:cubicBezTo>
                    <a:close/>
                  </a:path>
                </a:pathLst>
              </a:custGeom>
              <a:solidFill>
                <a:srgbClr val="FDE1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2" name="Freeform 11">
                <a:extLst>
                  <a:ext uri="{FF2B5EF4-FFF2-40B4-BE49-F238E27FC236}">
                    <a16:creationId xmlns:a16="http://schemas.microsoft.com/office/drawing/2014/main" xmlns="" id="{55E6CC90-FA33-4630-81AC-25E064A052CB}"/>
                  </a:ext>
                </a:extLst>
              </p:cNvPr>
              <p:cNvSpPr>
                <a:spLocks/>
              </p:cNvSpPr>
              <p:nvPr/>
            </p:nvSpPr>
            <p:spPr bwMode="auto">
              <a:xfrm>
                <a:off x="2990" y="2060"/>
                <a:ext cx="139" cy="142"/>
              </a:xfrm>
              <a:custGeom>
                <a:avLst/>
                <a:gdLst>
                  <a:gd name="T0" fmla="*/ 1064 w 1071"/>
                  <a:gd name="T1" fmla="*/ 701 h 1090"/>
                  <a:gd name="T2" fmla="*/ 1057 w 1071"/>
                  <a:gd name="T3" fmla="*/ 636 h 1090"/>
                  <a:gd name="T4" fmla="*/ 1017 w 1071"/>
                  <a:gd name="T5" fmla="*/ 498 h 1090"/>
                  <a:gd name="T6" fmla="*/ 906 w 1071"/>
                  <a:gd name="T7" fmla="*/ 320 h 1090"/>
                  <a:gd name="T8" fmla="*/ 803 w 1071"/>
                  <a:gd name="T9" fmla="*/ 221 h 1090"/>
                  <a:gd name="T10" fmla="*/ 681 w 1071"/>
                  <a:gd name="T11" fmla="*/ 148 h 1090"/>
                  <a:gd name="T12" fmla="*/ 581 w 1071"/>
                  <a:gd name="T13" fmla="*/ 111 h 1090"/>
                  <a:gd name="T14" fmla="*/ 578 w 1071"/>
                  <a:gd name="T15" fmla="*/ 108 h 1090"/>
                  <a:gd name="T16" fmla="*/ 469 w 1071"/>
                  <a:gd name="T17" fmla="*/ 30 h 1090"/>
                  <a:gd name="T18" fmla="*/ 385 w 1071"/>
                  <a:gd name="T19" fmla="*/ 7 h 1090"/>
                  <a:gd name="T20" fmla="*/ 258 w 1071"/>
                  <a:gd name="T21" fmla="*/ 17 h 1090"/>
                  <a:gd name="T22" fmla="*/ 178 w 1071"/>
                  <a:gd name="T23" fmla="*/ 49 h 1090"/>
                  <a:gd name="T24" fmla="*/ 76 w 1071"/>
                  <a:gd name="T25" fmla="*/ 133 h 1090"/>
                  <a:gd name="T26" fmla="*/ 30 w 1071"/>
                  <a:gd name="T27" fmla="*/ 211 h 1090"/>
                  <a:gd name="T28" fmla="*/ 7 w 1071"/>
                  <a:gd name="T29" fmla="*/ 381 h 1090"/>
                  <a:gd name="T30" fmla="*/ 15 w 1071"/>
                  <a:gd name="T31" fmla="*/ 423 h 1090"/>
                  <a:gd name="T32" fmla="*/ 46 w 1071"/>
                  <a:gd name="T33" fmla="*/ 542 h 1090"/>
                  <a:gd name="T34" fmla="*/ 77 w 1071"/>
                  <a:gd name="T35" fmla="*/ 624 h 1090"/>
                  <a:gd name="T36" fmla="*/ 157 w 1071"/>
                  <a:gd name="T37" fmla="*/ 772 h 1090"/>
                  <a:gd name="T38" fmla="*/ 208 w 1071"/>
                  <a:gd name="T39" fmla="*/ 843 h 1090"/>
                  <a:gd name="T40" fmla="*/ 235 w 1071"/>
                  <a:gd name="T41" fmla="*/ 874 h 1090"/>
                  <a:gd name="T42" fmla="*/ 325 w 1071"/>
                  <a:gd name="T43" fmla="*/ 963 h 1090"/>
                  <a:gd name="T44" fmla="*/ 467 w 1071"/>
                  <a:gd name="T45" fmla="*/ 1051 h 1090"/>
                  <a:gd name="T46" fmla="*/ 486 w 1071"/>
                  <a:gd name="T47" fmla="*/ 1057 h 1090"/>
                  <a:gd name="T48" fmla="*/ 585 w 1071"/>
                  <a:gd name="T49" fmla="*/ 1084 h 1090"/>
                  <a:gd name="T50" fmla="*/ 620 w 1071"/>
                  <a:gd name="T51" fmla="*/ 1087 h 1090"/>
                  <a:gd name="T52" fmla="*/ 856 w 1071"/>
                  <a:gd name="T53" fmla="*/ 1052 h 1090"/>
                  <a:gd name="T54" fmla="*/ 932 w 1071"/>
                  <a:gd name="T55" fmla="*/ 1010 h 1090"/>
                  <a:gd name="T56" fmla="*/ 1018 w 1071"/>
                  <a:gd name="T57" fmla="*/ 909 h 1090"/>
                  <a:gd name="T58" fmla="*/ 1052 w 1071"/>
                  <a:gd name="T59" fmla="*/ 829 h 1090"/>
                  <a:gd name="T60" fmla="*/ 1064 w 1071"/>
                  <a:gd name="T61" fmla="*/ 701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71" h="1090">
                    <a:moveTo>
                      <a:pt x="1064" y="701"/>
                    </a:moveTo>
                    <a:cubicBezTo>
                      <a:pt x="1064" y="679"/>
                      <a:pt x="1061" y="657"/>
                      <a:pt x="1057" y="636"/>
                    </a:cubicBezTo>
                    <a:cubicBezTo>
                      <a:pt x="1047" y="590"/>
                      <a:pt x="1036" y="541"/>
                      <a:pt x="1017" y="498"/>
                    </a:cubicBezTo>
                    <a:cubicBezTo>
                      <a:pt x="990" y="434"/>
                      <a:pt x="954" y="371"/>
                      <a:pt x="906" y="320"/>
                    </a:cubicBezTo>
                    <a:cubicBezTo>
                      <a:pt x="874" y="286"/>
                      <a:pt x="841" y="249"/>
                      <a:pt x="803" y="221"/>
                    </a:cubicBezTo>
                    <a:cubicBezTo>
                      <a:pt x="765" y="193"/>
                      <a:pt x="723" y="169"/>
                      <a:pt x="681" y="148"/>
                    </a:cubicBezTo>
                    <a:cubicBezTo>
                      <a:pt x="650" y="132"/>
                      <a:pt x="616" y="120"/>
                      <a:pt x="581" y="111"/>
                    </a:cubicBezTo>
                    <a:lnTo>
                      <a:pt x="578" y="108"/>
                    </a:lnTo>
                    <a:cubicBezTo>
                      <a:pt x="549" y="72"/>
                      <a:pt x="513" y="46"/>
                      <a:pt x="469" y="30"/>
                    </a:cubicBezTo>
                    <a:cubicBezTo>
                      <a:pt x="441" y="22"/>
                      <a:pt x="413" y="15"/>
                      <a:pt x="385" y="7"/>
                    </a:cubicBezTo>
                    <a:cubicBezTo>
                      <a:pt x="341" y="0"/>
                      <a:pt x="299" y="3"/>
                      <a:pt x="258" y="17"/>
                    </a:cubicBezTo>
                    <a:cubicBezTo>
                      <a:pt x="228" y="21"/>
                      <a:pt x="202" y="32"/>
                      <a:pt x="178" y="49"/>
                    </a:cubicBezTo>
                    <a:cubicBezTo>
                      <a:pt x="137" y="68"/>
                      <a:pt x="103" y="96"/>
                      <a:pt x="76" y="133"/>
                    </a:cubicBezTo>
                    <a:cubicBezTo>
                      <a:pt x="61" y="159"/>
                      <a:pt x="46" y="185"/>
                      <a:pt x="30" y="211"/>
                    </a:cubicBezTo>
                    <a:cubicBezTo>
                      <a:pt x="8" y="265"/>
                      <a:pt x="0" y="322"/>
                      <a:pt x="7" y="381"/>
                    </a:cubicBezTo>
                    <a:cubicBezTo>
                      <a:pt x="7" y="395"/>
                      <a:pt x="12" y="409"/>
                      <a:pt x="15" y="423"/>
                    </a:cubicBezTo>
                    <a:cubicBezTo>
                      <a:pt x="24" y="463"/>
                      <a:pt x="34" y="503"/>
                      <a:pt x="46" y="542"/>
                    </a:cubicBezTo>
                    <a:cubicBezTo>
                      <a:pt x="54" y="570"/>
                      <a:pt x="65" y="597"/>
                      <a:pt x="77" y="624"/>
                    </a:cubicBezTo>
                    <a:cubicBezTo>
                      <a:pt x="100" y="675"/>
                      <a:pt x="128" y="724"/>
                      <a:pt x="157" y="772"/>
                    </a:cubicBezTo>
                    <a:cubicBezTo>
                      <a:pt x="172" y="797"/>
                      <a:pt x="189" y="821"/>
                      <a:pt x="208" y="843"/>
                    </a:cubicBezTo>
                    <a:cubicBezTo>
                      <a:pt x="216" y="854"/>
                      <a:pt x="225" y="864"/>
                      <a:pt x="235" y="874"/>
                    </a:cubicBezTo>
                    <a:cubicBezTo>
                      <a:pt x="264" y="904"/>
                      <a:pt x="292" y="936"/>
                      <a:pt x="325" y="963"/>
                    </a:cubicBezTo>
                    <a:cubicBezTo>
                      <a:pt x="367" y="998"/>
                      <a:pt x="417" y="1030"/>
                      <a:pt x="467" y="1051"/>
                    </a:cubicBezTo>
                    <a:cubicBezTo>
                      <a:pt x="473" y="1054"/>
                      <a:pt x="480" y="1055"/>
                      <a:pt x="486" y="1057"/>
                    </a:cubicBezTo>
                    <a:cubicBezTo>
                      <a:pt x="519" y="1067"/>
                      <a:pt x="552" y="1077"/>
                      <a:pt x="585" y="1084"/>
                    </a:cubicBezTo>
                    <a:cubicBezTo>
                      <a:pt x="597" y="1086"/>
                      <a:pt x="608" y="1087"/>
                      <a:pt x="620" y="1087"/>
                    </a:cubicBezTo>
                    <a:cubicBezTo>
                      <a:pt x="704" y="1090"/>
                      <a:pt x="777" y="1087"/>
                      <a:pt x="856" y="1052"/>
                    </a:cubicBezTo>
                    <a:cubicBezTo>
                      <a:pt x="881" y="1038"/>
                      <a:pt x="906" y="1024"/>
                      <a:pt x="932" y="1010"/>
                    </a:cubicBezTo>
                    <a:cubicBezTo>
                      <a:pt x="970" y="984"/>
                      <a:pt x="999" y="950"/>
                      <a:pt x="1018" y="909"/>
                    </a:cubicBezTo>
                    <a:cubicBezTo>
                      <a:pt x="1037" y="885"/>
                      <a:pt x="1048" y="858"/>
                      <a:pt x="1052" y="829"/>
                    </a:cubicBezTo>
                    <a:cubicBezTo>
                      <a:pt x="1067" y="788"/>
                      <a:pt x="1071" y="745"/>
                      <a:pt x="1064" y="701"/>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3" name="Freeform 12">
                <a:extLst>
                  <a:ext uri="{FF2B5EF4-FFF2-40B4-BE49-F238E27FC236}">
                    <a16:creationId xmlns:a16="http://schemas.microsoft.com/office/drawing/2014/main" xmlns="" id="{9F479C08-99C8-4DAC-A0F6-1FFD29B283C2}"/>
                  </a:ext>
                </a:extLst>
              </p:cNvPr>
              <p:cNvSpPr>
                <a:spLocks/>
              </p:cNvSpPr>
              <p:nvPr/>
            </p:nvSpPr>
            <p:spPr bwMode="auto">
              <a:xfrm>
                <a:off x="4434" y="1928"/>
                <a:ext cx="102" cy="137"/>
              </a:xfrm>
              <a:custGeom>
                <a:avLst/>
                <a:gdLst>
                  <a:gd name="T0" fmla="*/ 773 w 789"/>
                  <a:gd name="T1" fmla="*/ 320 h 1063"/>
                  <a:gd name="T2" fmla="*/ 761 w 789"/>
                  <a:gd name="T3" fmla="*/ 276 h 1063"/>
                  <a:gd name="T4" fmla="*/ 761 w 789"/>
                  <a:gd name="T5" fmla="*/ 275 h 1063"/>
                  <a:gd name="T6" fmla="*/ 761 w 789"/>
                  <a:gd name="T7" fmla="*/ 259 h 1063"/>
                  <a:gd name="T8" fmla="*/ 743 w 789"/>
                  <a:gd name="T9" fmla="*/ 186 h 1063"/>
                  <a:gd name="T10" fmla="*/ 678 w 789"/>
                  <a:gd name="T11" fmla="*/ 92 h 1063"/>
                  <a:gd name="T12" fmla="*/ 617 w 789"/>
                  <a:gd name="T13" fmla="*/ 44 h 1063"/>
                  <a:gd name="T14" fmla="*/ 546 w 789"/>
                  <a:gd name="T15" fmla="*/ 14 h 1063"/>
                  <a:gd name="T16" fmla="*/ 472 w 789"/>
                  <a:gd name="T17" fmla="*/ 4 h 1063"/>
                  <a:gd name="T18" fmla="*/ 362 w 789"/>
                  <a:gd name="T19" fmla="*/ 22 h 1063"/>
                  <a:gd name="T20" fmla="*/ 356 w 789"/>
                  <a:gd name="T21" fmla="*/ 25 h 1063"/>
                  <a:gd name="T22" fmla="*/ 260 w 789"/>
                  <a:gd name="T23" fmla="*/ 90 h 1063"/>
                  <a:gd name="T24" fmla="*/ 224 w 789"/>
                  <a:gd name="T25" fmla="*/ 125 h 1063"/>
                  <a:gd name="T26" fmla="*/ 203 w 789"/>
                  <a:gd name="T27" fmla="*/ 149 h 1063"/>
                  <a:gd name="T28" fmla="*/ 164 w 789"/>
                  <a:gd name="T29" fmla="*/ 201 h 1063"/>
                  <a:gd name="T30" fmla="*/ 66 w 789"/>
                  <a:gd name="T31" fmla="*/ 379 h 1063"/>
                  <a:gd name="T32" fmla="*/ 12 w 789"/>
                  <a:gd name="T33" fmla="*/ 571 h 1063"/>
                  <a:gd name="T34" fmla="*/ 5 w 789"/>
                  <a:gd name="T35" fmla="*/ 635 h 1063"/>
                  <a:gd name="T36" fmla="*/ 4 w 789"/>
                  <a:gd name="T37" fmla="*/ 667 h 1063"/>
                  <a:gd name="T38" fmla="*/ 6 w 789"/>
                  <a:gd name="T39" fmla="*/ 779 h 1063"/>
                  <a:gd name="T40" fmla="*/ 26 w 789"/>
                  <a:gd name="T41" fmla="*/ 859 h 1063"/>
                  <a:gd name="T42" fmla="*/ 67 w 789"/>
                  <a:gd name="T43" fmla="*/ 932 h 1063"/>
                  <a:gd name="T44" fmla="*/ 127 w 789"/>
                  <a:gd name="T45" fmla="*/ 994 h 1063"/>
                  <a:gd name="T46" fmla="*/ 243 w 789"/>
                  <a:gd name="T47" fmla="*/ 1049 h 1063"/>
                  <a:gd name="T48" fmla="*/ 324 w 789"/>
                  <a:gd name="T49" fmla="*/ 1060 h 1063"/>
                  <a:gd name="T50" fmla="*/ 406 w 789"/>
                  <a:gd name="T51" fmla="*/ 1050 h 1063"/>
                  <a:gd name="T52" fmla="*/ 482 w 789"/>
                  <a:gd name="T53" fmla="*/ 1019 h 1063"/>
                  <a:gd name="T54" fmla="*/ 581 w 789"/>
                  <a:gd name="T55" fmla="*/ 938 h 1063"/>
                  <a:gd name="T56" fmla="*/ 694 w 789"/>
                  <a:gd name="T57" fmla="*/ 763 h 1063"/>
                  <a:gd name="T58" fmla="*/ 750 w 789"/>
                  <a:gd name="T59" fmla="*/ 641 h 1063"/>
                  <a:gd name="T60" fmla="*/ 784 w 789"/>
                  <a:gd name="T61" fmla="*/ 510 h 1063"/>
                  <a:gd name="T62" fmla="*/ 786 w 789"/>
                  <a:gd name="T63" fmla="*/ 381 h 1063"/>
                  <a:gd name="T64" fmla="*/ 773 w 789"/>
                  <a:gd name="T65" fmla="*/ 320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9" h="1063">
                    <a:moveTo>
                      <a:pt x="773" y="320"/>
                    </a:moveTo>
                    <a:cubicBezTo>
                      <a:pt x="769" y="306"/>
                      <a:pt x="766" y="290"/>
                      <a:pt x="761" y="276"/>
                    </a:cubicBezTo>
                    <a:lnTo>
                      <a:pt x="761" y="275"/>
                    </a:lnTo>
                    <a:cubicBezTo>
                      <a:pt x="761" y="270"/>
                      <a:pt x="762" y="264"/>
                      <a:pt x="761" y="259"/>
                    </a:cubicBezTo>
                    <a:cubicBezTo>
                      <a:pt x="755" y="235"/>
                      <a:pt x="749" y="210"/>
                      <a:pt x="743" y="186"/>
                    </a:cubicBezTo>
                    <a:cubicBezTo>
                      <a:pt x="729" y="148"/>
                      <a:pt x="708" y="117"/>
                      <a:pt x="678" y="92"/>
                    </a:cubicBezTo>
                    <a:cubicBezTo>
                      <a:pt x="662" y="70"/>
                      <a:pt x="641" y="54"/>
                      <a:pt x="617" y="44"/>
                    </a:cubicBezTo>
                    <a:cubicBezTo>
                      <a:pt x="596" y="27"/>
                      <a:pt x="572" y="17"/>
                      <a:pt x="546" y="14"/>
                    </a:cubicBezTo>
                    <a:cubicBezTo>
                      <a:pt x="522" y="4"/>
                      <a:pt x="497" y="1"/>
                      <a:pt x="472" y="4"/>
                    </a:cubicBezTo>
                    <a:cubicBezTo>
                      <a:pt x="434" y="0"/>
                      <a:pt x="397" y="6"/>
                      <a:pt x="362" y="22"/>
                    </a:cubicBezTo>
                    <a:cubicBezTo>
                      <a:pt x="360" y="23"/>
                      <a:pt x="358" y="24"/>
                      <a:pt x="356" y="25"/>
                    </a:cubicBezTo>
                    <a:cubicBezTo>
                      <a:pt x="318" y="38"/>
                      <a:pt x="286" y="60"/>
                      <a:pt x="260" y="90"/>
                    </a:cubicBezTo>
                    <a:cubicBezTo>
                      <a:pt x="248" y="102"/>
                      <a:pt x="236" y="113"/>
                      <a:pt x="224" y="125"/>
                    </a:cubicBezTo>
                    <a:cubicBezTo>
                      <a:pt x="217" y="133"/>
                      <a:pt x="210" y="141"/>
                      <a:pt x="203" y="149"/>
                    </a:cubicBezTo>
                    <a:cubicBezTo>
                      <a:pt x="189" y="166"/>
                      <a:pt x="176" y="183"/>
                      <a:pt x="164" y="201"/>
                    </a:cubicBezTo>
                    <a:cubicBezTo>
                      <a:pt x="127" y="257"/>
                      <a:pt x="91" y="316"/>
                      <a:pt x="66" y="379"/>
                    </a:cubicBezTo>
                    <a:cubicBezTo>
                      <a:pt x="41" y="441"/>
                      <a:pt x="24" y="506"/>
                      <a:pt x="12" y="571"/>
                    </a:cubicBezTo>
                    <a:cubicBezTo>
                      <a:pt x="9" y="593"/>
                      <a:pt x="6" y="614"/>
                      <a:pt x="5" y="635"/>
                    </a:cubicBezTo>
                    <a:cubicBezTo>
                      <a:pt x="4" y="646"/>
                      <a:pt x="4" y="657"/>
                      <a:pt x="4" y="667"/>
                    </a:cubicBezTo>
                    <a:cubicBezTo>
                      <a:pt x="3" y="704"/>
                      <a:pt x="0" y="742"/>
                      <a:pt x="6" y="779"/>
                    </a:cubicBezTo>
                    <a:cubicBezTo>
                      <a:pt x="13" y="805"/>
                      <a:pt x="19" y="832"/>
                      <a:pt x="26" y="859"/>
                    </a:cubicBezTo>
                    <a:cubicBezTo>
                      <a:pt x="40" y="883"/>
                      <a:pt x="53" y="908"/>
                      <a:pt x="67" y="932"/>
                    </a:cubicBezTo>
                    <a:lnTo>
                      <a:pt x="127" y="994"/>
                    </a:lnTo>
                    <a:cubicBezTo>
                      <a:pt x="161" y="1023"/>
                      <a:pt x="200" y="1041"/>
                      <a:pt x="243" y="1049"/>
                    </a:cubicBezTo>
                    <a:cubicBezTo>
                      <a:pt x="269" y="1059"/>
                      <a:pt x="296" y="1063"/>
                      <a:pt x="324" y="1060"/>
                    </a:cubicBezTo>
                    <a:cubicBezTo>
                      <a:pt x="352" y="1063"/>
                      <a:pt x="379" y="1060"/>
                      <a:pt x="406" y="1050"/>
                    </a:cubicBezTo>
                    <a:cubicBezTo>
                      <a:pt x="434" y="1046"/>
                      <a:pt x="459" y="1036"/>
                      <a:pt x="482" y="1019"/>
                    </a:cubicBezTo>
                    <a:cubicBezTo>
                      <a:pt x="522" y="1001"/>
                      <a:pt x="555" y="974"/>
                      <a:pt x="581" y="938"/>
                    </a:cubicBezTo>
                    <a:cubicBezTo>
                      <a:pt x="625" y="884"/>
                      <a:pt x="660" y="824"/>
                      <a:pt x="694" y="763"/>
                    </a:cubicBezTo>
                    <a:cubicBezTo>
                      <a:pt x="717" y="724"/>
                      <a:pt x="735" y="683"/>
                      <a:pt x="750" y="641"/>
                    </a:cubicBezTo>
                    <a:cubicBezTo>
                      <a:pt x="765" y="598"/>
                      <a:pt x="780" y="555"/>
                      <a:pt x="784" y="510"/>
                    </a:cubicBezTo>
                    <a:cubicBezTo>
                      <a:pt x="788" y="468"/>
                      <a:pt x="789" y="424"/>
                      <a:pt x="786" y="381"/>
                    </a:cubicBezTo>
                    <a:cubicBezTo>
                      <a:pt x="784" y="360"/>
                      <a:pt x="778" y="340"/>
                      <a:pt x="773" y="320"/>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4" name="Freeform 13">
                <a:extLst>
                  <a:ext uri="{FF2B5EF4-FFF2-40B4-BE49-F238E27FC236}">
                    <a16:creationId xmlns:a16="http://schemas.microsoft.com/office/drawing/2014/main" xmlns="" id="{C9B5970F-022D-4AE0-9A94-7B39F1BE05AD}"/>
                  </a:ext>
                </a:extLst>
              </p:cNvPr>
              <p:cNvSpPr>
                <a:spLocks/>
              </p:cNvSpPr>
              <p:nvPr/>
            </p:nvSpPr>
            <p:spPr bwMode="auto">
              <a:xfrm>
                <a:off x="3775" y="2059"/>
                <a:ext cx="48" cy="37"/>
              </a:xfrm>
              <a:custGeom>
                <a:avLst/>
                <a:gdLst>
                  <a:gd name="T0" fmla="*/ 357 w 364"/>
                  <a:gd name="T1" fmla="*/ 125 h 284"/>
                  <a:gd name="T2" fmla="*/ 353 w 364"/>
                  <a:gd name="T3" fmla="*/ 115 h 284"/>
                  <a:gd name="T4" fmla="*/ 347 w 364"/>
                  <a:gd name="T5" fmla="*/ 80 h 284"/>
                  <a:gd name="T6" fmla="*/ 332 w 364"/>
                  <a:gd name="T7" fmla="*/ 52 h 284"/>
                  <a:gd name="T8" fmla="*/ 308 w 364"/>
                  <a:gd name="T9" fmla="*/ 28 h 284"/>
                  <a:gd name="T10" fmla="*/ 264 w 364"/>
                  <a:gd name="T11" fmla="*/ 7 h 284"/>
                  <a:gd name="T12" fmla="*/ 217 w 364"/>
                  <a:gd name="T13" fmla="*/ 3 h 284"/>
                  <a:gd name="T14" fmla="*/ 179 w 364"/>
                  <a:gd name="T15" fmla="*/ 5 h 284"/>
                  <a:gd name="T16" fmla="*/ 178 w 364"/>
                  <a:gd name="T17" fmla="*/ 5 h 284"/>
                  <a:gd name="T18" fmla="*/ 131 w 364"/>
                  <a:gd name="T19" fmla="*/ 5 h 284"/>
                  <a:gd name="T20" fmla="*/ 125 w 364"/>
                  <a:gd name="T21" fmla="*/ 7 h 284"/>
                  <a:gd name="T22" fmla="*/ 116 w 364"/>
                  <a:gd name="T23" fmla="*/ 7 h 284"/>
                  <a:gd name="T24" fmla="*/ 93 w 364"/>
                  <a:gd name="T25" fmla="*/ 15 h 284"/>
                  <a:gd name="T26" fmla="*/ 85 w 364"/>
                  <a:gd name="T27" fmla="*/ 17 h 284"/>
                  <a:gd name="T28" fmla="*/ 82 w 364"/>
                  <a:gd name="T29" fmla="*/ 19 h 284"/>
                  <a:gd name="T30" fmla="*/ 74 w 364"/>
                  <a:gd name="T31" fmla="*/ 22 h 284"/>
                  <a:gd name="T32" fmla="*/ 67 w 364"/>
                  <a:gd name="T33" fmla="*/ 27 h 284"/>
                  <a:gd name="T34" fmla="*/ 56 w 364"/>
                  <a:gd name="T35" fmla="*/ 34 h 284"/>
                  <a:gd name="T36" fmla="*/ 47 w 364"/>
                  <a:gd name="T37" fmla="*/ 44 h 284"/>
                  <a:gd name="T38" fmla="*/ 39 w 364"/>
                  <a:gd name="T39" fmla="*/ 51 h 284"/>
                  <a:gd name="T40" fmla="*/ 34 w 364"/>
                  <a:gd name="T41" fmla="*/ 59 h 284"/>
                  <a:gd name="T42" fmla="*/ 21 w 364"/>
                  <a:gd name="T43" fmla="*/ 74 h 284"/>
                  <a:gd name="T44" fmla="*/ 8 w 364"/>
                  <a:gd name="T45" fmla="*/ 106 h 284"/>
                  <a:gd name="T46" fmla="*/ 3 w 364"/>
                  <a:gd name="T47" fmla="*/ 156 h 284"/>
                  <a:gd name="T48" fmla="*/ 11 w 364"/>
                  <a:gd name="T49" fmla="*/ 189 h 284"/>
                  <a:gd name="T50" fmla="*/ 28 w 364"/>
                  <a:gd name="T51" fmla="*/ 219 h 284"/>
                  <a:gd name="T52" fmla="*/ 68 w 364"/>
                  <a:gd name="T53" fmla="*/ 253 h 284"/>
                  <a:gd name="T54" fmla="*/ 117 w 364"/>
                  <a:gd name="T55" fmla="*/ 271 h 284"/>
                  <a:gd name="T56" fmla="*/ 162 w 364"/>
                  <a:gd name="T57" fmla="*/ 272 h 284"/>
                  <a:gd name="T58" fmla="*/ 172 w 364"/>
                  <a:gd name="T59" fmla="*/ 271 h 284"/>
                  <a:gd name="T60" fmla="*/ 174 w 364"/>
                  <a:gd name="T61" fmla="*/ 272 h 284"/>
                  <a:gd name="T62" fmla="*/ 209 w 364"/>
                  <a:gd name="T63" fmla="*/ 282 h 284"/>
                  <a:gd name="T64" fmla="*/ 248 w 364"/>
                  <a:gd name="T65" fmla="*/ 283 h 284"/>
                  <a:gd name="T66" fmla="*/ 282 w 364"/>
                  <a:gd name="T67" fmla="*/ 274 h 284"/>
                  <a:gd name="T68" fmla="*/ 310 w 364"/>
                  <a:gd name="T69" fmla="*/ 258 h 284"/>
                  <a:gd name="T70" fmla="*/ 334 w 364"/>
                  <a:gd name="T71" fmla="*/ 235 h 284"/>
                  <a:gd name="T72" fmla="*/ 353 w 364"/>
                  <a:gd name="T73" fmla="*/ 204 h 284"/>
                  <a:gd name="T74" fmla="*/ 361 w 364"/>
                  <a:gd name="T75" fmla="*/ 172 h 284"/>
                  <a:gd name="T76" fmla="*/ 357 w 364"/>
                  <a:gd name="T77" fmla="*/ 12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4" h="284">
                    <a:moveTo>
                      <a:pt x="357" y="125"/>
                    </a:moveTo>
                    <a:cubicBezTo>
                      <a:pt x="357" y="121"/>
                      <a:pt x="354" y="118"/>
                      <a:pt x="353" y="115"/>
                    </a:cubicBezTo>
                    <a:cubicBezTo>
                      <a:pt x="353" y="103"/>
                      <a:pt x="352" y="91"/>
                      <a:pt x="347" y="80"/>
                    </a:cubicBezTo>
                    <a:cubicBezTo>
                      <a:pt x="342" y="71"/>
                      <a:pt x="337" y="62"/>
                      <a:pt x="332" y="52"/>
                    </a:cubicBezTo>
                    <a:cubicBezTo>
                      <a:pt x="324" y="44"/>
                      <a:pt x="316" y="36"/>
                      <a:pt x="308" y="28"/>
                    </a:cubicBezTo>
                    <a:cubicBezTo>
                      <a:pt x="295" y="17"/>
                      <a:pt x="281" y="10"/>
                      <a:pt x="264" y="7"/>
                    </a:cubicBezTo>
                    <a:cubicBezTo>
                      <a:pt x="249" y="2"/>
                      <a:pt x="233" y="0"/>
                      <a:pt x="217" y="3"/>
                    </a:cubicBezTo>
                    <a:cubicBezTo>
                      <a:pt x="204" y="4"/>
                      <a:pt x="191" y="4"/>
                      <a:pt x="179" y="5"/>
                    </a:cubicBezTo>
                    <a:lnTo>
                      <a:pt x="178" y="5"/>
                    </a:lnTo>
                    <a:cubicBezTo>
                      <a:pt x="162" y="4"/>
                      <a:pt x="146" y="2"/>
                      <a:pt x="131" y="5"/>
                    </a:cubicBezTo>
                    <a:cubicBezTo>
                      <a:pt x="129" y="6"/>
                      <a:pt x="127" y="6"/>
                      <a:pt x="125" y="7"/>
                    </a:cubicBezTo>
                    <a:cubicBezTo>
                      <a:pt x="122" y="7"/>
                      <a:pt x="119" y="7"/>
                      <a:pt x="116" y="7"/>
                    </a:cubicBezTo>
                    <a:cubicBezTo>
                      <a:pt x="107" y="8"/>
                      <a:pt x="100" y="12"/>
                      <a:pt x="93" y="15"/>
                    </a:cubicBezTo>
                    <a:cubicBezTo>
                      <a:pt x="90" y="16"/>
                      <a:pt x="88" y="16"/>
                      <a:pt x="85" y="17"/>
                    </a:cubicBezTo>
                    <a:lnTo>
                      <a:pt x="82" y="19"/>
                    </a:lnTo>
                    <a:cubicBezTo>
                      <a:pt x="80" y="20"/>
                      <a:pt x="76" y="20"/>
                      <a:pt x="74" y="22"/>
                    </a:cubicBezTo>
                    <a:cubicBezTo>
                      <a:pt x="71" y="23"/>
                      <a:pt x="70" y="26"/>
                      <a:pt x="67" y="27"/>
                    </a:cubicBezTo>
                    <a:cubicBezTo>
                      <a:pt x="63" y="30"/>
                      <a:pt x="59" y="32"/>
                      <a:pt x="56" y="34"/>
                    </a:cubicBezTo>
                    <a:cubicBezTo>
                      <a:pt x="52" y="37"/>
                      <a:pt x="50" y="41"/>
                      <a:pt x="47" y="44"/>
                    </a:cubicBezTo>
                    <a:cubicBezTo>
                      <a:pt x="44" y="47"/>
                      <a:pt x="41" y="48"/>
                      <a:pt x="39" y="51"/>
                    </a:cubicBezTo>
                    <a:lnTo>
                      <a:pt x="34" y="59"/>
                    </a:lnTo>
                    <a:cubicBezTo>
                      <a:pt x="30" y="65"/>
                      <a:pt x="24" y="68"/>
                      <a:pt x="21" y="74"/>
                    </a:cubicBezTo>
                    <a:cubicBezTo>
                      <a:pt x="14" y="83"/>
                      <a:pt x="9" y="94"/>
                      <a:pt x="8" y="106"/>
                    </a:cubicBezTo>
                    <a:cubicBezTo>
                      <a:pt x="2" y="122"/>
                      <a:pt x="0" y="139"/>
                      <a:pt x="3" y="156"/>
                    </a:cubicBezTo>
                    <a:cubicBezTo>
                      <a:pt x="6" y="167"/>
                      <a:pt x="9" y="178"/>
                      <a:pt x="11" y="189"/>
                    </a:cubicBezTo>
                    <a:cubicBezTo>
                      <a:pt x="17" y="199"/>
                      <a:pt x="23" y="209"/>
                      <a:pt x="28" y="219"/>
                    </a:cubicBezTo>
                    <a:cubicBezTo>
                      <a:pt x="39" y="234"/>
                      <a:pt x="52" y="246"/>
                      <a:pt x="68" y="253"/>
                    </a:cubicBezTo>
                    <a:cubicBezTo>
                      <a:pt x="83" y="264"/>
                      <a:pt x="99" y="270"/>
                      <a:pt x="117" y="271"/>
                    </a:cubicBezTo>
                    <a:cubicBezTo>
                      <a:pt x="132" y="272"/>
                      <a:pt x="147" y="272"/>
                      <a:pt x="162" y="272"/>
                    </a:cubicBezTo>
                    <a:cubicBezTo>
                      <a:pt x="165" y="272"/>
                      <a:pt x="169" y="272"/>
                      <a:pt x="172" y="271"/>
                    </a:cubicBezTo>
                    <a:lnTo>
                      <a:pt x="174" y="272"/>
                    </a:lnTo>
                    <a:cubicBezTo>
                      <a:pt x="185" y="278"/>
                      <a:pt x="197" y="280"/>
                      <a:pt x="209" y="282"/>
                    </a:cubicBezTo>
                    <a:cubicBezTo>
                      <a:pt x="222" y="284"/>
                      <a:pt x="235" y="284"/>
                      <a:pt x="248" y="283"/>
                    </a:cubicBezTo>
                    <a:cubicBezTo>
                      <a:pt x="259" y="281"/>
                      <a:pt x="271" y="278"/>
                      <a:pt x="282" y="274"/>
                    </a:cubicBezTo>
                    <a:cubicBezTo>
                      <a:pt x="292" y="270"/>
                      <a:pt x="302" y="265"/>
                      <a:pt x="310" y="258"/>
                    </a:cubicBezTo>
                    <a:cubicBezTo>
                      <a:pt x="318" y="250"/>
                      <a:pt x="326" y="242"/>
                      <a:pt x="334" y="235"/>
                    </a:cubicBezTo>
                    <a:cubicBezTo>
                      <a:pt x="342" y="226"/>
                      <a:pt x="347" y="214"/>
                      <a:pt x="353" y="204"/>
                    </a:cubicBezTo>
                    <a:cubicBezTo>
                      <a:pt x="355" y="193"/>
                      <a:pt x="358" y="183"/>
                      <a:pt x="361" y="172"/>
                    </a:cubicBezTo>
                    <a:cubicBezTo>
                      <a:pt x="364" y="156"/>
                      <a:pt x="363" y="140"/>
                      <a:pt x="357" y="125"/>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5" name="Freeform 14">
                <a:extLst>
                  <a:ext uri="{FF2B5EF4-FFF2-40B4-BE49-F238E27FC236}">
                    <a16:creationId xmlns:a16="http://schemas.microsoft.com/office/drawing/2014/main" xmlns="" id="{EB99851A-7BBF-401C-B605-D2E28B94E1B8}"/>
                  </a:ext>
                </a:extLst>
              </p:cNvPr>
              <p:cNvSpPr>
                <a:spLocks/>
              </p:cNvSpPr>
              <p:nvPr/>
            </p:nvSpPr>
            <p:spPr bwMode="auto">
              <a:xfrm>
                <a:off x="3089" y="1584"/>
                <a:ext cx="171" cy="284"/>
              </a:xfrm>
              <a:custGeom>
                <a:avLst/>
                <a:gdLst>
                  <a:gd name="T0" fmla="*/ 1306 w 1322"/>
                  <a:gd name="T1" fmla="*/ 2026 h 2190"/>
                  <a:gd name="T2" fmla="*/ 1211 w 1322"/>
                  <a:gd name="T3" fmla="*/ 1887 h 2190"/>
                  <a:gd name="T4" fmla="*/ 1111 w 1322"/>
                  <a:gd name="T5" fmla="*/ 1735 h 2190"/>
                  <a:gd name="T6" fmla="*/ 970 w 1322"/>
                  <a:gd name="T7" fmla="*/ 1382 h 2190"/>
                  <a:gd name="T8" fmla="*/ 885 w 1322"/>
                  <a:gd name="T9" fmla="*/ 829 h 2190"/>
                  <a:gd name="T10" fmla="*/ 920 w 1322"/>
                  <a:gd name="T11" fmla="*/ 698 h 2190"/>
                  <a:gd name="T12" fmla="*/ 966 w 1322"/>
                  <a:gd name="T13" fmla="*/ 459 h 2190"/>
                  <a:gd name="T14" fmla="*/ 971 w 1322"/>
                  <a:gd name="T15" fmla="*/ 152 h 2190"/>
                  <a:gd name="T16" fmla="*/ 654 w 1322"/>
                  <a:gd name="T17" fmla="*/ 107 h 2190"/>
                  <a:gd name="T18" fmla="*/ 562 w 1322"/>
                  <a:gd name="T19" fmla="*/ 373 h 2190"/>
                  <a:gd name="T20" fmla="*/ 502 w 1322"/>
                  <a:gd name="T21" fmla="*/ 585 h 2190"/>
                  <a:gd name="T22" fmla="*/ 338 w 1322"/>
                  <a:gd name="T23" fmla="*/ 1046 h 2190"/>
                  <a:gd name="T24" fmla="*/ 131 w 1322"/>
                  <a:gd name="T25" fmla="*/ 1490 h 2190"/>
                  <a:gd name="T26" fmla="*/ 33 w 1322"/>
                  <a:gd name="T27" fmla="*/ 1712 h 2190"/>
                  <a:gd name="T28" fmla="*/ 4 w 1322"/>
                  <a:gd name="T29" fmla="*/ 1956 h 2190"/>
                  <a:gd name="T30" fmla="*/ 156 w 1322"/>
                  <a:gd name="T31" fmla="*/ 2046 h 2190"/>
                  <a:gd name="T32" fmla="*/ 381 w 1322"/>
                  <a:gd name="T33" fmla="*/ 1898 h 2190"/>
                  <a:gd name="T34" fmla="*/ 539 w 1322"/>
                  <a:gd name="T35" fmla="*/ 1676 h 2190"/>
                  <a:gd name="T36" fmla="*/ 646 w 1322"/>
                  <a:gd name="T37" fmla="*/ 1468 h 2190"/>
                  <a:gd name="T38" fmla="*/ 660 w 1322"/>
                  <a:gd name="T39" fmla="*/ 1521 h 2190"/>
                  <a:gd name="T40" fmla="*/ 851 w 1322"/>
                  <a:gd name="T41" fmla="*/ 1942 h 2190"/>
                  <a:gd name="T42" fmla="*/ 1259 w 1322"/>
                  <a:gd name="T43" fmla="*/ 2136 h 2190"/>
                  <a:gd name="T44" fmla="*/ 1306 w 1322"/>
                  <a:gd name="T45" fmla="*/ 2026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22" h="2190">
                    <a:moveTo>
                      <a:pt x="1306" y="2026"/>
                    </a:moveTo>
                    <a:cubicBezTo>
                      <a:pt x="1285" y="1969"/>
                      <a:pt x="1247" y="1935"/>
                      <a:pt x="1211" y="1887"/>
                    </a:cubicBezTo>
                    <a:cubicBezTo>
                      <a:pt x="1175" y="1839"/>
                      <a:pt x="1144" y="1785"/>
                      <a:pt x="1111" y="1735"/>
                    </a:cubicBezTo>
                    <a:cubicBezTo>
                      <a:pt x="1043" y="1629"/>
                      <a:pt x="1003" y="1503"/>
                      <a:pt x="970" y="1382"/>
                    </a:cubicBezTo>
                    <a:cubicBezTo>
                      <a:pt x="921" y="1202"/>
                      <a:pt x="895" y="1016"/>
                      <a:pt x="885" y="829"/>
                    </a:cubicBezTo>
                    <a:cubicBezTo>
                      <a:pt x="896" y="785"/>
                      <a:pt x="910" y="742"/>
                      <a:pt x="920" y="698"/>
                    </a:cubicBezTo>
                    <a:cubicBezTo>
                      <a:pt x="938" y="619"/>
                      <a:pt x="953" y="539"/>
                      <a:pt x="966" y="459"/>
                    </a:cubicBezTo>
                    <a:cubicBezTo>
                      <a:pt x="983" y="356"/>
                      <a:pt x="1009" y="252"/>
                      <a:pt x="971" y="152"/>
                    </a:cubicBezTo>
                    <a:cubicBezTo>
                      <a:pt x="920" y="19"/>
                      <a:pt x="741" y="0"/>
                      <a:pt x="654" y="107"/>
                    </a:cubicBezTo>
                    <a:cubicBezTo>
                      <a:pt x="593" y="182"/>
                      <a:pt x="585" y="281"/>
                      <a:pt x="562" y="373"/>
                    </a:cubicBezTo>
                    <a:cubicBezTo>
                      <a:pt x="545" y="445"/>
                      <a:pt x="524" y="515"/>
                      <a:pt x="502" y="585"/>
                    </a:cubicBezTo>
                    <a:cubicBezTo>
                      <a:pt x="452" y="740"/>
                      <a:pt x="398" y="895"/>
                      <a:pt x="338" y="1046"/>
                    </a:cubicBezTo>
                    <a:cubicBezTo>
                      <a:pt x="278" y="1198"/>
                      <a:pt x="207" y="1345"/>
                      <a:pt x="131" y="1490"/>
                    </a:cubicBezTo>
                    <a:cubicBezTo>
                      <a:pt x="94" y="1561"/>
                      <a:pt x="63" y="1637"/>
                      <a:pt x="33" y="1712"/>
                    </a:cubicBezTo>
                    <a:cubicBezTo>
                      <a:pt x="0" y="1795"/>
                      <a:pt x="0" y="1868"/>
                      <a:pt x="4" y="1956"/>
                    </a:cubicBezTo>
                    <a:cubicBezTo>
                      <a:pt x="7" y="2031"/>
                      <a:pt x="93" y="2068"/>
                      <a:pt x="156" y="2046"/>
                    </a:cubicBezTo>
                    <a:cubicBezTo>
                      <a:pt x="250" y="2014"/>
                      <a:pt x="316" y="1976"/>
                      <a:pt x="381" y="1898"/>
                    </a:cubicBezTo>
                    <a:cubicBezTo>
                      <a:pt x="439" y="1827"/>
                      <a:pt x="494" y="1757"/>
                      <a:pt x="539" y="1676"/>
                    </a:cubicBezTo>
                    <a:cubicBezTo>
                      <a:pt x="577" y="1608"/>
                      <a:pt x="612" y="1539"/>
                      <a:pt x="646" y="1468"/>
                    </a:cubicBezTo>
                    <a:cubicBezTo>
                      <a:pt x="651" y="1486"/>
                      <a:pt x="655" y="1504"/>
                      <a:pt x="660" y="1521"/>
                    </a:cubicBezTo>
                    <a:cubicBezTo>
                      <a:pt x="705" y="1669"/>
                      <a:pt x="763" y="1814"/>
                      <a:pt x="851" y="1942"/>
                    </a:cubicBezTo>
                    <a:cubicBezTo>
                      <a:pt x="933" y="2061"/>
                      <a:pt x="1110" y="2190"/>
                      <a:pt x="1259" y="2136"/>
                    </a:cubicBezTo>
                    <a:cubicBezTo>
                      <a:pt x="1303" y="2120"/>
                      <a:pt x="1322" y="2068"/>
                      <a:pt x="1306" y="2026"/>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6" name="Freeform 15">
                <a:extLst>
                  <a:ext uri="{FF2B5EF4-FFF2-40B4-BE49-F238E27FC236}">
                    <a16:creationId xmlns:a16="http://schemas.microsoft.com/office/drawing/2014/main" xmlns="" id="{AFCA7CB5-65F4-49E8-9F8F-66C974C0EDF5}"/>
                  </a:ext>
                </a:extLst>
              </p:cNvPr>
              <p:cNvSpPr>
                <a:spLocks/>
              </p:cNvSpPr>
              <p:nvPr/>
            </p:nvSpPr>
            <p:spPr bwMode="auto">
              <a:xfrm>
                <a:off x="3557" y="1226"/>
                <a:ext cx="120" cy="522"/>
              </a:xfrm>
              <a:custGeom>
                <a:avLst/>
                <a:gdLst>
                  <a:gd name="T0" fmla="*/ 683 w 922"/>
                  <a:gd name="T1" fmla="*/ 2975 h 4033"/>
                  <a:gd name="T2" fmla="*/ 510 w 922"/>
                  <a:gd name="T3" fmla="*/ 2022 h 4033"/>
                  <a:gd name="T4" fmla="*/ 269 w 922"/>
                  <a:gd name="T5" fmla="*/ 65 h 4033"/>
                  <a:gd name="T6" fmla="*/ 158 w 922"/>
                  <a:gd name="T7" fmla="*/ 65 h 4033"/>
                  <a:gd name="T8" fmla="*/ 177 w 922"/>
                  <a:gd name="T9" fmla="*/ 2100 h 4033"/>
                  <a:gd name="T10" fmla="*/ 418 w 922"/>
                  <a:gd name="T11" fmla="*/ 3043 h 4033"/>
                  <a:gd name="T12" fmla="*/ 811 w 922"/>
                  <a:gd name="T13" fmla="*/ 3985 h 4033"/>
                  <a:gd name="T14" fmla="*/ 918 w 922"/>
                  <a:gd name="T15" fmla="*/ 3942 h 4033"/>
                  <a:gd name="T16" fmla="*/ 683 w 922"/>
                  <a:gd name="T17" fmla="*/ 2975 h 4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2" h="4033">
                    <a:moveTo>
                      <a:pt x="683" y="2975"/>
                    </a:moveTo>
                    <a:cubicBezTo>
                      <a:pt x="606" y="2661"/>
                      <a:pt x="550" y="2343"/>
                      <a:pt x="510" y="2022"/>
                    </a:cubicBezTo>
                    <a:cubicBezTo>
                      <a:pt x="427" y="1369"/>
                      <a:pt x="376" y="714"/>
                      <a:pt x="269" y="65"/>
                    </a:cubicBezTo>
                    <a:cubicBezTo>
                      <a:pt x="258" y="0"/>
                      <a:pt x="172" y="3"/>
                      <a:pt x="158" y="65"/>
                    </a:cubicBezTo>
                    <a:cubicBezTo>
                      <a:pt x="0" y="735"/>
                      <a:pt x="35" y="1427"/>
                      <a:pt x="177" y="2100"/>
                    </a:cubicBezTo>
                    <a:cubicBezTo>
                      <a:pt x="244" y="2417"/>
                      <a:pt x="326" y="2732"/>
                      <a:pt x="418" y="3043"/>
                    </a:cubicBezTo>
                    <a:cubicBezTo>
                      <a:pt x="513" y="3361"/>
                      <a:pt x="605" y="3717"/>
                      <a:pt x="811" y="3985"/>
                    </a:cubicBezTo>
                    <a:cubicBezTo>
                      <a:pt x="848" y="4033"/>
                      <a:pt x="922" y="4000"/>
                      <a:pt x="918" y="3942"/>
                    </a:cubicBezTo>
                    <a:cubicBezTo>
                      <a:pt x="894" y="3614"/>
                      <a:pt x="760" y="3293"/>
                      <a:pt x="683" y="2975"/>
                    </a:cubicBezTo>
                    <a:close/>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7" name="Freeform 16">
                <a:extLst>
                  <a:ext uri="{FF2B5EF4-FFF2-40B4-BE49-F238E27FC236}">
                    <a16:creationId xmlns:a16="http://schemas.microsoft.com/office/drawing/2014/main" xmlns="" id="{DD4FAA78-6A2C-4A28-873E-D99006B423BD}"/>
                  </a:ext>
                </a:extLst>
              </p:cNvPr>
              <p:cNvSpPr>
                <a:spLocks/>
              </p:cNvSpPr>
              <p:nvPr/>
            </p:nvSpPr>
            <p:spPr bwMode="auto">
              <a:xfrm>
                <a:off x="3955" y="1540"/>
                <a:ext cx="62" cy="223"/>
              </a:xfrm>
              <a:custGeom>
                <a:avLst/>
                <a:gdLst>
                  <a:gd name="T0" fmla="*/ 460 w 477"/>
                  <a:gd name="T1" fmla="*/ 1301 h 1723"/>
                  <a:gd name="T2" fmla="*/ 422 w 477"/>
                  <a:gd name="T3" fmla="*/ 849 h 1723"/>
                  <a:gd name="T4" fmla="*/ 144 w 477"/>
                  <a:gd name="T5" fmla="*/ 67 h 1723"/>
                  <a:gd name="T6" fmla="*/ 25 w 477"/>
                  <a:gd name="T7" fmla="*/ 133 h 1723"/>
                  <a:gd name="T8" fmla="*/ 96 w 477"/>
                  <a:gd name="T9" fmla="*/ 942 h 1723"/>
                  <a:gd name="T10" fmla="*/ 112 w 477"/>
                  <a:gd name="T11" fmla="*/ 1350 h 1723"/>
                  <a:gd name="T12" fmla="*/ 300 w 477"/>
                  <a:gd name="T13" fmla="*/ 1708 h 1723"/>
                  <a:gd name="T14" fmla="*/ 388 w 477"/>
                  <a:gd name="T15" fmla="*/ 1685 h 1723"/>
                  <a:gd name="T16" fmla="*/ 460 w 477"/>
                  <a:gd name="T17" fmla="*/ 1301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1723">
                    <a:moveTo>
                      <a:pt x="460" y="1301"/>
                    </a:moveTo>
                    <a:cubicBezTo>
                      <a:pt x="462" y="1151"/>
                      <a:pt x="438" y="997"/>
                      <a:pt x="422" y="849"/>
                    </a:cubicBezTo>
                    <a:cubicBezTo>
                      <a:pt x="395" y="574"/>
                      <a:pt x="300" y="295"/>
                      <a:pt x="144" y="67"/>
                    </a:cubicBezTo>
                    <a:cubicBezTo>
                      <a:pt x="99" y="0"/>
                      <a:pt x="0" y="61"/>
                      <a:pt x="25" y="133"/>
                    </a:cubicBezTo>
                    <a:cubicBezTo>
                      <a:pt x="117" y="394"/>
                      <a:pt x="92" y="670"/>
                      <a:pt x="96" y="942"/>
                    </a:cubicBezTo>
                    <a:cubicBezTo>
                      <a:pt x="98" y="1076"/>
                      <a:pt x="87" y="1217"/>
                      <a:pt x="112" y="1350"/>
                    </a:cubicBezTo>
                    <a:cubicBezTo>
                      <a:pt x="137" y="1484"/>
                      <a:pt x="166" y="1644"/>
                      <a:pt x="300" y="1708"/>
                    </a:cubicBezTo>
                    <a:cubicBezTo>
                      <a:pt x="331" y="1723"/>
                      <a:pt x="367" y="1709"/>
                      <a:pt x="388" y="1685"/>
                    </a:cubicBezTo>
                    <a:cubicBezTo>
                      <a:pt x="477" y="1584"/>
                      <a:pt x="458" y="1427"/>
                      <a:pt x="460" y="1301"/>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8" name="Freeform 17">
                <a:extLst>
                  <a:ext uri="{FF2B5EF4-FFF2-40B4-BE49-F238E27FC236}">
                    <a16:creationId xmlns:a16="http://schemas.microsoft.com/office/drawing/2014/main" xmlns="" id="{65EB2C89-11D3-4B16-B3DF-9999AD9D963D}"/>
                  </a:ext>
                </a:extLst>
              </p:cNvPr>
              <p:cNvSpPr>
                <a:spLocks/>
              </p:cNvSpPr>
              <p:nvPr/>
            </p:nvSpPr>
            <p:spPr bwMode="auto">
              <a:xfrm>
                <a:off x="4284" y="1547"/>
                <a:ext cx="59" cy="186"/>
              </a:xfrm>
              <a:custGeom>
                <a:avLst/>
                <a:gdLst>
                  <a:gd name="T0" fmla="*/ 443 w 455"/>
                  <a:gd name="T1" fmla="*/ 704 h 1434"/>
                  <a:gd name="T2" fmla="*/ 388 w 455"/>
                  <a:gd name="T3" fmla="*/ 353 h 1434"/>
                  <a:gd name="T4" fmla="*/ 333 w 455"/>
                  <a:gd name="T5" fmla="*/ 151 h 1434"/>
                  <a:gd name="T6" fmla="*/ 103 w 455"/>
                  <a:gd name="T7" fmla="*/ 68 h 1434"/>
                  <a:gd name="T8" fmla="*/ 48 w 455"/>
                  <a:gd name="T9" fmla="*/ 417 h 1434"/>
                  <a:gd name="T10" fmla="*/ 82 w 455"/>
                  <a:gd name="T11" fmla="*/ 737 h 1434"/>
                  <a:gd name="T12" fmla="*/ 76 w 455"/>
                  <a:gd name="T13" fmla="*/ 1018 h 1434"/>
                  <a:gd name="T14" fmla="*/ 65 w 455"/>
                  <a:gd name="T15" fmla="*/ 1149 h 1434"/>
                  <a:gd name="T16" fmla="*/ 67 w 455"/>
                  <a:gd name="T17" fmla="*/ 1309 h 1434"/>
                  <a:gd name="T18" fmla="*/ 217 w 455"/>
                  <a:gd name="T19" fmla="*/ 1398 h 1434"/>
                  <a:gd name="T20" fmla="*/ 418 w 455"/>
                  <a:gd name="T21" fmla="*/ 1097 h 1434"/>
                  <a:gd name="T22" fmla="*/ 443 w 455"/>
                  <a:gd name="T23" fmla="*/ 70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5" h="1434">
                    <a:moveTo>
                      <a:pt x="443" y="704"/>
                    </a:moveTo>
                    <a:cubicBezTo>
                      <a:pt x="432" y="586"/>
                      <a:pt x="411" y="469"/>
                      <a:pt x="388" y="353"/>
                    </a:cubicBezTo>
                    <a:cubicBezTo>
                      <a:pt x="375" y="284"/>
                      <a:pt x="360" y="216"/>
                      <a:pt x="333" y="151"/>
                    </a:cubicBezTo>
                    <a:cubicBezTo>
                      <a:pt x="299" y="67"/>
                      <a:pt x="187" y="0"/>
                      <a:pt x="103" y="68"/>
                    </a:cubicBezTo>
                    <a:cubicBezTo>
                      <a:pt x="0" y="150"/>
                      <a:pt x="31" y="301"/>
                      <a:pt x="48" y="417"/>
                    </a:cubicBezTo>
                    <a:cubicBezTo>
                      <a:pt x="63" y="523"/>
                      <a:pt x="77" y="630"/>
                      <a:pt x="82" y="737"/>
                    </a:cubicBezTo>
                    <a:cubicBezTo>
                      <a:pt x="86" y="826"/>
                      <a:pt x="78" y="924"/>
                      <a:pt x="76" y="1018"/>
                    </a:cubicBezTo>
                    <a:cubicBezTo>
                      <a:pt x="75" y="1052"/>
                      <a:pt x="69" y="1106"/>
                      <a:pt x="65" y="1149"/>
                    </a:cubicBezTo>
                    <a:cubicBezTo>
                      <a:pt x="61" y="1194"/>
                      <a:pt x="56" y="1265"/>
                      <a:pt x="67" y="1309"/>
                    </a:cubicBezTo>
                    <a:cubicBezTo>
                      <a:pt x="83" y="1371"/>
                      <a:pt x="147" y="1434"/>
                      <a:pt x="217" y="1398"/>
                    </a:cubicBezTo>
                    <a:cubicBezTo>
                      <a:pt x="331" y="1340"/>
                      <a:pt x="385" y="1215"/>
                      <a:pt x="418" y="1097"/>
                    </a:cubicBezTo>
                    <a:cubicBezTo>
                      <a:pt x="455" y="968"/>
                      <a:pt x="455" y="838"/>
                      <a:pt x="443" y="704"/>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9" name="Freeform 18">
                <a:extLst>
                  <a:ext uri="{FF2B5EF4-FFF2-40B4-BE49-F238E27FC236}">
                    <a16:creationId xmlns:a16="http://schemas.microsoft.com/office/drawing/2014/main" xmlns="" id="{CE606B20-0140-4D57-B8B2-9A679C7DF484}"/>
                  </a:ext>
                </a:extLst>
              </p:cNvPr>
              <p:cNvSpPr>
                <a:spLocks/>
              </p:cNvSpPr>
              <p:nvPr/>
            </p:nvSpPr>
            <p:spPr bwMode="auto">
              <a:xfrm>
                <a:off x="3704" y="2526"/>
                <a:ext cx="166" cy="136"/>
              </a:xfrm>
              <a:custGeom>
                <a:avLst/>
                <a:gdLst>
                  <a:gd name="T0" fmla="*/ 1142 w 1278"/>
                  <a:gd name="T1" fmla="*/ 12 h 1047"/>
                  <a:gd name="T2" fmla="*/ 899 w 1278"/>
                  <a:gd name="T3" fmla="*/ 41 h 1047"/>
                  <a:gd name="T4" fmla="*/ 666 w 1278"/>
                  <a:gd name="T5" fmla="*/ 72 h 1047"/>
                  <a:gd name="T6" fmla="*/ 439 w 1278"/>
                  <a:gd name="T7" fmla="*/ 77 h 1047"/>
                  <a:gd name="T8" fmla="*/ 200 w 1278"/>
                  <a:gd name="T9" fmla="*/ 64 h 1047"/>
                  <a:gd name="T10" fmla="*/ 167 w 1278"/>
                  <a:gd name="T11" fmla="*/ 141 h 1047"/>
                  <a:gd name="T12" fmla="*/ 282 w 1278"/>
                  <a:gd name="T13" fmla="*/ 202 h 1047"/>
                  <a:gd name="T14" fmla="*/ 269 w 1278"/>
                  <a:gd name="T15" fmla="*/ 350 h 1047"/>
                  <a:gd name="T16" fmla="*/ 300 w 1278"/>
                  <a:gd name="T17" fmla="*/ 386 h 1047"/>
                  <a:gd name="T18" fmla="*/ 283 w 1278"/>
                  <a:gd name="T19" fmla="*/ 420 h 1047"/>
                  <a:gd name="T20" fmla="*/ 166 w 1278"/>
                  <a:gd name="T21" fmla="*/ 630 h 1047"/>
                  <a:gd name="T22" fmla="*/ 115 w 1278"/>
                  <a:gd name="T23" fmla="*/ 738 h 1047"/>
                  <a:gd name="T24" fmla="*/ 60 w 1278"/>
                  <a:gd name="T25" fmla="*/ 861 h 1047"/>
                  <a:gd name="T26" fmla="*/ 169 w 1278"/>
                  <a:gd name="T27" fmla="*/ 1007 h 1047"/>
                  <a:gd name="T28" fmla="*/ 442 w 1278"/>
                  <a:gd name="T29" fmla="*/ 811 h 1047"/>
                  <a:gd name="T30" fmla="*/ 702 w 1278"/>
                  <a:gd name="T31" fmla="*/ 606 h 1047"/>
                  <a:gd name="T32" fmla="*/ 953 w 1278"/>
                  <a:gd name="T33" fmla="*/ 405 h 1047"/>
                  <a:gd name="T34" fmla="*/ 1207 w 1278"/>
                  <a:gd name="T35" fmla="*/ 175 h 1047"/>
                  <a:gd name="T36" fmla="*/ 1142 w 1278"/>
                  <a:gd name="T37" fmla="*/ 12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8" h="1047">
                    <a:moveTo>
                      <a:pt x="1142" y="12"/>
                    </a:moveTo>
                    <a:cubicBezTo>
                      <a:pt x="1061" y="23"/>
                      <a:pt x="981" y="33"/>
                      <a:pt x="899" y="41"/>
                    </a:cubicBezTo>
                    <a:cubicBezTo>
                      <a:pt x="821" y="49"/>
                      <a:pt x="745" y="65"/>
                      <a:pt x="666" y="72"/>
                    </a:cubicBezTo>
                    <a:cubicBezTo>
                      <a:pt x="591" y="79"/>
                      <a:pt x="515" y="82"/>
                      <a:pt x="439" y="77"/>
                    </a:cubicBezTo>
                    <a:cubicBezTo>
                      <a:pt x="359" y="71"/>
                      <a:pt x="279" y="73"/>
                      <a:pt x="200" y="64"/>
                    </a:cubicBezTo>
                    <a:cubicBezTo>
                      <a:pt x="160" y="59"/>
                      <a:pt x="128" y="118"/>
                      <a:pt x="167" y="141"/>
                    </a:cubicBezTo>
                    <a:cubicBezTo>
                      <a:pt x="204" y="163"/>
                      <a:pt x="243" y="184"/>
                      <a:pt x="282" y="202"/>
                    </a:cubicBezTo>
                    <a:cubicBezTo>
                      <a:pt x="257" y="244"/>
                      <a:pt x="249" y="296"/>
                      <a:pt x="269" y="350"/>
                    </a:cubicBezTo>
                    <a:cubicBezTo>
                      <a:pt x="275" y="367"/>
                      <a:pt x="288" y="376"/>
                      <a:pt x="300" y="386"/>
                    </a:cubicBezTo>
                    <a:cubicBezTo>
                      <a:pt x="295" y="397"/>
                      <a:pt x="289" y="409"/>
                      <a:pt x="283" y="420"/>
                    </a:cubicBezTo>
                    <a:cubicBezTo>
                      <a:pt x="244" y="490"/>
                      <a:pt x="205" y="560"/>
                      <a:pt x="166" y="630"/>
                    </a:cubicBezTo>
                    <a:cubicBezTo>
                      <a:pt x="146" y="665"/>
                      <a:pt x="130" y="701"/>
                      <a:pt x="115" y="738"/>
                    </a:cubicBezTo>
                    <a:cubicBezTo>
                      <a:pt x="100" y="774"/>
                      <a:pt x="86" y="831"/>
                      <a:pt x="60" y="861"/>
                    </a:cubicBezTo>
                    <a:cubicBezTo>
                      <a:pt x="0" y="929"/>
                      <a:pt x="86" y="1047"/>
                      <a:pt x="169" y="1007"/>
                    </a:cubicBezTo>
                    <a:cubicBezTo>
                      <a:pt x="267" y="958"/>
                      <a:pt x="354" y="876"/>
                      <a:pt x="442" y="811"/>
                    </a:cubicBezTo>
                    <a:cubicBezTo>
                      <a:pt x="531" y="746"/>
                      <a:pt x="616" y="675"/>
                      <a:pt x="702" y="606"/>
                    </a:cubicBezTo>
                    <a:cubicBezTo>
                      <a:pt x="785" y="538"/>
                      <a:pt x="869" y="471"/>
                      <a:pt x="953" y="405"/>
                    </a:cubicBezTo>
                    <a:cubicBezTo>
                      <a:pt x="1043" y="335"/>
                      <a:pt x="1117" y="244"/>
                      <a:pt x="1207" y="175"/>
                    </a:cubicBezTo>
                    <a:cubicBezTo>
                      <a:pt x="1278" y="121"/>
                      <a:pt x="1233" y="0"/>
                      <a:pt x="1142" y="12"/>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0" name="Freeform 19">
                <a:extLst>
                  <a:ext uri="{FF2B5EF4-FFF2-40B4-BE49-F238E27FC236}">
                    <a16:creationId xmlns:a16="http://schemas.microsoft.com/office/drawing/2014/main" xmlns="" id="{C1AB251F-C66D-40E6-B050-854295FF8F76}"/>
                  </a:ext>
                </a:extLst>
              </p:cNvPr>
              <p:cNvSpPr>
                <a:spLocks/>
              </p:cNvSpPr>
              <p:nvPr/>
            </p:nvSpPr>
            <p:spPr bwMode="auto">
              <a:xfrm>
                <a:off x="3518" y="2854"/>
                <a:ext cx="106" cy="389"/>
              </a:xfrm>
              <a:custGeom>
                <a:avLst/>
                <a:gdLst>
                  <a:gd name="T0" fmla="*/ 770 w 817"/>
                  <a:gd name="T1" fmla="*/ 73 h 3010"/>
                  <a:gd name="T2" fmla="*/ 644 w 817"/>
                  <a:gd name="T3" fmla="*/ 56 h 3010"/>
                  <a:gd name="T4" fmla="*/ 446 w 817"/>
                  <a:gd name="T5" fmla="*/ 776 h 3010"/>
                  <a:gd name="T6" fmla="*/ 287 w 817"/>
                  <a:gd name="T7" fmla="*/ 1483 h 3010"/>
                  <a:gd name="T8" fmla="*/ 129 w 817"/>
                  <a:gd name="T9" fmla="*/ 2190 h 3010"/>
                  <a:gd name="T10" fmla="*/ 54 w 817"/>
                  <a:gd name="T11" fmla="*/ 2924 h 3010"/>
                  <a:gd name="T12" fmla="*/ 182 w 817"/>
                  <a:gd name="T13" fmla="*/ 2960 h 3010"/>
                  <a:gd name="T14" fmla="*/ 440 w 817"/>
                  <a:gd name="T15" fmla="*/ 2288 h 3010"/>
                  <a:gd name="T16" fmla="*/ 593 w 817"/>
                  <a:gd name="T17" fmla="*/ 1552 h 3010"/>
                  <a:gd name="T18" fmla="*/ 715 w 817"/>
                  <a:gd name="T19" fmla="*/ 812 h 3010"/>
                  <a:gd name="T20" fmla="*/ 770 w 817"/>
                  <a:gd name="T21" fmla="*/ 73 h 3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3010">
                    <a:moveTo>
                      <a:pt x="770" y="73"/>
                    </a:moveTo>
                    <a:cubicBezTo>
                      <a:pt x="757" y="5"/>
                      <a:pt x="676" y="0"/>
                      <a:pt x="644" y="56"/>
                    </a:cubicBezTo>
                    <a:cubicBezTo>
                      <a:pt x="522" y="270"/>
                      <a:pt x="494" y="536"/>
                      <a:pt x="446" y="776"/>
                    </a:cubicBezTo>
                    <a:cubicBezTo>
                      <a:pt x="398" y="1013"/>
                      <a:pt x="348" y="1249"/>
                      <a:pt x="287" y="1483"/>
                    </a:cubicBezTo>
                    <a:cubicBezTo>
                      <a:pt x="227" y="1717"/>
                      <a:pt x="181" y="1954"/>
                      <a:pt x="129" y="2190"/>
                    </a:cubicBezTo>
                    <a:cubicBezTo>
                      <a:pt x="73" y="2441"/>
                      <a:pt x="0" y="2667"/>
                      <a:pt x="54" y="2924"/>
                    </a:cubicBezTo>
                    <a:cubicBezTo>
                      <a:pt x="67" y="2984"/>
                      <a:pt x="140" y="3010"/>
                      <a:pt x="182" y="2960"/>
                    </a:cubicBezTo>
                    <a:cubicBezTo>
                      <a:pt x="346" y="2760"/>
                      <a:pt x="383" y="2534"/>
                      <a:pt x="440" y="2288"/>
                    </a:cubicBezTo>
                    <a:cubicBezTo>
                      <a:pt x="496" y="2044"/>
                      <a:pt x="555" y="1800"/>
                      <a:pt x="593" y="1552"/>
                    </a:cubicBezTo>
                    <a:cubicBezTo>
                      <a:pt x="631" y="1305"/>
                      <a:pt x="674" y="1059"/>
                      <a:pt x="715" y="812"/>
                    </a:cubicBezTo>
                    <a:cubicBezTo>
                      <a:pt x="756" y="572"/>
                      <a:pt x="817" y="315"/>
                      <a:pt x="770" y="73"/>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1" name="Freeform 20">
                <a:extLst>
                  <a:ext uri="{FF2B5EF4-FFF2-40B4-BE49-F238E27FC236}">
                    <a16:creationId xmlns:a16="http://schemas.microsoft.com/office/drawing/2014/main" xmlns="" id="{9EF1A2FA-8F9C-4E30-8810-310206A6DAF6}"/>
                  </a:ext>
                </a:extLst>
              </p:cNvPr>
              <p:cNvSpPr>
                <a:spLocks/>
              </p:cNvSpPr>
              <p:nvPr/>
            </p:nvSpPr>
            <p:spPr bwMode="auto">
              <a:xfrm>
                <a:off x="4093" y="2741"/>
                <a:ext cx="262" cy="329"/>
              </a:xfrm>
              <a:custGeom>
                <a:avLst/>
                <a:gdLst>
                  <a:gd name="T0" fmla="*/ 1887 w 2021"/>
                  <a:gd name="T1" fmla="*/ 2111 h 2546"/>
                  <a:gd name="T2" fmla="*/ 860 w 2021"/>
                  <a:gd name="T3" fmla="*/ 1251 h 2546"/>
                  <a:gd name="T4" fmla="*/ 1006 w 2021"/>
                  <a:gd name="T5" fmla="*/ 134 h 2546"/>
                  <a:gd name="T6" fmla="*/ 943 w 2021"/>
                  <a:gd name="T7" fmla="*/ 21 h 2546"/>
                  <a:gd name="T8" fmla="*/ 559 w 2021"/>
                  <a:gd name="T9" fmla="*/ 370 h 2546"/>
                  <a:gd name="T10" fmla="*/ 322 w 2021"/>
                  <a:gd name="T11" fmla="*/ 404 h 2546"/>
                  <a:gd name="T12" fmla="*/ 51 w 2021"/>
                  <a:gd name="T13" fmla="*/ 802 h 2546"/>
                  <a:gd name="T14" fmla="*/ 48 w 2021"/>
                  <a:gd name="T15" fmla="*/ 1013 h 2546"/>
                  <a:gd name="T16" fmla="*/ 927 w 2021"/>
                  <a:gd name="T17" fmla="*/ 2016 h 2546"/>
                  <a:gd name="T18" fmla="*/ 1915 w 2021"/>
                  <a:gd name="T19" fmla="*/ 2337 h 2546"/>
                  <a:gd name="T20" fmla="*/ 1887 w 2021"/>
                  <a:gd name="T21" fmla="*/ 2111 h 2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1" h="2546">
                    <a:moveTo>
                      <a:pt x="1887" y="2111"/>
                    </a:moveTo>
                    <a:cubicBezTo>
                      <a:pt x="1458" y="2004"/>
                      <a:pt x="1080" y="1622"/>
                      <a:pt x="860" y="1251"/>
                    </a:cubicBezTo>
                    <a:cubicBezTo>
                      <a:pt x="640" y="880"/>
                      <a:pt x="654" y="419"/>
                      <a:pt x="1006" y="134"/>
                    </a:cubicBezTo>
                    <a:cubicBezTo>
                      <a:pt x="1066" y="86"/>
                      <a:pt x="1013" y="0"/>
                      <a:pt x="943" y="21"/>
                    </a:cubicBezTo>
                    <a:cubicBezTo>
                      <a:pt x="752" y="79"/>
                      <a:pt x="629" y="209"/>
                      <a:pt x="559" y="370"/>
                    </a:cubicBezTo>
                    <a:cubicBezTo>
                      <a:pt x="484" y="322"/>
                      <a:pt x="380" y="318"/>
                      <a:pt x="322" y="404"/>
                    </a:cubicBezTo>
                    <a:cubicBezTo>
                      <a:pt x="232" y="536"/>
                      <a:pt x="141" y="669"/>
                      <a:pt x="51" y="802"/>
                    </a:cubicBezTo>
                    <a:cubicBezTo>
                      <a:pt x="7" y="865"/>
                      <a:pt x="0" y="949"/>
                      <a:pt x="48" y="1013"/>
                    </a:cubicBezTo>
                    <a:cubicBezTo>
                      <a:pt x="316" y="1368"/>
                      <a:pt x="599" y="1714"/>
                      <a:pt x="927" y="2016"/>
                    </a:cubicBezTo>
                    <a:cubicBezTo>
                      <a:pt x="1201" y="2269"/>
                      <a:pt x="1530" y="2546"/>
                      <a:pt x="1915" y="2337"/>
                    </a:cubicBezTo>
                    <a:cubicBezTo>
                      <a:pt x="2021" y="2280"/>
                      <a:pt x="2006" y="2141"/>
                      <a:pt x="1887" y="2111"/>
                    </a:cubicBezTo>
                    <a:close/>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2" name="Freeform 21">
                <a:extLst>
                  <a:ext uri="{FF2B5EF4-FFF2-40B4-BE49-F238E27FC236}">
                    <a16:creationId xmlns:a16="http://schemas.microsoft.com/office/drawing/2014/main" xmlns="" id="{F07D7985-3ACD-418C-A508-908A1AC952F8}"/>
                  </a:ext>
                </a:extLst>
              </p:cNvPr>
              <p:cNvSpPr>
                <a:spLocks/>
              </p:cNvSpPr>
              <p:nvPr/>
            </p:nvSpPr>
            <p:spPr bwMode="auto">
              <a:xfrm>
                <a:off x="3720" y="3850"/>
                <a:ext cx="214" cy="99"/>
              </a:xfrm>
              <a:custGeom>
                <a:avLst/>
                <a:gdLst>
                  <a:gd name="T0" fmla="*/ 1492 w 1646"/>
                  <a:gd name="T1" fmla="*/ 0 h 767"/>
                  <a:gd name="T2" fmla="*/ 986 w 1646"/>
                  <a:gd name="T3" fmla="*/ 144 h 767"/>
                  <a:gd name="T4" fmla="*/ 927 w 1646"/>
                  <a:gd name="T5" fmla="*/ 190 h 767"/>
                  <a:gd name="T6" fmla="*/ 66 w 1646"/>
                  <a:gd name="T7" fmla="*/ 172 h 767"/>
                  <a:gd name="T8" fmla="*/ 66 w 1646"/>
                  <a:gd name="T9" fmla="*/ 277 h 767"/>
                  <a:gd name="T10" fmla="*/ 463 w 1646"/>
                  <a:gd name="T11" fmla="*/ 339 h 767"/>
                  <a:gd name="T12" fmla="*/ 835 w 1646"/>
                  <a:gd name="T13" fmla="*/ 426 h 767"/>
                  <a:gd name="T14" fmla="*/ 1112 w 1646"/>
                  <a:gd name="T15" fmla="*/ 530 h 767"/>
                  <a:gd name="T16" fmla="*/ 1318 w 1646"/>
                  <a:gd name="T17" fmla="*/ 688 h 767"/>
                  <a:gd name="T18" fmla="*/ 1531 w 1646"/>
                  <a:gd name="T19" fmla="*/ 633 h 767"/>
                  <a:gd name="T20" fmla="*/ 1521 w 1646"/>
                  <a:gd name="T21" fmla="*/ 395 h 767"/>
                  <a:gd name="T22" fmla="*/ 1489 w 1646"/>
                  <a:gd name="T23" fmla="*/ 239 h 767"/>
                  <a:gd name="T24" fmla="*/ 1566 w 1646"/>
                  <a:gd name="T25" fmla="*/ 185 h 767"/>
                  <a:gd name="T26" fmla="*/ 1492 w 1646"/>
                  <a:gd name="T27" fmla="*/ 0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6" h="767">
                    <a:moveTo>
                      <a:pt x="1492" y="0"/>
                    </a:moveTo>
                    <a:cubicBezTo>
                      <a:pt x="1321" y="1"/>
                      <a:pt x="1147" y="89"/>
                      <a:pt x="986" y="144"/>
                    </a:cubicBezTo>
                    <a:cubicBezTo>
                      <a:pt x="959" y="153"/>
                      <a:pt x="941" y="170"/>
                      <a:pt x="927" y="190"/>
                    </a:cubicBezTo>
                    <a:cubicBezTo>
                      <a:pt x="642" y="137"/>
                      <a:pt x="352" y="106"/>
                      <a:pt x="66" y="172"/>
                    </a:cubicBezTo>
                    <a:cubicBezTo>
                      <a:pt x="13" y="184"/>
                      <a:pt x="0" y="275"/>
                      <a:pt x="66" y="277"/>
                    </a:cubicBezTo>
                    <a:cubicBezTo>
                      <a:pt x="202" y="280"/>
                      <a:pt x="331" y="308"/>
                      <a:pt x="463" y="339"/>
                    </a:cubicBezTo>
                    <a:cubicBezTo>
                      <a:pt x="587" y="368"/>
                      <a:pt x="712" y="392"/>
                      <a:pt x="835" y="426"/>
                    </a:cubicBezTo>
                    <a:cubicBezTo>
                      <a:pt x="931" y="452"/>
                      <a:pt x="1021" y="489"/>
                      <a:pt x="1112" y="530"/>
                    </a:cubicBezTo>
                    <a:cubicBezTo>
                      <a:pt x="1196" y="568"/>
                      <a:pt x="1265" y="610"/>
                      <a:pt x="1318" y="688"/>
                    </a:cubicBezTo>
                    <a:cubicBezTo>
                      <a:pt x="1373" y="767"/>
                      <a:pt x="1529" y="738"/>
                      <a:pt x="1531" y="633"/>
                    </a:cubicBezTo>
                    <a:cubicBezTo>
                      <a:pt x="1532" y="553"/>
                      <a:pt x="1531" y="474"/>
                      <a:pt x="1521" y="395"/>
                    </a:cubicBezTo>
                    <a:cubicBezTo>
                      <a:pt x="1515" y="343"/>
                      <a:pt x="1508" y="289"/>
                      <a:pt x="1489" y="239"/>
                    </a:cubicBezTo>
                    <a:cubicBezTo>
                      <a:pt x="1515" y="222"/>
                      <a:pt x="1542" y="206"/>
                      <a:pt x="1566" y="185"/>
                    </a:cubicBezTo>
                    <a:cubicBezTo>
                      <a:pt x="1646" y="114"/>
                      <a:pt x="1595" y="0"/>
                      <a:pt x="1492" y="0"/>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3" name="Freeform 22">
                <a:extLst>
                  <a:ext uri="{FF2B5EF4-FFF2-40B4-BE49-F238E27FC236}">
                    <a16:creationId xmlns:a16="http://schemas.microsoft.com/office/drawing/2014/main" xmlns="" id="{8E25E0A7-9D0C-49DE-906D-9DBC6B3E5E96}"/>
                  </a:ext>
                </a:extLst>
              </p:cNvPr>
              <p:cNvSpPr>
                <a:spLocks/>
              </p:cNvSpPr>
              <p:nvPr/>
            </p:nvSpPr>
            <p:spPr bwMode="auto">
              <a:xfrm>
                <a:off x="3936" y="3840"/>
                <a:ext cx="160" cy="110"/>
              </a:xfrm>
              <a:custGeom>
                <a:avLst/>
                <a:gdLst>
                  <a:gd name="T0" fmla="*/ 1176 w 1235"/>
                  <a:gd name="T1" fmla="*/ 212 h 847"/>
                  <a:gd name="T2" fmla="*/ 959 w 1235"/>
                  <a:gd name="T3" fmla="*/ 169 h 847"/>
                  <a:gd name="T4" fmla="*/ 756 w 1235"/>
                  <a:gd name="T5" fmla="*/ 153 h 847"/>
                  <a:gd name="T6" fmla="*/ 745 w 1235"/>
                  <a:gd name="T7" fmla="*/ 153 h 847"/>
                  <a:gd name="T8" fmla="*/ 735 w 1235"/>
                  <a:gd name="T9" fmla="*/ 153 h 847"/>
                  <a:gd name="T10" fmla="*/ 693 w 1235"/>
                  <a:gd name="T11" fmla="*/ 78 h 847"/>
                  <a:gd name="T12" fmla="*/ 436 w 1235"/>
                  <a:gd name="T13" fmla="*/ 10 h 847"/>
                  <a:gd name="T14" fmla="*/ 178 w 1235"/>
                  <a:gd name="T15" fmla="*/ 9 h 847"/>
                  <a:gd name="T16" fmla="*/ 54 w 1235"/>
                  <a:gd name="T17" fmla="*/ 219 h 847"/>
                  <a:gd name="T18" fmla="*/ 81 w 1235"/>
                  <a:gd name="T19" fmla="*/ 432 h 847"/>
                  <a:gd name="T20" fmla="*/ 36 w 1235"/>
                  <a:gd name="T21" fmla="*/ 769 h 847"/>
                  <a:gd name="T22" fmla="*/ 208 w 1235"/>
                  <a:gd name="T23" fmla="*/ 770 h 847"/>
                  <a:gd name="T24" fmla="*/ 311 w 1235"/>
                  <a:gd name="T25" fmla="*/ 478 h 847"/>
                  <a:gd name="T26" fmla="*/ 313 w 1235"/>
                  <a:gd name="T27" fmla="*/ 470 h 847"/>
                  <a:gd name="T28" fmla="*/ 511 w 1235"/>
                  <a:gd name="T29" fmla="*/ 378 h 847"/>
                  <a:gd name="T30" fmla="*/ 820 w 1235"/>
                  <a:gd name="T31" fmla="*/ 366 h 847"/>
                  <a:gd name="T32" fmla="*/ 1188 w 1235"/>
                  <a:gd name="T33" fmla="*/ 308 h 847"/>
                  <a:gd name="T34" fmla="*/ 1176 w 1235"/>
                  <a:gd name="T35" fmla="*/ 212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35" h="847">
                    <a:moveTo>
                      <a:pt x="1176" y="212"/>
                    </a:moveTo>
                    <a:cubicBezTo>
                      <a:pt x="1103" y="198"/>
                      <a:pt x="1032" y="182"/>
                      <a:pt x="959" y="169"/>
                    </a:cubicBezTo>
                    <a:cubicBezTo>
                      <a:pt x="892" y="157"/>
                      <a:pt x="825" y="154"/>
                      <a:pt x="756" y="153"/>
                    </a:cubicBezTo>
                    <a:lnTo>
                      <a:pt x="745" y="153"/>
                    </a:lnTo>
                    <a:cubicBezTo>
                      <a:pt x="742" y="153"/>
                      <a:pt x="738" y="153"/>
                      <a:pt x="735" y="153"/>
                    </a:cubicBezTo>
                    <a:cubicBezTo>
                      <a:pt x="729" y="126"/>
                      <a:pt x="718" y="100"/>
                      <a:pt x="693" y="78"/>
                    </a:cubicBezTo>
                    <a:cubicBezTo>
                      <a:pt x="622" y="15"/>
                      <a:pt x="526" y="15"/>
                      <a:pt x="436" y="10"/>
                    </a:cubicBezTo>
                    <a:cubicBezTo>
                      <a:pt x="352" y="6"/>
                      <a:pt x="263" y="0"/>
                      <a:pt x="178" y="9"/>
                    </a:cubicBezTo>
                    <a:cubicBezTo>
                      <a:pt x="70" y="22"/>
                      <a:pt x="29" y="126"/>
                      <a:pt x="54" y="219"/>
                    </a:cubicBezTo>
                    <a:cubicBezTo>
                      <a:pt x="70" y="284"/>
                      <a:pt x="80" y="358"/>
                      <a:pt x="81" y="432"/>
                    </a:cubicBezTo>
                    <a:cubicBezTo>
                      <a:pt x="23" y="530"/>
                      <a:pt x="0" y="647"/>
                      <a:pt x="36" y="769"/>
                    </a:cubicBezTo>
                    <a:cubicBezTo>
                      <a:pt x="59" y="847"/>
                      <a:pt x="181" y="842"/>
                      <a:pt x="208" y="770"/>
                    </a:cubicBezTo>
                    <a:cubicBezTo>
                      <a:pt x="243" y="673"/>
                      <a:pt x="285" y="579"/>
                      <a:pt x="311" y="478"/>
                    </a:cubicBezTo>
                    <a:cubicBezTo>
                      <a:pt x="312" y="475"/>
                      <a:pt x="312" y="472"/>
                      <a:pt x="313" y="470"/>
                    </a:cubicBezTo>
                    <a:cubicBezTo>
                      <a:pt x="369" y="423"/>
                      <a:pt x="441" y="391"/>
                      <a:pt x="511" y="378"/>
                    </a:cubicBezTo>
                    <a:cubicBezTo>
                      <a:pt x="613" y="358"/>
                      <a:pt x="716" y="360"/>
                      <a:pt x="820" y="366"/>
                    </a:cubicBezTo>
                    <a:cubicBezTo>
                      <a:pt x="948" y="372"/>
                      <a:pt x="1069" y="357"/>
                      <a:pt x="1188" y="308"/>
                    </a:cubicBezTo>
                    <a:cubicBezTo>
                      <a:pt x="1235" y="288"/>
                      <a:pt x="1224" y="222"/>
                      <a:pt x="1176" y="212"/>
                    </a:cubicBezTo>
                  </a:path>
                </a:pathLst>
              </a:custGeom>
              <a:solidFill>
                <a:srgbClr val="F7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184" name="Picture 23">
                <a:extLst>
                  <a:ext uri="{FF2B5EF4-FFF2-40B4-BE49-F238E27FC236}">
                    <a16:creationId xmlns:a16="http://schemas.microsoft.com/office/drawing/2014/main" xmlns="" id="{19EC92C4-558B-4AA5-9F7A-04BF8D4582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 y="2443"/>
                <a:ext cx="20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24">
                <a:extLst>
                  <a:ext uri="{FF2B5EF4-FFF2-40B4-BE49-F238E27FC236}">
                    <a16:creationId xmlns:a16="http://schemas.microsoft.com/office/drawing/2014/main" xmlns="" id="{CF3E9656-2565-4E89-851D-E2032ECFCF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5" y="2130"/>
                <a:ext cx="47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25">
                <a:extLst>
                  <a:ext uri="{FF2B5EF4-FFF2-40B4-BE49-F238E27FC236}">
                    <a16:creationId xmlns:a16="http://schemas.microsoft.com/office/drawing/2014/main" xmlns="" id="{615FF0EC-575F-42EC-A8C0-D182916459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434"/>
                <a:ext cx="17"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26">
                <a:extLst>
                  <a:ext uri="{FF2B5EF4-FFF2-40B4-BE49-F238E27FC236}">
                    <a16:creationId xmlns:a16="http://schemas.microsoft.com/office/drawing/2014/main" xmlns="" id="{0E26DA9B-478A-497C-9FB9-67B65BC08F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7" y="2014"/>
                <a:ext cx="473"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 name="Freeform 27">
                <a:extLst>
                  <a:ext uri="{FF2B5EF4-FFF2-40B4-BE49-F238E27FC236}">
                    <a16:creationId xmlns:a16="http://schemas.microsoft.com/office/drawing/2014/main" xmlns="" id="{55A24CB5-3BEA-44F5-916E-5F8DD232D5A0}"/>
                  </a:ext>
                </a:extLst>
              </p:cNvPr>
              <p:cNvSpPr>
                <a:spLocks/>
              </p:cNvSpPr>
              <p:nvPr/>
            </p:nvSpPr>
            <p:spPr bwMode="auto">
              <a:xfrm>
                <a:off x="4173" y="2203"/>
                <a:ext cx="29" cy="31"/>
              </a:xfrm>
              <a:custGeom>
                <a:avLst/>
                <a:gdLst>
                  <a:gd name="T0" fmla="*/ 221 w 228"/>
                  <a:gd name="T1" fmla="*/ 62 h 244"/>
                  <a:gd name="T2" fmla="*/ 209 w 228"/>
                  <a:gd name="T3" fmla="*/ 40 h 244"/>
                  <a:gd name="T4" fmla="*/ 180 w 228"/>
                  <a:gd name="T5" fmla="*/ 15 h 244"/>
                  <a:gd name="T6" fmla="*/ 157 w 228"/>
                  <a:gd name="T7" fmla="*/ 5 h 244"/>
                  <a:gd name="T8" fmla="*/ 145 w 228"/>
                  <a:gd name="T9" fmla="*/ 2 h 244"/>
                  <a:gd name="T10" fmla="*/ 120 w 228"/>
                  <a:gd name="T11" fmla="*/ 2 h 244"/>
                  <a:gd name="T12" fmla="*/ 96 w 228"/>
                  <a:gd name="T13" fmla="*/ 8 h 244"/>
                  <a:gd name="T14" fmla="*/ 74 w 228"/>
                  <a:gd name="T15" fmla="*/ 20 h 244"/>
                  <a:gd name="T16" fmla="*/ 55 w 228"/>
                  <a:gd name="T17" fmla="*/ 39 h 244"/>
                  <a:gd name="T18" fmla="*/ 52 w 228"/>
                  <a:gd name="T19" fmla="*/ 41 h 244"/>
                  <a:gd name="T20" fmla="*/ 42 w 228"/>
                  <a:gd name="T21" fmla="*/ 51 h 244"/>
                  <a:gd name="T22" fmla="*/ 22 w 228"/>
                  <a:gd name="T23" fmla="*/ 72 h 244"/>
                  <a:gd name="T24" fmla="*/ 0 w 228"/>
                  <a:gd name="T25" fmla="*/ 123 h 244"/>
                  <a:gd name="T26" fmla="*/ 0 w 228"/>
                  <a:gd name="T27" fmla="*/ 150 h 244"/>
                  <a:gd name="T28" fmla="*/ 20 w 228"/>
                  <a:gd name="T29" fmla="*/ 200 h 244"/>
                  <a:gd name="T30" fmla="*/ 52 w 228"/>
                  <a:gd name="T31" fmla="*/ 228 h 244"/>
                  <a:gd name="T32" fmla="*/ 91 w 228"/>
                  <a:gd name="T33" fmla="*/ 242 h 244"/>
                  <a:gd name="T34" fmla="*/ 131 w 228"/>
                  <a:gd name="T35" fmla="*/ 239 h 244"/>
                  <a:gd name="T36" fmla="*/ 168 w 228"/>
                  <a:gd name="T37" fmla="*/ 222 h 244"/>
                  <a:gd name="T38" fmla="*/ 203 w 228"/>
                  <a:gd name="T39" fmla="*/ 178 h 244"/>
                  <a:gd name="T40" fmla="*/ 213 w 228"/>
                  <a:gd name="T41" fmla="*/ 152 h 244"/>
                  <a:gd name="T42" fmla="*/ 219 w 228"/>
                  <a:gd name="T43" fmla="*/ 139 h 244"/>
                  <a:gd name="T44" fmla="*/ 220 w 228"/>
                  <a:gd name="T45" fmla="*/ 136 h 244"/>
                  <a:gd name="T46" fmla="*/ 224 w 228"/>
                  <a:gd name="T47" fmla="*/ 123 h 244"/>
                  <a:gd name="T48" fmla="*/ 227 w 228"/>
                  <a:gd name="T49" fmla="*/ 98 h 244"/>
                  <a:gd name="T50" fmla="*/ 221 w 228"/>
                  <a:gd name="T51" fmla="*/ 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8" h="244">
                    <a:moveTo>
                      <a:pt x="221" y="62"/>
                    </a:moveTo>
                    <a:lnTo>
                      <a:pt x="209" y="40"/>
                    </a:lnTo>
                    <a:cubicBezTo>
                      <a:pt x="199" y="25"/>
                      <a:pt x="193" y="22"/>
                      <a:pt x="180" y="15"/>
                    </a:cubicBezTo>
                    <a:cubicBezTo>
                      <a:pt x="173" y="10"/>
                      <a:pt x="165" y="6"/>
                      <a:pt x="157" y="5"/>
                    </a:cubicBezTo>
                    <a:cubicBezTo>
                      <a:pt x="153" y="4"/>
                      <a:pt x="149" y="3"/>
                      <a:pt x="145" y="2"/>
                    </a:cubicBezTo>
                    <a:cubicBezTo>
                      <a:pt x="136" y="0"/>
                      <a:pt x="128" y="0"/>
                      <a:pt x="120" y="2"/>
                    </a:cubicBezTo>
                    <a:cubicBezTo>
                      <a:pt x="112" y="4"/>
                      <a:pt x="104" y="6"/>
                      <a:pt x="96" y="8"/>
                    </a:cubicBezTo>
                    <a:cubicBezTo>
                      <a:pt x="88" y="12"/>
                      <a:pt x="81" y="16"/>
                      <a:pt x="74" y="20"/>
                    </a:cubicBezTo>
                    <a:cubicBezTo>
                      <a:pt x="67" y="26"/>
                      <a:pt x="61" y="32"/>
                      <a:pt x="55" y="39"/>
                    </a:cubicBezTo>
                    <a:lnTo>
                      <a:pt x="52" y="41"/>
                    </a:lnTo>
                    <a:cubicBezTo>
                      <a:pt x="49" y="45"/>
                      <a:pt x="45" y="48"/>
                      <a:pt x="42" y="51"/>
                    </a:cubicBezTo>
                    <a:cubicBezTo>
                      <a:pt x="35" y="58"/>
                      <a:pt x="29" y="65"/>
                      <a:pt x="22" y="72"/>
                    </a:cubicBezTo>
                    <a:cubicBezTo>
                      <a:pt x="10" y="87"/>
                      <a:pt x="3" y="104"/>
                      <a:pt x="0" y="123"/>
                    </a:cubicBezTo>
                    <a:lnTo>
                      <a:pt x="0" y="150"/>
                    </a:lnTo>
                    <a:cubicBezTo>
                      <a:pt x="2" y="168"/>
                      <a:pt x="9" y="185"/>
                      <a:pt x="20" y="200"/>
                    </a:cubicBezTo>
                    <a:cubicBezTo>
                      <a:pt x="29" y="212"/>
                      <a:pt x="39" y="221"/>
                      <a:pt x="52" y="228"/>
                    </a:cubicBezTo>
                    <a:cubicBezTo>
                      <a:pt x="64" y="236"/>
                      <a:pt x="77" y="241"/>
                      <a:pt x="91" y="242"/>
                    </a:cubicBezTo>
                    <a:cubicBezTo>
                      <a:pt x="105" y="244"/>
                      <a:pt x="118" y="243"/>
                      <a:pt x="131" y="239"/>
                    </a:cubicBezTo>
                    <a:cubicBezTo>
                      <a:pt x="145" y="237"/>
                      <a:pt x="157" y="231"/>
                      <a:pt x="168" y="222"/>
                    </a:cubicBezTo>
                    <a:cubicBezTo>
                      <a:pt x="184" y="210"/>
                      <a:pt x="196" y="196"/>
                      <a:pt x="203" y="178"/>
                    </a:cubicBezTo>
                    <a:cubicBezTo>
                      <a:pt x="207" y="169"/>
                      <a:pt x="210" y="161"/>
                      <a:pt x="213" y="152"/>
                    </a:cubicBezTo>
                    <a:cubicBezTo>
                      <a:pt x="215" y="148"/>
                      <a:pt x="217" y="143"/>
                      <a:pt x="219" y="139"/>
                    </a:cubicBezTo>
                    <a:lnTo>
                      <a:pt x="220" y="136"/>
                    </a:lnTo>
                    <a:cubicBezTo>
                      <a:pt x="222" y="132"/>
                      <a:pt x="223" y="127"/>
                      <a:pt x="224" y="123"/>
                    </a:cubicBezTo>
                    <a:cubicBezTo>
                      <a:pt x="227" y="115"/>
                      <a:pt x="228" y="107"/>
                      <a:pt x="227" y="98"/>
                    </a:cubicBezTo>
                    <a:cubicBezTo>
                      <a:pt x="228" y="86"/>
                      <a:pt x="226" y="74"/>
                      <a:pt x="221" y="62"/>
                    </a:cubicBezTo>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9" name="Freeform 28">
                <a:extLst>
                  <a:ext uri="{FF2B5EF4-FFF2-40B4-BE49-F238E27FC236}">
                    <a16:creationId xmlns:a16="http://schemas.microsoft.com/office/drawing/2014/main" xmlns="" id="{C031CFC8-9051-4E68-8E7D-0616CADF3101}"/>
                  </a:ext>
                </a:extLst>
              </p:cNvPr>
              <p:cNvSpPr>
                <a:spLocks/>
              </p:cNvSpPr>
              <p:nvPr/>
            </p:nvSpPr>
            <p:spPr bwMode="auto">
              <a:xfrm>
                <a:off x="4203" y="2206"/>
                <a:ext cx="28" cy="27"/>
              </a:xfrm>
              <a:custGeom>
                <a:avLst/>
                <a:gdLst>
                  <a:gd name="T0" fmla="*/ 204 w 213"/>
                  <a:gd name="T1" fmla="*/ 66 h 213"/>
                  <a:gd name="T2" fmla="*/ 172 w 213"/>
                  <a:gd name="T3" fmla="*/ 23 h 213"/>
                  <a:gd name="T4" fmla="*/ 135 w 213"/>
                  <a:gd name="T5" fmla="*/ 6 h 213"/>
                  <a:gd name="T6" fmla="*/ 96 w 213"/>
                  <a:gd name="T7" fmla="*/ 2 h 213"/>
                  <a:gd name="T8" fmla="*/ 48 w 213"/>
                  <a:gd name="T9" fmla="*/ 21 h 213"/>
                  <a:gd name="T10" fmla="*/ 14 w 213"/>
                  <a:gd name="T11" fmla="*/ 64 h 213"/>
                  <a:gd name="T12" fmla="*/ 10 w 213"/>
                  <a:gd name="T13" fmla="*/ 78 h 213"/>
                  <a:gd name="T14" fmla="*/ 6 w 213"/>
                  <a:gd name="T15" fmla="*/ 92 h 213"/>
                  <a:gd name="T16" fmla="*/ 6 w 213"/>
                  <a:gd name="T17" fmla="*/ 94 h 213"/>
                  <a:gd name="T18" fmla="*/ 5 w 213"/>
                  <a:gd name="T19" fmla="*/ 99 h 213"/>
                  <a:gd name="T20" fmla="*/ 4 w 213"/>
                  <a:gd name="T21" fmla="*/ 109 h 213"/>
                  <a:gd name="T22" fmla="*/ 38 w 213"/>
                  <a:gd name="T23" fmla="*/ 192 h 213"/>
                  <a:gd name="T24" fmla="*/ 82 w 213"/>
                  <a:gd name="T25" fmla="*/ 211 h 213"/>
                  <a:gd name="T26" fmla="*/ 127 w 213"/>
                  <a:gd name="T27" fmla="*/ 205 h 213"/>
                  <a:gd name="T28" fmla="*/ 137 w 213"/>
                  <a:gd name="T29" fmla="*/ 202 h 213"/>
                  <a:gd name="T30" fmla="*/ 170 w 213"/>
                  <a:gd name="T31" fmla="*/ 186 h 213"/>
                  <a:gd name="T32" fmla="*/ 203 w 213"/>
                  <a:gd name="T33" fmla="*/ 143 h 213"/>
                  <a:gd name="T34" fmla="*/ 210 w 213"/>
                  <a:gd name="T35" fmla="*/ 91 h 213"/>
                  <a:gd name="T36" fmla="*/ 204 w 213"/>
                  <a:gd name="T37" fmla="*/ 6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3" h="213">
                    <a:moveTo>
                      <a:pt x="204" y="66"/>
                    </a:moveTo>
                    <a:cubicBezTo>
                      <a:pt x="197" y="49"/>
                      <a:pt x="186" y="34"/>
                      <a:pt x="172" y="23"/>
                    </a:cubicBezTo>
                    <a:cubicBezTo>
                      <a:pt x="161" y="14"/>
                      <a:pt x="149" y="8"/>
                      <a:pt x="135" y="6"/>
                    </a:cubicBezTo>
                    <a:cubicBezTo>
                      <a:pt x="123" y="1"/>
                      <a:pt x="110" y="0"/>
                      <a:pt x="96" y="2"/>
                    </a:cubicBezTo>
                    <a:cubicBezTo>
                      <a:pt x="78" y="4"/>
                      <a:pt x="62" y="11"/>
                      <a:pt x="48" y="21"/>
                    </a:cubicBezTo>
                    <a:cubicBezTo>
                      <a:pt x="32" y="33"/>
                      <a:pt x="21" y="47"/>
                      <a:pt x="14" y="64"/>
                    </a:cubicBezTo>
                    <a:cubicBezTo>
                      <a:pt x="11" y="68"/>
                      <a:pt x="10" y="73"/>
                      <a:pt x="10" y="78"/>
                    </a:cubicBezTo>
                    <a:cubicBezTo>
                      <a:pt x="8" y="82"/>
                      <a:pt x="7" y="87"/>
                      <a:pt x="6" y="92"/>
                    </a:cubicBezTo>
                    <a:lnTo>
                      <a:pt x="6" y="94"/>
                    </a:lnTo>
                    <a:cubicBezTo>
                      <a:pt x="6" y="96"/>
                      <a:pt x="6" y="97"/>
                      <a:pt x="5" y="99"/>
                    </a:cubicBezTo>
                    <a:cubicBezTo>
                      <a:pt x="5" y="102"/>
                      <a:pt x="5" y="106"/>
                      <a:pt x="4" y="109"/>
                    </a:cubicBezTo>
                    <a:cubicBezTo>
                      <a:pt x="0" y="141"/>
                      <a:pt x="13" y="173"/>
                      <a:pt x="38" y="192"/>
                    </a:cubicBezTo>
                    <a:cubicBezTo>
                      <a:pt x="51" y="202"/>
                      <a:pt x="65" y="209"/>
                      <a:pt x="82" y="211"/>
                    </a:cubicBezTo>
                    <a:cubicBezTo>
                      <a:pt x="97" y="213"/>
                      <a:pt x="112" y="211"/>
                      <a:pt x="127" y="205"/>
                    </a:cubicBezTo>
                    <a:cubicBezTo>
                      <a:pt x="131" y="204"/>
                      <a:pt x="134" y="203"/>
                      <a:pt x="137" y="202"/>
                    </a:cubicBezTo>
                    <a:cubicBezTo>
                      <a:pt x="149" y="199"/>
                      <a:pt x="158" y="195"/>
                      <a:pt x="170" y="186"/>
                    </a:cubicBezTo>
                    <a:cubicBezTo>
                      <a:pt x="185" y="175"/>
                      <a:pt x="196" y="160"/>
                      <a:pt x="203" y="143"/>
                    </a:cubicBezTo>
                    <a:cubicBezTo>
                      <a:pt x="210" y="126"/>
                      <a:pt x="213" y="109"/>
                      <a:pt x="210" y="91"/>
                    </a:cubicBezTo>
                    <a:lnTo>
                      <a:pt x="204" y="66"/>
                    </a:lnTo>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0" name="Freeform 29">
                <a:extLst>
                  <a:ext uri="{FF2B5EF4-FFF2-40B4-BE49-F238E27FC236}">
                    <a16:creationId xmlns:a16="http://schemas.microsoft.com/office/drawing/2014/main" xmlns="" id="{E927B92F-DAD9-4B92-A48D-DD571E150913}"/>
                  </a:ext>
                </a:extLst>
              </p:cNvPr>
              <p:cNvSpPr>
                <a:spLocks/>
              </p:cNvSpPr>
              <p:nvPr/>
            </p:nvSpPr>
            <p:spPr bwMode="auto">
              <a:xfrm>
                <a:off x="3373" y="2302"/>
                <a:ext cx="47" cy="51"/>
              </a:xfrm>
              <a:custGeom>
                <a:avLst/>
                <a:gdLst>
                  <a:gd name="T0" fmla="*/ 351 w 361"/>
                  <a:gd name="T1" fmla="*/ 121 h 394"/>
                  <a:gd name="T2" fmla="*/ 336 w 361"/>
                  <a:gd name="T3" fmla="*/ 89 h 394"/>
                  <a:gd name="T4" fmla="*/ 329 w 361"/>
                  <a:gd name="T5" fmla="*/ 67 h 394"/>
                  <a:gd name="T6" fmla="*/ 298 w 361"/>
                  <a:gd name="T7" fmla="*/ 30 h 394"/>
                  <a:gd name="T8" fmla="*/ 210 w 361"/>
                  <a:gd name="T9" fmla="*/ 5 h 394"/>
                  <a:gd name="T10" fmla="*/ 138 w 361"/>
                  <a:gd name="T11" fmla="*/ 15 h 394"/>
                  <a:gd name="T12" fmla="*/ 68 w 361"/>
                  <a:gd name="T13" fmla="*/ 68 h 394"/>
                  <a:gd name="T14" fmla="*/ 43 w 361"/>
                  <a:gd name="T15" fmla="*/ 111 h 394"/>
                  <a:gd name="T16" fmla="*/ 28 w 361"/>
                  <a:gd name="T17" fmla="*/ 142 h 394"/>
                  <a:gd name="T18" fmla="*/ 21 w 361"/>
                  <a:gd name="T19" fmla="*/ 157 h 394"/>
                  <a:gd name="T20" fmla="*/ 18 w 361"/>
                  <a:gd name="T21" fmla="*/ 289 h 394"/>
                  <a:gd name="T22" fmla="*/ 44 w 361"/>
                  <a:gd name="T23" fmla="*/ 332 h 394"/>
                  <a:gd name="T24" fmla="*/ 73 w 361"/>
                  <a:gd name="T25" fmla="*/ 362 h 394"/>
                  <a:gd name="T26" fmla="*/ 107 w 361"/>
                  <a:gd name="T27" fmla="*/ 382 h 394"/>
                  <a:gd name="T28" fmla="*/ 178 w 361"/>
                  <a:gd name="T29" fmla="*/ 391 h 394"/>
                  <a:gd name="T30" fmla="*/ 184 w 361"/>
                  <a:gd name="T31" fmla="*/ 390 h 394"/>
                  <a:gd name="T32" fmla="*/ 187 w 361"/>
                  <a:gd name="T33" fmla="*/ 389 h 394"/>
                  <a:gd name="T34" fmla="*/ 264 w 361"/>
                  <a:gd name="T35" fmla="*/ 359 h 394"/>
                  <a:gd name="T36" fmla="*/ 295 w 361"/>
                  <a:gd name="T37" fmla="*/ 329 h 394"/>
                  <a:gd name="T38" fmla="*/ 328 w 361"/>
                  <a:gd name="T39" fmla="*/ 264 h 394"/>
                  <a:gd name="T40" fmla="*/ 341 w 361"/>
                  <a:gd name="T41" fmla="*/ 237 h 394"/>
                  <a:gd name="T42" fmla="*/ 356 w 361"/>
                  <a:gd name="T43" fmla="*/ 146 h 394"/>
                  <a:gd name="T44" fmla="*/ 351 w 361"/>
                  <a:gd name="T45" fmla="*/ 1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1" h="394">
                    <a:moveTo>
                      <a:pt x="351" y="121"/>
                    </a:moveTo>
                    <a:cubicBezTo>
                      <a:pt x="349" y="109"/>
                      <a:pt x="341" y="99"/>
                      <a:pt x="336" y="89"/>
                    </a:cubicBezTo>
                    <a:cubicBezTo>
                      <a:pt x="334" y="82"/>
                      <a:pt x="333" y="74"/>
                      <a:pt x="329" y="67"/>
                    </a:cubicBezTo>
                    <a:cubicBezTo>
                      <a:pt x="322" y="52"/>
                      <a:pt x="312" y="40"/>
                      <a:pt x="298" y="30"/>
                    </a:cubicBezTo>
                    <a:cubicBezTo>
                      <a:pt x="273" y="12"/>
                      <a:pt x="241" y="0"/>
                      <a:pt x="210" y="5"/>
                    </a:cubicBezTo>
                    <a:cubicBezTo>
                      <a:pt x="186" y="4"/>
                      <a:pt x="162" y="6"/>
                      <a:pt x="138" y="15"/>
                    </a:cubicBezTo>
                    <a:cubicBezTo>
                      <a:pt x="109" y="26"/>
                      <a:pt x="86" y="44"/>
                      <a:pt x="68" y="68"/>
                    </a:cubicBezTo>
                    <a:cubicBezTo>
                      <a:pt x="58" y="81"/>
                      <a:pt x="50" y="96"/>
                      <a:pt x="43" y="111"/>
                    </a:cubicBezTo>
                    <a:cubicBezTo>
                      <a:pt x="37" y="121"/>
                      <a:pt x="32" y="131"/>
                      <a:pt x="28" y="142"/>
                    </a:cubicBezTo>
                    <a:cubicBezTo>
                      <a:pt x="25" y="147"/>
                      <a:pt x="23" y="152"/>
                      <a:pt x="21" y="157"/>
                    </a:cubicBezTo>
                    <a:cubicBezTo>
                      <a:pt x="5" y="201"/>
                      <a:pt x="0" y="244"/>
                      <a:pt x="18" y="289"/>
                    </a:cubicBezTo>
                    <a:cubicBezTo>
                      <a:pt x="26" y="310"/>
                      <a:pt x="32" y="319"/>
                      <a:pt x="44" y="332"/>
                    </a:cubicBezTo>
                    <a:cubicBezTo>
                      <a:pt x="53" y="341"/>
                      <a:pt x="64" y="354"/>
                      <a:pt x="73" y="362"/>
                    </a:cubicBezTo>
                    <a:cubicBezTo>
                      <a:pt x="82" y="371"/>
                      <a:pt x="93" y="378"/>
                      <a:pt x="107" y="382"/>
                    </a:cubicBezTo>
                    <a:cubicBezTo>
                      <a:pt x="130" y="391"/>
                      <a:pt x="153" y="394"/>
                      <a:pt x="178" y="391"/>
                    </a:cubicBezTo>
                    <a:cubicBezTo>
                      <a:pt x="180" y="391"/>
                      <a:pt x="182" y="390"/>
                      <a:pt x="184" y="390"/>
                    </a:cubicBezTo>
                    <a:lnTo>
                      <a:pt x="187" y="389"/>
                    </a:lnTo>
                    <a:cubicBezTo>
                      <a:pt x="215" y="386"/>
                      <a:pt x="241" y="376"/>
                      <a:pt x="264" y="359"/>
                    </a:cubicBezTo>
                    <a:cubicBezTo>
                      <a:pt x="274" y="349"/>
                      <a:pt x="285" y="339"/>
                      <a:pt x="295" y="329"/>
                    </a:cubicBezTo>
                    <a:cubicBezTo>
                      <a:pt x="312" y="308"/>
                      <a:pt x="318" y="287"/>
                      <a:pt x="328" y="264"/>
                    </a:cubicBezTo>
                    <a:cubicBezTo>
                      <a:pt x="332" y="255"/>
                      <a:pt x="336" y="246"/>
                      <a:pt x="341" y="237"/>
                    </a:cubicBezTo>
                    <a:cubicBezTo>
                      <a:pt x="356" y="209"/>
                      <a:pt x="361" y="176"/>
                      <a:pt x="356" y="146"/>
                    </a:cubicBezTo>
                    <a:cubicBezTo>
                      <a:pt x="355" y="137"/>
                      <a:pt x="353" y="131"/>
                      <a:pt x="351" y="121"/>
                    </a:cubicBezTo>
                    <a:close/>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1" name="Freeform 30">
                <a:extLst>
                  <a:ext uri="{FF2B5EF4-FFF2-40B4-BE49-F238E27FC236}">
                    <a16:creationId xmlns:a16="http://schemas.microsoft.com/office/drawing/2014/main" xmlns="" id="{8427335C-2236-4C5A-A4E4-C78E8EE96356}"/>
                  </a:ext>
                </a:extLst>
              </p:cNvPr>
              <p:cNvSpPr>
                <a:spLocks/>
              </p:cNvSpPr>
              <p:nvPr/>
            </p:nvSpPr>
            <p:spPr bwMode="auto">
              <a:xfrm>
                <a:off x="3433" y="2318"/>
                <a:ext cx="13" cy="9"/>
              </a:xfrm>
              <a:custGeom>
                <a:avLst/>
                <a:gdLst>
                  <a:gd name="T0" fmla="*/ 44 w 96"/>
                  <a:gd name="T1" fmla="*/ 0 h 68"/>
                  <a:gd name="T2" fmla="*/ 52 w 96"/>
                  <a:gd name="T3" fmla="*/ 68 h 68"/>
                  <a:gd name="T4" fmla="*/ 44 w 96"/>
                  <a:gd name="T5" fmla="*/ 0 h 68"/>
                </a:gdLst>
                <a:ahLst/>
                <a:cxnLst>
                  <a:cxn ang="0">
                    <a:pos x="T0" y="T1"/>
                  </a:cxn>
                  <a:cxn ang="0">
                    <a:pos x="T2" y="T3"/>
                  </a:cxn>
                  <a:cxn ang="0">
                    <a:pos x="T4" y="T5"/>
                  </a:cxn>
                </a:cxnLst>
                <a:rect l="0" t="0" r="r" b="b"/>
                <a:pathLst>
                  <a:path w="96" h="68">
                    <a:moveTo>
                      <a:pt x="44" y="0"/>
                    </a:moveTo>
                    <a:cubicBezTo>
                      <a:pt x="0" y="0"/>
                      <a:pt x="9" y="68"/>
                      <a:pt x="52" y="68"/>
                    </a:cubicBezTo>
                    <a:cubicBezTo>
                      <a:pt x="96" y="68"/>
                      <a:pt x="88" y="0"/>
                      <a:pt x="44" y="0"/>
                    </a:cubicBezTo>
                    <a:close/>
                  </a:path>
                </a:pathLst>
              </a:custGeom>
              <a:solidFill>
                <a:srgbClr val="F14D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2" name="Freeform 31">
                <a:extLst>
                  <a:ext uri="{FF2B5EF4-FFF2-40B4-BE49-F238E27FC236}">
                    <a16:creationId xmlns:a16="http://schemas.microsoft.com/office/drawing/2014/main" xmlns="" id="{FE56A1B3-739E-4568-8941-EBE27A70B7A4}"/>
                  </a:ext>
                </a:extLst>
              </p:cNvPr>
              <p:cNvSpPr>
                <a:spLocks/>
              </p:cNvSpPr>
              <p:nvPr/>
            </p:nvSpPr>
            <p:spPr bwMode="auto">
              <a:xfrm>
                <a:off x="3277" y="1810"/>
                <a:ext cx="361" cy="411"/>
              </a:xfrm>
              <a:custGeom>
                <a:avLst/>
                <a:gdLst>
                  <a:gd name="T0" fmla="*/ 2637 w 2792"/>
                  <a:gd name="T1" fmla="*/ 998 h 3170"/>
                  <a:gd name="T2" fmla="*/ 1188 w 2792"/>
                  <a:gd name="T3" fmla="*/ 94 h 3170"/>
                  <a:gd name="T4" fmla="*/ 2 w 2792"/>
                  <a:gd name="T5" fmla="*/ 1421 h 3170"/>
                  <a:gd name="T6" fmla="*/ 7 w 2792"/>
                  <a:gd name="T7" fmla="*/ 1550 h 3170"/>
                  <a:gd name="T8" fmla="*/ 60 w 2792"/>
                  <a:gd name="T9" fmla="*/ 2064 h 3170"/>
                  <a:gd name="T10" fmla="*/ 1336 w 2792"/>
                  <a:gd name="T11" fmla="*/ 3154 h 3170"/>
                  <a:gd name="T12" fmla="*/ 2727 w 2792"/>
                  <a:gd name="T13" fmla="*/ 1922 h 3170"/>
                  <a:gd name="T14" fmla="*/ 2637 w 2792"/>
                  <a:gd name="T15" fmla="*/ 998 h 3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2" h="3170">
                    <a:moveTo>
                      <a:pt x="2637" y="998"/>
                    </a:moveTo>
                    <a:cubicBezTo>
                      <a:pt x="2404" y="428"/>
                      <a:pt x="1861" y="0"/>
                      <a:pt x="1188" y="94"/>
                    </a:cubicBezTo>
                    <a:cubicBezTo>
                      <a:pt x="566" y="182"/>
                      <a:pt x="34" y="797"/>
                      <a:pt x="2" y="1421"/>
                    </a:cubicBezTo>
                    <a:cubicBezTo>
                      <a:pt x="0" y="1466"/>
                      <a:pt x="5" y="1508"/>
                      <a:pt x="7" y="1550"/>
                    </a:cubicBezTo>
                    <a:cubicBezTo>
                      <a:pt x="3" y="1729"/>
                      <a:pt x="23" y="1907"/>
                      <a:pt x="60" y="2064"/>
                    </a:cubicBezTo>
                    <a:cubicBezTo>
                      <a:pt x="202" y="2664"/>
                      <a:pt x="680" y="3170"/>
                      <a:pt x="1336" y="3154"/>
                    </a:cubicBezTo>
                    <a:cubicBezTo>
                      <a:pt x="2016" y="3137"/>
                      <a:pt x="2591" y="2569"/>
                      <a:pt x="2727" y="1922"/>
                    </a:cubicBezTo>
                    <a:cubicBezTo>
                      <a:pt x="2792" y="1610"/>
                      <a:pt x="2754" y="1286"/>
                      <a:pt x="2637" y="99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3" name="Freeform 32">
                <a:extLst>
                  <a:ext uri="{FF2B5EF4-FFF2-40B4-BE49-F238E27FC236}">
                    <a16:creationId xmlns:a16="http://schemas.microsoft.com/office/drawing/2014/main" xmlns="" id="{B1FCD780-FC36-4363-8AE2-688379C657E8}"/>
                  </a:ext>
                </a:extLst>
              </p:cNvPr>
              <p:cNvSpPr>
                <a:spLocks/>
              </p:cNvSpPr>
              <p:nvPr/>
            </p:nvSpPr>
            <p:spPr bwMode="auto">
              <a:xfrm>
                <a:off x="3941" y="1738"/>
                <a:ext cx="377" cy="408"/>
              </a:xfrm>
              <a:custGeom>
                <a:avLst/>
                <a:gdLst>
                  <a:gd name="T0" fmla="*/ 2620 w 2912"/>
                  <a:gd name="T1" fmla="*/ 965 h 3147"/>
                  <a:gd name="T2" fmla="*/ 1160 w 2912"/>
                  <a:gd name="T3" fmla="*/ 116 h 3147"/>
                  <a:gd name="T4" fmla="*/ 133 w 2912"/>
                  <a:gd name="T5" fmla="*/ 963 h 3147"/>
                  <a:gd name="T6" fmla="*/ 233 w 2912"/>
                  <a:gd name="T7" fmla="*/ 2376 h 3147"/>
                  <a:gd name="T8" fmla="*/ 1403 w 2912"/>
                  <a:gd name="T9" fmla="*/ 3132 h 3147"/>
                  <a:gd name="T10" fmla="*/ 2620 w 2912"/>
                  <a:gd name="T11" fmla="*/ 965 h 3147"/>
                </a:gdLst>
                <a:ahLst/>
                <a:cxnLst>
                  <a:cxn ang="0">
                    <a:pos x="T0" y="T1"/>
                  </a:cxn>
                  <a:cxn ang="0">
                    <a:pos x="T2" y="T3"/>
                  </a:cxn>
                  <a:cxn ang="0">
                    <a:pos x="T4" y="T5"/>
                  </a:cxn>
                  <a:cxn ang="0">
                    <a:pos x="T6" y="T7"/>
                  </a:cxn>
                  <a:cxn ang="0">
                    <a:pos x="T8" y="T9"/>
                  </a:cxn>
                  <a:cxn ang="0">
                    <a:pos x="T10" y="T11"/>
                  </a:cxn>
                </a:cxnLst>
                <a:rect l="0" t="0" r="r" b="b"/>
                <a:pathLst>
                  <a:path w="2912" h="3147">
                    <a:moveTo>
                      <a:pt x="2620" y="965"/>
                    </a:moveTo>
                    <a:cubicBezTo>
                      <a:pt x="2429" y="385"/>
                      <a:pt x="1757" y="0"/>
                      <a:pt x="1160" y="116"/>
                    </a:cubicBezTo>
                    <a:cubicBezTo>
                      <a:pt x="701" y="206"/>
                      <a:pt x="256" y="511"/>
                      <a:pt x="133" y="963"/>
                    </a:cubicBezTo>
                    <a:cubicBezTo>
                      <a:pt x="0" y="1454"/>
                      <a:pt x="33" y="1894"/>
                      <a:pt x="233" y="2376"/>
                    </a:cubicBezTo>
                    <a:cubicBezTo>
                      <a:pt x="417" y="2820"/>
                      <a:pt x="932" y="3147"/>
                      <a:pt x="1403" y="3132"/>
                    </a:cubicBezTo>
                    <a:cubicBezTo>
                      <a:pt x="2497" y="3099"/>
                      <a:pt x="2912" y="1850"/>
                      <a:pt x="2620" y="9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4" name="Freeform 33">
                <a:extLst>
                  <a:ext uri="{FF2B5EF4-FFF2-40B4-BE49-F238E27FC236}">
                    <a16:creationId xmlns:a16="http://schemas.microsoft.com/office/drawing/2014/main" xmlns="" id="{870EAB37-3D95-4A0C-9023-246F6514A598}"/>
                  </a:ext>
                </a:extLst>
              </p:cNvPr>
              <p:cNvSpPr>
                <a:spLocks/>
              </p:cNvSpPr>
              <p:nvPr/>
            </p:nvSpPr>
            <p:spPr bwMode="auto">
              <a:xfrm>
                <a:off x="3262" y="1802"/>
                <a:ext cx="337" cy="285"/>
              </a:xfrm>
              <a:custGeom>
                <a:avLst/>
                <a:gdLst>
                  <a:gd name="T0" fmla="*/ 190 w 2597"/>
                  <a:gd name="T1" fmla="*/ 2203 h 2203"/>
                  <a:gd name="T2" fmla="*/ 79 w 2597"/>
                  <a:gd name="T3" fmla="*/ 1987 h 2203"/>
                  <a:gd name="T4" fmla="*/ 7 w 2597"/>
                  <a:gd name="T5" fmla="*/ 1471 h 2203"/>
                  <a:gd name="T6" fmla="*/ 410 w 2597"/>
                  <a:gd name="T7" fmla="*/ 574 h 2203"/>
                  <a:gd name="T8" fmla="*/ 1336 w 2597"/>
                  <a:gd name="T9" fmla="*/ 49 h 2203"/>
                  <a:gd name="T10" fmla="*/ 1761 w 2597"/>
                  <a:gd name="T11" fmla="*/ 0 h 2203"/>
                  <a:gd name="T12" fmla="*/ 1904 w 2597"/>
                  <a:gd name="T13" fmla="*/ 4 h 2203"/>
                  <a:gd name="T14" fmla="*/ 2451 w 2597"/>
                  <a:gd name="T15" fmla="*/ 176 h 2203"/>
                  <a:gd name="T16" fmla="*/ 2383 w 2597"/>
                  <a:gd name="T17" fmla="*/ 520 h 2203"/>
                  <a:gd name="T18" fmla="*/ 1485 w 2597"/>
                  <a:gd name="T19" fmla="*/ 147 h 2203"/>
                  <a:gd name="T20" fmla="*/ 1299 w 2597"/>
                  <a:gd name="T21" fmla="*/ 160 h 2203"/>
                  <a:gd name="T22" fmla="*/ 113 w 2597"/>
                  <a:gd name="T23" fmla="*/ 1487 h 2203"/>
                  <a:gd name="T24" fmla="*/ 118 w 2597"/>
                  <a:gd name="T25" fmla="*/ 1616 h 2203"/>
                  <a:gd name="T26" fmla="*/ 171 w 2597"/>
                  <a:gd name="T27" fmla="*/ 2130 h 2203"/>
                  <a:gd name="T28" fmla="*/ 190 w 2597"/>
                  <a:gd name="T29" fmla="*/ 2203 h 2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97" h="2203">
                    <a:moveTo>
                      <a:pt x="190" y="2203"/>
                    </a:moveTo>
                    <a:cubicBezTo>
                      <a:pt x="141" y="2141"/>
                      <a:pt x="107" y="2060"/>
                      <a:pt x="79" y="1987"/>
                    </a:cubicBezTo>
                    <a:cubicBezTo>
                      <a:pt x="17" y="1820"/>
                      <a:pt x="0" y="1648"/>
                      <a:pt x="7" y="1471"/>
                    </a:cubicBezTo>
                    <a:cubicBezTo>
                      <a:pt x="22" y="1129"/>
                      <a:pt x="173" y="818"/>
                      <a:pt x="410" y="574"/>
                    </a:cubicBezTo>
                    <a:cubicBezTo>
                      <a:pt x="667" y="309"/>
                      <a:pt x="977" y="136"/>
                      <a:pt x="1336" y="49"/>
                    </a:cubicBezTo>
                    <a:cubicBezTo>
                      <a:pt x="1477" y="14"/>
                      <a:pt x="1617" y="0"/>
                      <a:pt x="1761" y="0"/>
                    </a:cubicBezTo>
                    <a:cubicBezTo>
                      <a:pt x="1808" y="0"/>
                      <a:pt x="1856" y="1"/>
                      <a:pt x="1904" y="4"/>
                    </a:cubicBezTo>
                    <a:cubicBezTo>
                      <a:pt x="2073" y="15"/>
                      <a:pt x="2338" y="29"/>
                      <a:pt x="2451" y="176"/>
                    </a:cubicBezTo>
                    <a:cubicBezTo>
                      <a:pt x="2597" y="266"/>
                      <a:pt x="2518" y="471"/>
                      <a:pt x="2383" y="520"/>
                    </a:cubicBezTo>
                    <a:cubicBezTo>
                      <a:pt x="2147" y="292"/>
                      <a:pt x="1838" y="147"/>
                      <a:pt x="1485" y="147"/>
                    </a:cubicBezTo>
                    <a:cubicBezTo>
                      <a:pt x="1424" y="147"/>
                      <a:pt x="1362" y="152"/>
                      <a:pt x="1299" y="160"/>
                    </a:cubicBezTo>
                    <a:cubicBezTo>
                      <a:pt x="677" y="248"/>
                      <a:pt x="145" y="863"/>
                      <a:pt x="113" y="1487"/>
                    </a:cubicBezTo>
                    <a:cubicBezTo>
                      <a:pt x="111" y="1532"/>
                      <a:pt x="116" y="1574"/>
                      <a:pt x="118" y="1616"/>
                    </a:cubicBezTo>
                    <a:cubicBezTo>
                      <a:pt x="114" y="1795"/>
                      <a:pt x="134" y="1973"/>
                      <a:pt x="171" y="2130"/>
                    </a:cubicBezTo>
                    <a:cubicBezTo>
                      <a:pt x="177" y="2154"/>
                      <a:pt x="183" y="2179"/>
                      <a:pt x="190" y="2203"/>
                    </a:cubicBezTo>
                    <a:close/>
                  </a:path>
                </a:pathLst>
              </a:custGeom>
              <a:solidFill>
                <a:srgbClr val="CB9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5" name="Freeform 34">
                <a:extLst>
                  <a:ext uri="{FF2B5EF4-FFF2-40B4-BE49-F238E27FC236}">
                    <a16:creationId xmlns:a16="http://schemas.microsoft.com/office/drawing/2014/main" xmlns="" id="{E88037AE-9AFD-4D66-8B5B-96E34F36ECB8}"/>
                  </a:ext>
                </a:extLst>
              </p:cNvPr>
              <p:cNvSpPr>
                <a:spLocks/>
              </p:cNvSpPr>
              <p:nvPr/>
            </p:nvSpPr>
            <p:spPr bwMode="auto">
              <a:xfrm>
                <a:off x="3277" y="1821"/>
                <a:ext cx="294" cy="291"/>
              </a:xfrm>
              <a:custGeom>
                <a:avLst/>
                <a:gdLst>
                  <a:gd name="T0" fmla="*/ 333 w 2272"/>
                  <a:gd name="T1" fmla="*/ 2245 h 2245"/>
                  <a:gd name="T2" fmla="*/ 278 w 2272"/>
                  <a:gd name="T3" fmla="*/ 2229 h 2245"/>
                  <a:gd name="T4" fmla="*/ 91 w 2272"/>
                  <a:gd name="T5" fmla="*/ 2070 h 2245"/>
                  <a:gd name="T6" fmla="*/ 79 w 2272"/>
                  <a:gd name="T7" fmla="*/ 2056 h 2245"/>
                  <a:gd name="T8" fmla="*/ 60 w 2272"/>
                  <a:gd name="T9" fmla="*/ 1983 h 2245"/>
                  <a:gd name="T10" fmla="*/ 7 w 2272"/>
                  <a:gd name="T11" fmla="*/ 1469 h 2245"/>
                  <a:gd name="T12" fmla="*/ 2 w 2272"/>
                  <a:gd name="T13" fmla="*/ 1340 h 2245"/>
                  <a:gd name="T14" fmla="*/ 1188 w 2272"/>
                  <a:gd name="T15" fmla="*/ 13 h 2245"/>
                  <a:gd name="T16" fmla="*/ 1374 w 2272"/>
                  <a:gd name="T17" fmla="*/ 0 h 2245"/>
                  <a:gd name="T18" fmla="*/ 2272 w 2272"/>
                  <a:gd name="T19" fmla="*/ 373 h 2245"/>
                  <a:gd name="T20" fmla="*/ 2268 w 2272"/>
                  <a:gd name="T21" fmla="*/ 375 h 2245"/>
                  <a:gd name="T22" fmla="*/ 2044 w 2272"/>
                  <a:gd name="T23" fmla="*/ 420 h 2245"/>
                  <a:gd name="T24" fmla="*/ 1964 w 2272"/>
                  <a:gd name="T25" fmla="*/ 418 h 2245"/>
                  <a:gd name="T26" fmla="*/ 1884 w 2272"/>
                  <a:gd name="T27" fmla="*/ 416 h 2245"/>
                  <a:gd name="T28" fmla="*/ 1843 w 2272"/>
                  <a:gd name="T29" fmla="*/ 417 h 2245"/>
                  <a:gd name="T30" fmla="*/ 1385 w 2272"/>
                  <a:gd name="T31" fmla="*/ 479 h 2245"/>
                  <a:gd name="T32" fmla="*/ 1025 w 2272"/>
                  <a:gd name="T33" fmla="*/ 620 h 2245"/>
                  <a:gd name="T34" fmla="*/ 1016 w 2272"/>
                  <a:gd name="T35" fmla="*/ 625 h 2245"/>
                  <a:gd name="T36" fmla="*/ 976 w 2272"/>
                  <a:gd name="T37" fmla="*/ 649 h 2245"/>
                  <a:gd name="T38" fmla="*/ 900 w 2272"/>
                  <a:gd name="T39" fmla="*/ 699 h 2245"/>
                  <a:gd name="T40" fmla="*/ 748 w 2272"/>
                  <a:gd name="T41" fmla="*/ 823 h 2245"/>
                  <a:gd name="T42" fmla="*/ 746 w 2272"/>
                  <a:gd name="T43" fmla="*/ 824 h 2245"/>
                  <a:gd name="T44" fmla="*/ 710 w 2272"/>
                  <a:gd name="T45" fmla="*/ 863 h 2245"/>
                  <a:gd name="T46" fmla="*/ 651 w 2272"/>
                  <a:gd name="T47" fmla="*/ 931 h 2245"/>
                  <a:gd name="T48" fmla="*/ 598 w 2272"/>
                  <a:gd name="T49" fmla="*/ 1004 h 2245"/>
                  <a:gd name="T50" fmla="*/ 565 w 2272"/>
                  <a:gd name="T51" fmla="*/ 1054 h 2245"/>
                  <a:gd name="T52" fmla="*/ 559 w 2272"/>
                  <a:gd name="T53" fmla="*/ 1063 h 2245"/>
                  <a:gd name="T54" fmla="*/ 476 w 2272"/>
                  <a:gd name="T55" fmla="*/ 1227 h 2245"/>
                  <a:gd name="T56" fmla="*/ 415 w 2272"/>
                  <a:gd name="T57" fmla="*/ 1394 h 2245"/>
                  <a:gd name="T58" fmla="*/ 385 w 2272"/>
                  <a:gd name="T59" fmla="*/ 1765 h 2245"/>
                  <a:gd name="T60" fmla="*/ 428 w 2272"/>
                  <a:gd name="T61" fmla="*/ 2144 h 2245"/>
                  <a:gd name="T62" fmla="*/ 333 w 2272"/>
                  <a:gd name="T63" fmla="*/ 2245 h 2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2" h="2245">
                    <a:moveTo>
                      <a:pt x="333" y="2245"/>
                    </a:moveTo>
                    <a:cubicBezTo>
                      <a:pt x="314" y="2245"/>
                      <a:pt x="294" y="2240"/>
                      <a:pt x="278" y="2229"/>
                    </a:cubicBezTo>
                    <a:cubicBezTo>
                      <a:pt x="210" y="2183"/>
                      <a:pt x="146" y="2132"/>
                      <a:pt x="91" y="2070"/>
                    </a:cubicBezTo>
                    <a:cubicBezTo>
                      <a:pt x="87" y="2066"/>
                      <a:pt x="83" y="2061"/>
                      <a:pt x="79" y="2056"/>
                    </a:cubicBezTo>
                    <a:cubicBezTo>
                      <a:pt x="72" y="2032"/>
                      <a:pt x="66" y="2007"/>
                      <a:pt x="60" y="1983"/>
                    </a:cubicBezTo>
                    <a:cubicBezTo>
                      <a:pt x="23" y="1826"/>
                      <a:pt x="3" y="1648"/>
                      <a:pt x="7" y="1469"/>
                    </a:cubicBezTo>
                    <a:cubicBezTo>
                      <a:pt x="5" y="1427"/>
                      <a:pt x="0" y="1385"/>
                      <a:pt x="2" y="1340"/>
                    </a:cubicBezTo>
                    <a:cubicBezTo>
                      <a:pt x="34" y="716"/>
                      <a:pt x="566" y="101"/>
                      <a:pt x="1188" y="13"/>
                    </a:cubicBezTo>
                    <a:cubicBezTo>
                      <a:pt x="1251" y="5"/>
                      <a:pt x="1313" y="0"/>
                      <a:pt x="1374" y="0"/>
                    </a:cubicBezTo>
                    <a:cubicBezTo>
                      <a:pt x="1727" y="0"/>
                      <a:pt x="2036" y="145"/>
                      <a:pt x="2272" y="373"/>
                    </a:cubicBezTo>
                    <a:cubicBezTo>
                      <a:pt x="2271" y="374"/>
                      <a:pt x="2270" y="374"/>
                      <a:pt x="2268" y="375"/>
                    </a:cubicBezTo>
                    <a:cubicBezTo>
                      <a:pt x="2201" y="412"/>
                      <a:pt x="2124" y="420"/>
                      <a:pt x="2044" y="420"/>
                    </a:cubicBezTo>
                    <a:cubicBezTo>
                      <a:pt x="2018" y="420"/>
                      <a:pt x="1991" y="419"/>
                      <a:pt x="1964" y="418"/>
                    </a:cubicBezTo>
                    <a:cubicBezTo>
                      <a:pt x="1937" y="417"/>
                      <a:pt x="1910" y="416"/>
                      <a:pt x="1884" y="416"/>
                    </a:cubicBezTo>
                    <a:cubicBezTo>
                      <a:pt x="1870" y="416"/>
                      <a:pt x="1856" y="416"/>
                      <a:pt x="1843" y="417"/>
                    </a:cubicBezTo>
                    <a:cubicBezTo>
                      <a:pt x="1690" y="423"/>
                      <a:pt x="1534" y="445"/>
                      <a:pt x="1385" y="479"/>
                    </a:cubicBezTo>
                    <a:cubicBezTo>
                      <a:pt x="1279" y="504"/>
                      <a:pt x="1138" y="562"/>
                      <a:pt x="1025" y="620"/>
                    </a:cubicBezTo>
                    <a:cubicBezTo>
                      <a:pt x="1019" y="623"/>
                      <a:pt x="1018" y="624"/>
                      <a:pt x="1016" y="625"/>
                    </a:cubicBezTo>
                    <a:cubicBezTo>
                      <a:pt x="1002" y="633"/>
                      <a:pt x="989" y="640"/>
                      <a:pt x="976" y="649"/>
                    </a:cubicBezTo>
                    <a:cubicBezTo>
                      <a:pt x="950" y="665"/>
                      <a:pt x="925" y="682"/>
                      <a:pt x="900" y="699"/>
                    </a:cubicBezTo>
                    <a:cubicBezTo>
                      <a:pt x="847" y="737"/>
                      <a:pt x="796" y="778"/>
                      <a:pt x="748" y="823"/>
                    </a:cubicBezTo>
                    <a:lnTo>
                      <a:pt x="746" y="824"/>
                    </a:lnTo>
                    <a:cubicBezTo>
                      <a:pt x="733" y="837"/>
                      <a:pt x="721" y="850"/>
                      <a:pt x="710" y="863"/>
                    </a:cubicBezTo>
                    <a:cubicBezTo>
                      <a:pt x="690" y="885"/>
                      <a:pt x="670" y="908"/>
                      <a:pt x="651" y="931"/>
                    </a:cubicBezTo>
                    <a:cubicBezTo>
                      <a:pt x="633" y="955"/>
                      <a:pt x="615" y="979"/>
                      <a:pt x="598" y="1004"/>
                    </a:cubicBezTo>
                    <a:cubicBezTo>
                      <a:pt x="586" y="1020"/>
                      <a:pt x="575" y="1037"/>
                      <a:pt x="565" y="1054"/>
                    </a:cubicBezTo>
                    <a:cubicBezTo>
                      <a:pt x="563" y="1058"/>
                      <a:pt x="563" y="1057"/>
                      <a:pt x="559" y="1063"/>
                    </a:cubicBezTo>
                    <a:cubicBezTo>
                      <a:pt x="531" y="1118"/>
                      <a:pt x="501" y="1171"/>
                      <a:pt x="476" y="1227"/>
                    </a:cubicBezTo>
                    <a:cubicBezTo>
                      <a:pt x="449" y="1285"/>
                      <a:pt x="426" y="1351"/>
                      <a:pt x="415" y="1394"/>
                    </a:cubicBezTo>
                    <a:cubicBezTo>
                      <a:pt x="387" y="1513"/>
                      <a:pt x="376" y="1642"/>
                      <a:pt x="385" y="1765"/>
                    </a:cubicBezTo>
                    <a:cubicBezTo>
                      <a:pt x="394" y="1889"/>
                      <a:pt x="403" y="2021"/>
                      <a:pt x="428" y="2144"/>
                    </a:cubicBezTo>
                    <a:cubicBezTo>
                      <a:pt x="441" y="2207"/>
                      <a:pt x="387" y="2245"/>
                      <a:pt x="333" y="2245"/>
                    </a:cubicBezTo>
                  </a:path>
                </a:pathLst>
              </a:custGeom>
              <a:solidFill>
                <a:srgbClr val="CB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6" name="Freeform 35">
                <a:extLst>
                  <a:ext uri="{FF2B5EF4-FFF2-40B4-BE49-F238E27FC236}">
                    <a16:creationId xmlns:a16="http://schemas.microsoft.com/office/drawing/2014/main" xmlns="" id="{20E0BB1D-EAD2-4F85-A39D-9B6555A61FA8}"/>
                  </a:ext>
                </a:extLst>
              </p:cNvPr>
              <p:cNvSpPr>
                <a:spLocks/>
              </p:cNvSpPr>
              <p:nvPr/>
            </p:nvSpPr>
            <p:spPr bwMode="auto">
              <a:xfrm>
                <a:off x="4255" y="1817"/>
                <a:ext cx="39" cy="109"/>
              </a:xfrm>
              <a:custGeom>
                <a:avLst/>
                <a:gdLst>
                  <a:gd name="T0" fmla="*/ 279 w 297"/>
                  <a:gd name="T1" fmla="*/ 841 h 841"/>
                  <a:gd name="T2" fmla="*/ 191 w 297"/>
                  <a:gd name="T3" fmla="*/ 352 h 841"/>
                  <a:gd name="T4" fmla="*/ 0 w 297"/>
                  <a:gd name="T5" fmla="*/ 0 h 841"/>
                  <a:gd name="T6" fmla="*/ 164 w 297"/>
                  <a:gd name="T7" fmla="*/ 207 h 841"/>
                  <a:gd name="T8" fmla="*/ 285 w 297"/>
                  <a:gd name="T9" fmla="*/ 709 h 841"/>
                  <a:gd name="T10" fmla="*/ 279 w 297"/>
                  <a:gd name="T11" fmla="*/ 841 h 841"/>
                </a:gdLst>
                <a:ahLst/>
                <a:cxnLst>
                  <a:cxn ang="0">
                    <a:pos x="T0" y="T1"/>
                  </a:cxn>
                  <a:cxn ang="0">
                    <a:pos x="T2" y="T3"/>
                  </a:cxn>
                  <a:cxn ang="0">
                    <a:pos x="T4" y="T5"/>
                  </a:cxn>
                  <a:cxn ang="0">
                    <a:pos x="T6" y="T7"/>
                  </a:cxn>
                  <a:cxn ang="0">
                    <a:pos x="T8" y="T9"/>
                  </a:cxn>
                  <a:cxn ang="0">
                    <a:pos x="T10" y="T11"/>
                  </a:cxn>
                </a:cxnLst>
                <a:rect l="0" t="0" r="r" b="b"/>
                <a:pathLst>
                  <a:path w="297" h="841">
                    <a:moveTo>
                      <a:pt x="279" y="841"/>
                    </a:moveTo>
                    <a:cubicBezTo>
                      <a:pt x="271" y="672"/>
                      <a:pt x="242" y="506"/>
                      <a:pt x="191" y="352"/>
                    </a:cubicBezTo>
                    <a:cubicBezTo>
                      <a:pt x="149" y="224"/>
                      <a:pt x="83" y="105"/>
                      <a:pt x="0" y="0"/>
                    </a:cubicBezTo>
                    <a:cubicBezTo>
                      <a:pt x="62" y="60"/>
                      <a:pt x="117" y="129"/>
                      <a:pt x="164" y="207"/>
                    </a:cubicBezTo>
                    <a:cubicBezTo>
                      <a:pt x="253" y="359"/>
                      <a:pt x="297" y="533"/>
                      <a:pt x="285" y="709"/>
                    </a:cubicBezTo>
                    <a:cubicBezTo>
                      <a:pt x="282" y="753"/>
                      <a:pt x="284" y="797"/>
                      <a:pt x="279" y="841"/>
                    </a:cubicBezTo>
                  </a:path>
                </a:pathLst>
              </a:custGeom>
              <a:solidFill>
                <a:srgbClr val="CB9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7" name="Freeform 36">
                <a:extLst>
                  <a:ext uri="{FF2B5EF4-FFF2-40B4-BE49-F238E27FC236}">
                    <a16:creationId xmlns:a16="http://schemas.microsoft.com/office/drawing/2014/main" xmlns="" id="{54CA673D-D870-41FA-A406-4AE2D9081ADF}"/>
                  </a:ext>
                </a:extLst>
              </p:cNvPr>
              <p:cNvSpPr>
                <a:spLocks/>
              </p:cNvSpPr>
              <p:nvPr/>
            </p:nvSpPr>
            <p:spPr bwMode="auto">
              <a:xfrm>
                <a:off x="3961" y="1766"/>
                <a:ext cx="330" cy="192"/>
              </a:xfrm>
              <a:custGeom>
                <a:avLst/>
                <a:gdLst>
                  <a:gd name="T0" fmla="*/ 2410 w 2550"/>
                  <a:gd name="T1" fmla="*/ 1487 h 1487"/>
                  <a:gd name="T2" fmla="*/ 2393 w 2550"/>
                  <a:gd name="T3" fmla="*/ 1477 h 1487"/>
                  <a:gd name="T4" fmla="*/ 2268 w 2550"/>
                  <a:gd name="T5" fmla="*/ 1346 h 1487"/>
                  <a:gd name="T6" fmla="*/ 2194 w 2550"/>
                  <a:gd name="T7" fmla="*/ 1202 h 1487"/>
                  <a:gd name="T8" fmla="*/ 1996 w 2550"/>
                  <a:gd name="T9" fmla="*/ 912 h 1487"/>
                  <a:gd name="T10" fmla="*/ 1455 w 2550"/>
                  <a:gd name="T11" fmla="*/ 608 h 1487"/>
                  <a:gd name="T12" fmla="*/ 1026 w 2550"/>
                  <a:gd name="T13" fmla="*/ 541 h 1487"/>
                  <a:gd name="T14" fmla="*/ 730 w 2550"/>
                  <a:gd name="T15" fmla="*/ 587 h 1487"/>
                  <a:gd name="T16" fmla="*/ 459 w 2550"/>
                  <a:gd name="T17" fmla="*/ 727 h 1487"/>
                  <a:gd name="T18" fmla="*/ 172 w 2550"/>
                  <a:gd name="T19" fmla="*/ 930 h 1487"/>
                  <a:gd name="T20" fmla="*/ 116 w 2550"/>
                  <a:gd name="T21" fmla="*/ 952 h 1487"/>
                  <a:gd name="T22" fmla="*/ 9 w 2550"/>
                  <a:gd name="T23" fmla="*/ 833 h 1487"/>
                  <a:gd name="T24" fmla="*/ 175 w 2550"/>
                  <a:gd name="T25" fmla="*/ 412 h 1487"/>
                  <a:gd name="T26" fmla="*/ 561 w 2550"/>
                  <a:gd name="T27" fmla="*/ 116 h 1487"/>
                  <a:gd name="T28" fmla="*/ 1084 w 2550"/>
                  <a:gd name="T29" fmla="*/ 0 h 1487"/>
                  <a:gd name="T30" fmla="*/ 1566 w 2550"/>
                  <a:gd name="T31" fmla="*/ 56 h 1487"/>
                  <a:gd name="T32" fmla="*/ 2271 w 2550"/>
                  <a:gd name="T33" fmla="*/ 400 h 1487"/>
                  <a:gd name="T34" fmla="*/ 2462 w 2550"/>
                  <a:gd name="T35" fmla="*/ 752 h 1487"/>
                  <a:gd name="T36" fmla="*/ 2550 w 2550"/>
                  <a:gd name="T37" fmla="*/ 1241 h 1487"/>
                  <a:gd name="T38" fmla="*/ 2535 w 2550"/>
                  <a:gd name="T39" fmla="*/ 1313 h 1487"/>
                  <a:gd name="T40" fmla="*/ 2436 w 2550"/>
                  <a:gd name="T41" fmla="*/ 1472 h 1487"/>
                  <a:gd name="T42" fmla="*/ 2410 w 2550"/>
                  <a:gd name="T43" fmla="*/ 1487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0" h="1487">
                    <a:moveTo>
                      <a:pt x="2410" y="1487"/>
                    </a:moveTo>
                    <a:cubicBezTo>
                      <a:pt x="2403" y="1487"/>
                      <a:pt x="2397" y="1484"/>
                      <a:pt x="2393" y="1477"/>
                    </a:cubicBezTo>
                    <a:cubicBezTo>
                      <a:pt x="2364" y="1427"/>
                      <a:pt x="2302" y="1394"/>
                      <a:pt x="2268" y="1346"/>
                    </a:cubicBezTo>
                    <a:cubicBezTo>
                      <a:pt x="2237" y="1301"/>
                      <a:pt x="2223" y="1248"/>
                      <a:pt x="2194" y="1202"/>
                    </a:cubicBezTo>
                    <a:cubicBezTo>
                      <a:pt x="2131" y="1104"/>
                      <a:pt x="2068" y="1004"/>
                      <a:pt x="1996" y="912"/>
                    </a:cubicBezTo>
                    <a:cubicBezTo>
                      <a:pt x="1865" y="744"/>
                      <a:pt x="1673" y="667"/>
                      <a:pt x="1455" y="608"/>
                    </a:cubicBezTo>
                    <a:cubicBezTo>
                      <a:pt x="1308" y="569"/>
                      <a:pt x="1167" y="541"/>
                      <a:pt x="1026" y="541"/>
                    </a:cubicBezTo>
                    <a:cubicBezTo>
                      <a:pt x="928" y="541"/>
                      <a:pt x="830" y="554"/>
                      <a:pt x="730" y="587"/>
                    </a:cubicBezTo>
                    <a:cubicBezTo>
                      <a:pt x="631" y="619"/>
                      <a:pt x="541" y="664"/>
                      <a:pt x="459" y="727"/>
                    </a:cubicBezTo>
                    <a:cubicBezTo>
                      <a:pt x="365" y="798"/>
                      <a:pt x="257" y="848"/>
                      <a:pt x="172" y="930"/>
                    </a:cubicBezTo>
                    <a:cubicBezTo>
                      <a:pt x="155" y="946"/>
                      <a:pt x="136" y="952"/>
                      <a:pt x="116" y="952"/>
                    </a:cubicBezTo>
                    <a:cubicBezTo>
                      <a:pt x="58" y="952"/>
                      <a:pt x="0" y="893"/>
                      <a:pt x="9" y="833"/>
                    </a:cubicBezTo>
                    <a:cubicBezTo>
                      <a:pt x="34" y="672"/>
                      <a:pt x="61" y="536"/>
                      <a:pt x="175" y="412"/>
                    </a:cubicBezTo>
                    <a:cubicBezTo>
                      <a:pt x="287" y="290"/>
                      <a:pt x="414" y="194"/>
                      <a:pt x="561" y="116"/>
                    </a:cubicBezTo>
                    <a:cubicBezTo>
                      <a:pt x="723" y="31"/>
                      <a:pt x="902" y="0"/>
                      <a:pt x="1084" y="0"/>
                    </a:cubicBezTo>
                    <a:cubicBezTo>
                      <a:pt x="1246" y="0"/>
                      <a:pt x="1411" y="25"/>
                      <a:pt x="1566" y="56"/>
                    </a:cubicBezTo>
                    <a:cubicBezTo>
                      <a:pt x="1828" y="110"/>
                      <a:pt x="2082" y="216"/>
                      <a:pt x="2271" y="400"/>
                    </a:cubicBezTo>
                    <a:cubicBezTo>
                      <a:pt x="2354" y="505"/>
                      <a:pt x="2420" y="624"/>
                      <a:pt x="2462" y="752"/>
                    </a:cubicBezTo>
                    <a:cubicBezTo>
                      <a:pt x="2513" y="906"/>
                      <a:pt x="2542" y="1072"/>
                      <a:pt x="2550" y="1241"/>
                    </a:cubicBezTo>
                    <a:cubicBezTo>
                      <a:pt x="2548" y="1265"/>
                      <a:pt x="2544" y="1289"/>
                      <a:pt x="2535" y="1313"/>
                    </a:cubicBezTo>
                    <a:cubicBezTo>
                      <a:pt x="2513" y="1376"/>
                      <a:pt x="2461" y="1414"/>
                      <a:pt x="2436" y="1472"/>
                    </a:cubicBezTo>
                    <a:cubicBezTo>
                      <a:pt x="2432" y="1481"/>
                      <a:pt x="2421" y="1487"/>
                      <a:pt x="2410" y="1487"/>
                    </a:cubicBezTo>
                  </a:path>
                </a:pathLst>
              </a:custGeom>
              <a:solidFill>
                <a:srgbClr val="CBA9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8" name="Freeform 37">
                <a:extLst>
                  <a:ext uri="{FF2B5EF4-FFF2-40B4-BE49-F238E27FC236}">
                    <a16:creationId xmlns:a16="http://schemas.microsoft.com/office/drawing/2014/main" xmlns="" id="{33254919-6B55-470E-976B-EC58B30D09F0}"/>
                  </a:ext>
                </a:extLst>
              </p:cNvPr>
              <p:cNvSpPr>
                <a:spLocks/>
              </p:cNvSpPr>
              <p:nvPr/>
            </p:nvSpPr>
            <p:spPr bwMode="auto">
              <a:xfrm>
                <a:off x="2517" y="630"/>
                <a:ext cx="2657" cy="3129"/>
              </a:xfrm>
              <a:custGeom>
                <a:avLst/>
                <a:gdLst>
                  <a:gd name="T0" fmla="*/ 19520 w 20513"/>
                  <a:gd name="T1" fmla="*/ 15104 h 24159"/>
                  <a:gd name="T2" fmla="*/ 17260 w 20513"/>
                  <a:gd name="T3" fmla="*/ 10519 h 24159"/>
                  <a:gd name="T4" fmla="*/ 16771 w 20513"/>
                  <a:gd name="T5" fmla="*/ 8303 h 24159"/>
                  <a:gd name="T6" fmla="*/ 16529 w 20513"/>
                  <a:gd name="T7" fmla="*/ 6585 h 24159"/>
                  <a:gd name="T8" fmla="*/ 14454 w 20513"/>
                  <a:gd name="T9" fmla="*/ 2275 h 24159"/>
                  <a:gd name="T10" fmla="*/ 10200 w 20513"/>
                  <a:gd name="T11" fmla="*/ 17 h 24159"/>
                  <a:gd name="T12" fmla="*/ 6626 w 20513"/>
                  <a:gd name="T13" fmla="*/ 681 h 24159"/>
                  <a:gd name="T14" fmla="*/ 2128 w 20513"/>
                  <a:gd name="T15" fmla="*/ 6945 h 24159"/>
                  <a:gd name="T16" fmla="*/ 1811 w 20513"/>
                  <a:gd name="T17" fmla="*/ 11163 h 24159"/>
                  <a:gd name="T18" fmla="*/ 1805 w 20513"/>
                  <a:gd name="T19" fmla="*/ 17145 h 24159"/>
                  <a:gd name="T20" fmla="*/ 1152 w 20513"/>
                  <a:gd name="T21" fmla="*/ 20533 h 24159"/>
                  <a:gd name="T22" fmla="*/ 3227 w 20513"/>
                  <a:gd name="T23" fmla="*/ 23246 h 24159"/>
                  <a:gd name="T24" fmla="*/ 2932 w 20513"/>
                  <a:gd name="T25" fmla="*/ 23754 h 24159"/>
                  <a:gd name="T26" fmla="*/ 4989 w 20513"/>
                  <a:gd name="T27" fmla="*/ 23188 h 24159"/>
                  <a:gd name="T28" fmla="*/ 5457 w 20513"/>
                  <a:gd name="T29" fmla="*/ 22611 h 24159"/>
                  <a:gd name="T30" fmla="*/ 6093 w 20513"/>
                  <a:gd name="T31" fmla="*/ 22687 h 24159"/>
                  <a:gd name="T32" fmla="*/ 6724 w 20513"/>
                  <a:gd name="T33" fmla="*/ 22631 h 24159"/>
                  <a:gd name="T34" fmla="*/ 8000 w 20513"/>
                  <a:gd name="T35" fmla="*/ 22759 h 24159"/>
                  <a:gd name="T36" fmla="*/ 7976 w 20513"/>
                  <a:gd name="T37" fmla="*/ 22349 h 24159"/>
                  <a:gd name="T38" fmla="*/ 7781 w 20513"/>
                  <a:gd name="T39" fmla="*/ 22087 h 24159"/>
                  <a:gd name="T40" fmla="*/ 7733 w 20513"/>
                  <a:gd name="T41" fmla="*/ 21999 h 24159"/>
                  <a:gd name="T42" fmla="*/ 7671 w 20513"/>
                  <a:gd name="T43" fmla="*/ 21877 h 24159"/>
                  <a:gd name="T44" fmla="*/ 7529 w 20513"/>
                  <a:gd name="T45" fmla="*/ 21663 h 24159"/>
                  <a:gd name="T46" fmla="*/ 6845 w 20513"/>
                  <a:gd name="T47" fmla="*/ 20960 h 24159"/>
                  <a:gd name="T48" fmla="*/ 7679 w 20513"/>
                  <a:gd name="T49" fmla="*/ 16656 h 24159"/>
                  <a:gd name="T50" fmla="*/ 9075 w 20513"/>
                  <a:gd name="T51" fmla="*/ 15553 h 24159"/>
                  <a:gd name="T52" fmla="*/ 7553 w 20513"/>
                  <a:gd name="T53" fmla="*/ 14727 h 24159"/>
                  <a:gd name="T54" fmla="*/ 5944 w 20513"/>
                  <a:gd name="T55" fmla="*/ 14182 h 24159"/>
                  <a:gd name="T56" fmla="*/ 5274 w 20513"/>
                  <a:gd name="T57" fmla="*/ 12938 h 24159"/>
                  <a:gd name="T58" fmla="*/ 4883 w 20513"/>
                  <a:gd name="T59" fmla="*/ 12769 h 24159"/>
                  <a:gd name="T60" fmla="*/ 3265 w 20513"/>
                  <a:gd name="T61" fmla="*/ 11441 h 24159"/>
                  <a:gd name="T62" fmla="*/ 4237 w 20513"/>
                  <a:gd name="T63" fmla="*/ 9620 h 24159"/>
                  <a:gd name="T64" fmla="*/ 4455 w 20513"/>
                  <a:gd name="T65" fmla="*/ 9645 h 24159"/>
                  <a:gd name="T66" fmla="*/ 4486 w 20513"/>
                  <a:gd name="T67" fmla="*/ 9607 h 24159"/>
                  <a:gd name="T68" fmla="*/ 4580 w 20513"/>
                  <a:gd name="T69" fmla="*/ 9263 h 24159"/>
                  <a:gd name="T70" fmla="*/ 4491 w 20513"/>
                  <a:gd name="T71" fmla="*/ 9085 h 24159"/>
                  <a:gd name="T72" fmla="*/ 5103 w 20513"/>
                  <a:gd name="T73" fmla="*/ 7498 h 24159"/>
                  <a:gd name="T74" fmla="*/ 6148 w 20513"/>
                  <a:gd name="T75" fmla="*/ 9191 h 24159"/>
                  <a:gd name="T76" fmla="*/ 7927 w 20513"/>
                  <a:gd name="T77" fmla="*/ 8888 h 24159"/>
                  <a:gd name="T78" fmla="*/ 8118 w 20513"/>
                  <a:gd name="T79" fmla="*/ 4885 h 24159"/>
                  <a:gd name="T80" fmla="*/ 8620 w 20513"/>
                  <a:gd name="T81" fmla="*/ 7464 h 24159"/>
                  <a:gd name="T82" fmla="*/ 11063 w 20513"/>
                  <a:gd name="T83" fmla="*/ 8760 h 24159"/>
                  <a:gd name="T84" fmla="*/ 11729 w 20513"/>
                  <a:gd name="T85" fmla="*/ 8330 h 24159"/>
                  <a:gd name="T86" fmla="*/ 13521 w 20513"/>
                  <a:gd name="T87" fmla="*/ 8423 h 24159"/>
                  <a:gd name="T88" fmla="*/ 13973 w 20513"/>
                  <a:gd name="T89" fmla="*/ 8026 h 24159"/>
                  <a:gd name="T90" fmla="*/ 14402 w 20513"/>
                  <a:gd name="T91" fmla="*/ 8969 h 24159"/>
                  <a:gd name="T92" fmla="*/ 15713 w 20513"/>
                  <a:gd name="T93" fmla="*/ 11007 h 24159"/>
                  <a:gd name="T94" fmla="*/ 14629 w 20513"/>
                  <a:gd name="T95" fmla="*/ 10380 h 24159"/>
                  <a:gd name="T96" fmla="*/ 15336 w 20513"/>
                  <a:gd name="T97" fmla="*/ 11617 h 24159"/>
                  <a:gd name="T98" fmla="*/ 14380 w 20513"/>
                  <a:gd name="T99" fmla="*/ 12281 h 24159"/>
                  <a:gd name="T100" fmla="*/ 13136 w 20513"/>
                  <a:gd name="T101" fmla="*/ 13805 h 24159"/>
                  <a:gd name="T102" fmla="*/ 12550 w 20513"/>
                  <a:gd name="T103" fmla="*/ 15643 h 24159"/>
                  <a:gd name="T104" fmla="*/ 13653 w 20513"/>
                  <a:gd name="T105" fmla="*/ 17166 h 24159"/>
                  <a:gd name="T106" fmla="*/ 14583 w 20513"/>
                  <a:gd name="T107" fmla="*/ 16412 h 24159"/>
                  <a:gd name="T108" fmla="*/ 15310 w 20513"/>
                  <a:gd name="T109" fmla="*/ 16102 h 24159"/>
                  <a:gd name="T110" fmla="*/ 15472 w 20513"/>
                  <a:gd name="T111" fmla="*/ 17153 h 24159"/>
                  <a:gd name="T112" fmla="*/ 14307 w 20513"/>
                  <a:gd name="T113" fmla="*/ 18345 h 24159"/>
                  <a:gd name="T114" fmla="*/ 12975 w 20513"/>
                  <a:gd name="T115" fmla="*/ 19451 h 24159"/>
                  <a:gd name="T116" fmla="*/ 13220 w 20513"/>
                  <a:gd name="T117" fmla="*/ 23320 h 24159"/>
                  <a:gd name="T118" fmla="*/ 15259 w 20513"/>
                  <a:gd name="T119" fmla="*/ 23394 h 24159"/>
                  <a:gd name="T120" fmla="*/ 16472 w 20513"/>
                  <a:gd name="T121" fmla="*/ 22206 h 24159"/>
                  <a:gd name="T122" fmla="*/ 18067 w 20513"/>
                  <a:gd name="T123" fmla="*/ 21765 h 24159"/>
                  <a:gd name="T124" fmla="*/ 20434 w 20513"/>
                  <a:gd name="T125" fmla="*/ 18081 h 24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13" h="24159">
                    <a:moveTo>
                      <a:pt x="20434" y="18081"/>
                    </a:moveTo>
                    <a:cubicBezTo>
                      <a:pt x="20396" y="17854"/>
                      <a:pt x="20366" y="17592"/>
                      <a:pt x="20236" y="17395"/>
                    </a:cubicBezTo>
                    <a:cubicBezTo>
                      <a:pt x="20224" y="17110"/>
                      <a:pt x="20167" y="16817"/>
                      <a:pt x="20130" y="16565"/>
                    </a:cubicBezTo>
                    <a:cubicBezTo>
                      <a:pt x="20050" y="16026"/>
                      <a:pt x="19789" y="15570"/>
                      <a:pt x="19520" y="15104"/>
                    </a:cubicBezTo>
                    <a:cubicBezTo>
                      <a:pt x="19000" y="14200"/>
                      <a:pt x="18342" y="13330"/>
                      <a:pt x="17976" y="12348"/>
                    </a:cubicBezTo>
                    <a:cubicBezTo>
                      <a:pt x="17938" y="12244"/>
                      <a:pt x="17857" y="12201"/>
                      <a:pt x="17775" y="12200"/>
                    </a:cubicBezTo>
                    <a:cubicBezTo>
                      <a:pt x="17732" y="12084"/>
                      <a:pt x="17692" y="11967"/>
                      <a:pt x="17653" y="11849"/>
                    </a:cubicBezTo>
                    <a:cubicBezTo>
                      <a:pt x="17507" y="11410"/>
                      <a:pt x="17377" y="10966"/>
                      <a:pt x="17260" y="10519"/>
                    </a:cubicBezTo>
                    <a:cubicBezTo>
                      <a:pt x="17174" y="10188"/>
                      <a:pt x="17097" y="9856"/>
                      <a:pt x="17025" y="9522"/>
                    </a:cubicBezTo>
                    <a:cubicBezTo>
                      <a:pt x="17032" y="9496"/>
                      <a:pt x="17035" y="9467"/>
                      <a:pt x="17031" y="9434"/>
                    </a:cubicBezTo>
                    <a:cubicBezTo>
                      <a:pt x="16996" y="9167"/>
                      <a:pt x="16952" y="8904"/>
                      <a:pt x="16884" y="8643"/>
                    </a:cubicBezTo>
                    <a:cubicBezTo>
                      <a:pt x="16856" y="8537"/>
                      <a:pt x="16812" y="8421"/>
                      <a:pt x="16771" y="8303"/>
                    </a:cubicBezTo>
                    <a:cubicBezTo>
                      <a:pt x="16733" y="8106"/>
                      <a:pt x="16700" y="7908"/>
                      <a:pt x="16680" y="7711"/>
                    </a:cubicBezTo>
                    <a:cubicBezTo>
                      <a:pt x="16677" y="7680"/>
                      <a:pt x="16668" y="7656"/>
                      <a:pt x="16656" y="7636"/>
                    </a:cubicBezTo>
                    <a:cubicBezTo>
                      <a:pt x="16640" y="7518"/>
                      <a:pt x="16620" y="7402"/>
                      <a:pt x="16596" y="7286"/>
                    </a:cubicBezTo>
                    <a:cubicBezTo>
                      <a:pt x="16584" y="7052"/>
                      <a:pt x="16568" y="6817"/>
                      <a:pt x="16529" y="6585"/>
                    </a:cubicBezTo>
                    <a:cubicBezTo>
                      <a:pt x="16433" y="6004"/>
                      <a:pt x="16273" y="5429"/>
                      <a:pt x="16009" y="4900"/>
                    </a:cubicBezTo>
                    <a:cubicBezTo>
                      <a:pt x="15760" y="4399"/>
                      <a:pt x="15481" y="3909"/>
                      <a:pt x="15186" y="3434"/>
                    </a:cubicBezTo>
                    <a:cubicBezTo>
                      <a:pt x="15036" y="3193"/>
                      <a:pt x="14869" y="2907"/>
                      <a:pt x="14670" y="2660"/>
                    </a:cubicBezTo>
                    <a:cubicBezTo>
                      <a:pt x="14606" y="2528"/>
                      <a:pt x="14522" y="2399"/>
                      <a:pt x="14454" y="2275"/>
                    </a:cubicBezTo>
                    <a:cubicBezTo>
                      <a:pt x="14369" y="2121"/>
                      <a:pt x="14280" y="1971"/>
                      <a:pt x="14171" y="1833"/>
                    </a:cubicBezTo>
                    <a:cubicBezTo>
                      <a:pt x="13943" y="1543"/>
                      <a:pt x="13647" y="1322"/>
                      <a:pt x="13332" y="1133"/>
                    </a:cubicBezTo>
                    <a:cubicBezTo>
                      <a:pt x="12693" y="750"/>
                      <a:pt x="11993" y="502"/>
                      <a:pt x="11287" y="274"/>
                    </a:cubicBezTo>
                    <a:cubicBezTo>
                      <a:pt x="10930" y="158"/>
                      <a:pt x="10577" y="34"/>
                      <a:pt x="10200" y="17"/>
                    </a:cubicBezTo>
                    <a:cubicBezTo>
                      <a:pt x="9810" y="0"/>
                      <a:pt x="9422" y="42"/>
                      <a:pt x="9036" y="94"/>
                    </a:cubicBezTo>
                    <a:cubicBezTo>
                      <a:pt x="8662" y="144"/>
                      <a:pt x="8289" y="227"/>
                      <a:pt x="7943" y="382"/>
                    </a:cubicBezTo>
                    <a:cubicBezTo>
                      <a:pt x="7766" y="461"/>
                      <a:pt x="7532" y="563"/>
                      <a:pt x="7377" y="714"/>
                    </a:cubicBezTo>
                    <a:cubicBezTo>
                      <a:pt x="7147" y="626"/>
                      <a:pt x="6849" y="658"/>
                      <a:pt x="6626" y="681"/>
                    </a:cubicBezTo>
                    <a:cubicBezTo>
                      <a:pt x="6240" y="721"/>
                      <a:pt x="5862" y="826"/>
                      <a:pt x="5509" y="985"/>
                    </a:cubicBezTo>
                    <a:cubicBezTo>
                      <a:pt x="4806" y="1301"/>
                      <a:pt x="4212" y="1798"/>
                      <a:pt x="3718" y="2383"/>
                    </a:cubicBezTo>
                    <a:cubicBezTo>
                      <a:pt x="3213" y="2981"/>
                      <a:pt x="2764" y="3683"/>
                      <a:pt x="2497" y="4422"/>
                    </a:cubicBezTo>
                    <a:cubicBezTo>
                      <a:pt x="2208" y="5223"/>
                      <a:pt x="2187" y="6104"/>
                      <a:pt x="2128" y="6945"/>
                    </a:cubicBezTo>
                    <a:cubicBezTo>
                      <a:pt x="2092" y="7445"/>
                      <a:pt x="2065" y="7946"/>
                      <a:pt x="2046" y="8447"/>
                    </a:cubicBezTo>
                    <a:cubicBezTo>
                      <a:pt x="2036" y="8690"/>
                      <a:pt x="2028" y="8932"/>
                      <a:pt x="2023" y="9175"/>
                    </a:cubicBezTo>
                    <a:cubicBezTo>
                      <a:pt x="2019" y="9397"/>
                      <a:pt x="1995" y="9664"/>
                      <a:pt x="2135" y="9848"/>
                    </a:cubicBezTo>
                    <a:cubicBezTo>
                      <a:pt x="2061" y="10295"/>
                      <a:pt x="1960" y="10738"/>
                      <a:pt x="1811" y="11163"/>
                    </a:cubicBezTo>
                    <a:cubicBezTo>
                      <a:pt x="1686" y="11524"/>
                      <a:pt x="1524" y="11873"/>
                      <a:pt x="1311" y="12190"/>
                    </a:cubicBezTo>
                    <a:cubicBezTo>
                      <a:pt x="1101" y="12502"/>
                      <a:pt x="843" y="12775"/>
                      <a:pt x="619" y="13074"/>
                    </a:cubicBezTo>
                    <a:cubicBezTo>
                      <a:pt x="133" y="13722"/>
                      <a:pt x="0" y="14440"/>
                      <a:pt x="397" y="15174"/>
                    </a:cubicBezTo>
                    <a:cubicBezTo>
                      <a:pt x="784" y="15890"/>
                      <a:pt x="1446" y="16405"/>
                      <a:pt x="1805" y="17145"/>
                    </a:cubicBezTo>
                    <a:cubicBezTo>
                      <a:pt x="2016" y="17580"/>
                      <a:pt x="2188" y="18058"/>
                      <a:pt x="2212" y="18545"/>
                    </a:cubicBezTo>
                    <a:cubicBezTo>
                      <a:pt x="2224" y="18774"/>
                      <a:pt x="2191" y="18996"/>
                      <a:pt x="2115" y="19211"/>
                    </a:cubicBezTo>
                    <a:cubicBezTo>
                      <a:pt x="2073" y="19328"/>
                      <a:pt x="2041" y="19451"/>
                      <a:pt x="2005" y="19572"/>
                    </a:cubicBezTo>
                    <a:cubicBezTo>
                      <a:pt x="1679" y="19854"/>
                      <a:pt x="1373" y="20156"/>
                      <a:pt x="1152" y="20533"/>
                    </a:cubicBezTo>
                    <a:cubicBezTo>
                      <a:pt x="860" y="21031"/>
                      <a:pt x="904" y="21660"/>
                      <a:pt x="1274" y="22111"/>
                    </a:cubicBezTo>
                    <a:cubicBezTo>
                      <a:pt x="1434" y="22304"/>
                      <a:pt x="1644" y="22461"/>
                      <a:pt x="1879" y="22552"/>
                    </a:cubicBezTo>
                    <a:cubicBezTo>
                      <a:pt x="2152" y="22657"/>
                      <a:pt x="2450" y="22624"/>
                      <a:pt x="2723" y="22717"/>
                    </a:cubicBezTo>
                    <a:cubicBezTo>
                      <a:pt x="2969" y="22801"/>
                      <a:pt x="3139" y="23008"/>
                      <a:pt x="3227" y="23246"/>
                    </a:cubicBezTo>
                    <a:cubicBezTo>
                      <a:pt x="3267" y="23353"/>
                      <a:pt x="3286" y="23482"/>
                      <a:pt x="3241" y="23591"/>
                    </a:cubicBezTo>
                    <a:cubicBezTo>
                      <a:pt x="3199" y="23693"/>
                      <a:pt x="3117" y="23700"/>
                      <a:pt x="3030" y="23721"/>
                    </a:cubicBezTo>
                    <a:lnTo>
                      <a:pt x="3028" y="23721"/>
                    </a:lnTo>
                    <a:cubicBezTo>
                      <a:pt x="2996" y="23728"/>
                      <a:pt x="2964" y="23737"/>
                      <a:pt x="2932" y="23754"/>
                    </a:cubicBezTo>
                    <a:cubicBezTo>
                      <a:pt x="2856" y="23792"/>
                      <a:pt x="2847" y="23939"/>
                      <a:pt x="2955" y="23941"/>
                    </a:cubicBezTo>
                    <a:cubicBezTo>
                      <a:pt x="3168" y="23945"/>
                      <a:pt x="3326" y="24043"/>
                      <a:pt x="3520" y="24101"/>
                    </a:cubicBezTo>
                    <a:cubicBezTo>
                      <a:pt x="3716" y="24159"/>
                      <a:pt x="3921" y="24047"/>
                      <a:pt x="4088" y="23957"/>
                    </a:cubicBezTo>
                    <a:cubicBezTo>
                      <a:pt x="4442" y="23766"/>
                      <a:pt x="4848" y="23595"/>
                      <a:pt x="4989" y="23188"/>
                    </a:cubicBezTo>
                    <a:cubicBezTo>
                      <a:pt x="4999" y="23158"/>
                      <a:pt x="5005" y="23125"/>
                      <a:pt x="5014" y="23095"/>
                    </a:cubicBezTo>
                    <a:cubicBezTo>
                      <a:pt x="5133" y="23245"/>
                      <a:pt x="5321" y="23340"/>
                      <a:pt x="5515" y="23292"/>
                    </a:cubicBezTo>
                    <a:cubicBezTo>
                      <a:pt x="5592" y="23273"/>
                      <a:pt x="5659" y="23198"/>
                      <a:pt x="5620" y="23114"/>
                    </a:cubicBezTo>
                    <a:cubicBezTo>
                      <a:pt x="5549" y="22956"/>
                      <a:pt x="5479" y="22785"/>
                      <a:pt x="5457" y="22611"/>
                    </a:cubicBezTo>
                    <a:cubicBezTo>
                      <a:pt x="5432" y="22415"/>
                      <a:pt x="5461" y="22218"/>
                      <a:pt x="5507" y="22026"/>
                    </a:cubicBezTo>
                    <a:cubicBezTo>
                      <a:pt x="5518" y="21980"/>
                      <a:pt x="5531" y="21934"/>
                      <a:pt x="5543" y="21888"/>
                    </a:cubicBezTo>
                    <a:cubicBezTo>
                      <a:pt x="5590" y="21995"/>
                      <a:pt x="5645" y="22098"/>
                      <a:pt x="5702" y="22198"/>
                    </a:cubicBezTo>
                    <a:cubicBezTo>
                      <a:pt x="5808" y="22381"/>
                      <a:pt x="5943" y="22539"/>
                      <a:pt x="6093" y="22687"/>
                    </a:cubicBezTo>
                    <a:cubicBezTo>
                      <a:pt x="6239" y="22832"/>
                      <a:pt x="6477" y="23019"/>
                      <a:pt x="6695" y="22917"/>
                    </a:cubicBezTo>
                    <a:cubicBezTo>
                      <a:pt x="6784" y="22876"/>
                      <a:pt x="6817" y="22772"/>
                      <a:pt x="6760" y="22690"/>
                    </a:cubicBezTo>
                    <a:cubicBezTo>
                      <a:pt x="6751" y="22677"/>
                      <a:pt x="6737" y="22667"/>
                      <a:pt x="6727" y="22655"/>
                    </a:cubicBezTo>
                    <a:cubicBezTo>
                      <a:pt x="6726" y="22647"/>
                      <a:pt x="6724" y="22639"/>
                      <a:pt x="6724" y="22631"/>
                    </a:cubicBezTo>
                    <a:cubicBezTo>
                      <a:pt x="6725" y="22590"/>
                      <a:pt x="6720" y="22549"/>
                      <a:pt x="6716" y="22509"/>
                    </a:cubicBezTo>
                    <a:cubicBezTo>
                      <a:pt x="6826" y="22576"/>
                      <a:pt x="6950" y="22623"/>
                      <a:pt x="7078" y="22656"/>
                    </a:cubicBezTo>
                    <a:cubicBezTo>
                      <a:pt x="7218" y="22692"/>
                      <a:pt x="7362" y="22718"/>
                      <a:pt x="7504" y="22747"/>
                    </a:cubicBezTo>
                    <a:cubicBezTo>
                      <a:pt x="7653" y="22777"/>
                      <a:pt x="7865" y="22861"/>
                      <a:pt x="8000" y="22759"/>
                    </a:cubicBezTo>
                    <a:cubicBezTo>
                      <a:pt x="8047" y="22724"/>
                      <a:pt x="8061" y="22674"/>
                      <a:pt x="8055" y="22623"/>
                    </a:cubicBezTo>
                    <a:cubicBezTo>
                      <a:pt x="8077" y="22577"/>
                      <a:pt x="8083" y="22519"/>
                      <a:pt x="8061" y="22475"/>
                    </a:cubicBezTo>
                    <a:cubicBezTo>
                      <a:pt x="8046" y="22446"/>
                      <a:pt x="8034" y="22414"/>
                      <a:pt x="8014" y="22390"/>
                    </a:cubicBezTo>
                    <a:cubicBezTo>
                      <a:pt x="8002" y="22376"/>
                      <a:pt x="7988" y="22363"/>
                      <a:pt x="7976" y="22349"/>
                    </a:cubicBezTo>
                    <a:cubicBezTo>
                      <a:pt x="7949" y="22320"/>
                      <a:pt x="7923" y="22290"/>
                      <a:pt x="7899" y="22259"/>
                    </a:cubicBezTo>
                    <a:cubicBezTo>
                      <a:pt x="7874" y="22228"/>
                      <a:pt x="7851" y="22196"/>
                      <a:pt x="7829" y="22164"/>
                    </a:cubicBezTo>
                    <a:cubicBezTo>
                      <a:pt x="7817" y="22146"/>
                      <a:pt x="7806" y="22129"/>
                      <a:pt x="7795" y="22111"/>
                    </a:cubicBezTo>
                    <a:cubicBezTo>
                      <a:pt x="7790" y="22103"/>
                      <a:pt x="7785" y="22095"/>
                      <a:pt x="7781" y="22087"/>
                    </a:cubicBezTo>
                    <a:cubicBezTo>
                      <a:pt x="7779" y="22084"/>
                      <a:pt x="7769" y="22066"/>
                      <a:pt x="7768" y="22064"/>
                    </a:cubicBezTo>
                    <a:lnTo>
                      <a:pt x="7767" y="22063"/>
                    </a:lnTo>
                    <a:cubicBezTo>
                      <a:pt x="7763" y="22055"/>
                      <a:pt x="7758" y="22047"/>
                      <a:pt x="7754" y="22039"/>
                    </a:cubicBezTo>
                    <a:cubicBezTo>
                      <a:pt x="7747" y="22025"/>
                      <a:pt x="7740" y="22012"/>
                      <a:pt x="7733" y="21999"/>
                    </a:cubicBezTo>
                    <a:cubicBezTo>
                      <a:pt x="7727" y="21988"/>
                      <a:pt x="7721" y="21977"/>
                      <a:pt x="7714" y="21966"/>
                    </a:cubicBezTo>
                    <a:cubicBezTo>
                      <a:pt x="7718" y="21972"/>
                      <a:pt x="7721" y="21977"/>
                      <a:pt x="7724" y="21983"/>
                    </a:cubicBezTo>
                    <a:cubicBezTo>
                      <a:pt x="7713" y="21974"/>
                      <a:pt x="7705" y="21947"/>
                      <a:pt x="7698" y="21934"/>
                    </a:cubicBezTo>
                    <a:cubicBezTo>
                      <a:pt x="7689" y="21915"/>
                      <a:pt x="7680" y="21896"/>
                      <a:pt x="7671" y="21877"/>
                    </a:cubicBezTo>
                    <a:cubicBezTo>
                      <a:pt x="7651" y="21834"/>
                      <a:pt x="7638" y="21783"/>
                      <a:pt x="7609" y="21746"/>
                    </a:cubicBezTo>
                    <a:cubicBezTo>
                      <a:pt x="7594" y="21726"/>
                      <a:pt x="7573" y="21709"/>
                      <a:pt x="7555" y="21692"/>
                    </a:cubicBezTo>
                    <a:cubicBezTo>
                      <a:pt x="7574" y="21711"/>
                      <a:pt x="7553" y="21690"/>
                      <a:pt x="7550" y="21686"/>
                    </a:cubicBezTo>
                    <a:cubicBezTo>
                      <a:pt x="7543" y="21678"/>
                      <a:pt x="7536" y="21671"/>
                      <a:pt x="7529" y="21663"/>
                    </a:cubicBezTo>
                    <a:cubicBezTo>
                      <a:pt x="7492" y="21623"/>
                      <a:pt x="7431" y="21615"/>
                      <a:pt x="7392" y="21649"/>
                    </a:cubicBezTo>
                    <a:cubicBezTo>
                      <a:pt x="7276" y="21582"/>
                      <a:pt x="7127" y="21556"/>
                      <a:pt x="7012" y="21482"/>
                    </a:cubicBezTo>
                    <a:cubicBezTo>
                      <a:pt x="6953" y="21444"/>
                      <a:pt x="6847" y="21380"/>
                      <a:pt x="6819" y="21313"/>
                    </a:cubicBezTo>
                    <a:cubicBezTo>
                      <a:pt x="6784" y="21225"/>
                      <a:pt x="6830" y="21050"/>
                      <a:pt x="6845" y="20960"/>
                    </a:cubicBezTo>
                    <a:cubicBezTo>
                      <a:pt x="6926" y="20472"/>
                      <a:pt x="7119" y="20005"/>
                      <a:pt x="7221" y="19521"/>
                    </a:cubicBezTo>
                    <a:cubicBezTo>
                      <a:pt x="7328" y="19019"/>
                      <a:pt x="7402" y="18509"/>
                      <a:pt x="7481" y="18002"/>
                    </a:cubicBezTo>
                    <a:cubicBezTo>
                      <a:pt x="7521" y="17750"/>
                      <a:pt x="7560" y="17498"/>
                      <a:pt x="7599" y="17246"/>
                    </a:cubicBezTo>
                    <a:cubicBezTo>
                      <a:pt x="7629" y="17052"/>
                      <a:pt x="7674" y="16853"/>
                      <a:pt x="7679" y="16656"/>
                    </a:cubicBezTo>
                    <a:cubicBezTo>
                      <a:pt x="7709" y="16558"/>
                      <a:pt x="7735" y="16464"/>
                      <a:pt x="7761" y="16388"/>
                    </a:cubicBezTo>
                    <a:cubicBezTo>
                      <a:pt x="7807" y="16256"/>
                      <a:pt x="7839" y="16113"/>
                      <a:pt x="7951" y="16020"/>
                    </a:cubicBezTo>
                    <a:cubicBezTo>
                      <a:pt x="8053" y="15937"/>
                      <a:pt x="8182" y="15888"/>
                      <a:pt x="8304" y="15844"/>
                    </a:cubicBezTo>
                    <a:cubicBezTo>
                      <a:pt x="8564" y="15750"/>
                      <a:pt x="8832" y="15689"/>
                      <a:pt x="9075" y="15553"/>
                    </a:cubicBezTo>
                    <a:cubicBezTo>
                      <a:pt x="9304" y="15426"/>
                      <a:pt x="9481" y="15151"/>
                      <a:pt x="9296" y="14905"/>
                    </a:cubicBezTo>
                    <a:cubicBezTo>
                      <a:pt x="9213" y="14794"/>
                      <a:pt x="9077" y="14748"/>
                      <a:pt x="8942" y="14767"/>
                    </a:cubicBezTo>
                    <a:cubicBezTo>
                      <a:pt x="8795" y="14787"/>
                      <a:pt x="8677" y="14825"/>
                      <a:pt x="8525" y="14813"/>
                    </a:cubicBezTo>
                    <a:cubicBezTo>
                      <a:pt x="8202" y="14789"/>
                      <a:pt x="7876" y="14764"/>
                      <a:pt x="7553" y="14727"/>
                    </a:cubicBezTo>
                    <a:cubicBezTo>
                      <a:pt x="7257" y="14693"/>
                      <a:pt x="6989" y="14586"/>
                      <a:pt x="6707" y="14497"/>
                    </a:cubicBezTo>
                    <a:cubicBezTo>
                      <a:pt x="6576" y="14456"/>
                      <a:pt x="6453" y="14403"/>
                      <a:pt x="6326" y="14352"/>
                    </a:cubicBezTo>
                    <a:cubicBezTo>
                      <a:pt x="6206" y="14303"/>
                      <a:pt x="6074" y="14265"/>
                      <a:pt x="5962" y="14200"/>
                    </a:cubicBezTo>
                    <a:cubicBezTo>
                      <a:pt x="5956" y="14194"/>
                      <a:pt x="5949" y="14188"/>
                      <a:pt x="5944" y="14182"/>
                    </a:cubicBezTo>
                    <a:cubicBezTo>
                      <a:pt x="5799" y="14011"/>
                      <a:pt x="5683" y="13814"/>
                      <a:pt x="5595" y="13608"/>
                    </a:cubicBezTo>
                    <a:cubicBezTo>
                      <a:pt x="5548" y="13497"/>
                      <a:pt x="5505" y="13382"/>
                      <a:pt x="5465" y="13267"/>
                    </a:cubicBezTo>
                    <a:cubicBezTo>
                      <a:pt x="5427" y="13160"/>
                      <a:pt x="5400" y="13045"/>
                      <a:pt x="5330" y="12955"/>
                    </a:cubicBezTo>
                    <a:cubicBezTo>
                      <a:pt x="5315" y="12936"/>
                      <a:pt x="5294" y="12932"/>
                      <a:pt x="5274" y="12938"/>
                    </a:cubicBezTo>
                    <a:cubicBezTo>
                      <a:pt x="5279" y="12918"/>
                      <a:pt x="5285" y="12899"/>
                      <a:pt x="5289" y="12879"/>
                    </a:cubicBezTo>
                    <a:cubicBezTo>
                      <a:pt x="5359" y="12518"/>
                      <a:pt x="5351" y="12122"/>
                      <a:pt x="5145" y="11804"/>
                    </a:cubicBezTo>
                    <a:cubicBezTo>
                      <a:pt x="5125" y="11773"/>
                      <a:pt x="5078" y="11790"/>
                      <a:pt x="5072" y="11823"/>
                    </a:cubicBezTo>
                    <a:cubicBezTo>
                      <a:pt x="5015" y="12138"/>
                      <a:pt x="4987" y="12465"/>
                      <a:pt x="4883" y="12769"/>
                    </a:cubicBezTo>
                    <a:cubicBezTo>
                      <a:pt x="4845" y="12879"/>
                      <a:pt x="4798" y="12987"/>
                      <a:pt x="4747" y="13092"/>
                    </a:cubicBezTo>
                    <a:cubicBezTo>
                      <a:pt x="4697" y="13054"/>
                      <a:pt x="4644" y="13017"/>
                      <a:pt x="4589" y="12978"/>
                    </a:cubicBezTo>
                    <a:cubicBezTo>
                      <a:pt x="4396" y="12841"/>
                      <a:pt x="4197" y="12699"/>
                      <a:pt x="4018" y="12543"/>
                    </a:cubicBezTo>
                    <a:cubicBezTo>
                      <a:pt x="3682" y="12250"/>
                      <a:pt x="3403" y="11867"/>
                      <a:pt x="3265" y="11441"/>
                    </a:cubicBezTo>
                    <a:cubicBezTo>
                      <a:pt x="3132" y="11031"/>
                      <a:pt x="3152" y="10557"/>
                      <a:pt x="3378" y="10183"/>
                    </a:cubicBezTo>
                    <a:cubicBezTo>
                      <a:pt x="3492" y="9994"/>
                      <a:pt x="3656" y="9827"/>
                      <a:pt x="3858" y="9734"/>
                    </a:cubicBezTo>
                    <a:cubicBezTo>
                      <a:pt x="3949" y="9693"/>
                      <a:pt x="4050" y="9664"/>
                      <a:pt x="4148" y="9646"/>
                    </a:cubicBezTo>
                    <a:cubicBezTo>
                      <a:pt x="4179" y="9640"/>
                      <a:pt x="4207" y="9629"/>
                      <a:pt x="4237" y="9620"/>
                    </a:cubicBezTo>
                    <a:cubicBezTo>
                      <a:pt x="4255" y="9644"/>
                      <a:pt x="4276" y="9664"/>
                      <a:pt x="4306" y="9672"/>
                    </a:cubicBezTo>
                    <a:cubicBezTo>
                      <a:pt x="4357" y="9686"/>
                      <a:pt x="4405" y="9684"/>
                      <a:pt x="4446" y="9652"/>
                    </a:cubicBezTo>
                    <a:lnTo>
                      <a:pt x="4447" y="9655"/>
                    </a:lnTo>
                    <a:cubicBezTo>
                      <a:pt x="4450" y="9652"/>
                      <a:pt x="4452" y="9648"/>
                      <a:pt x="4455" y="9645"/>
                    </a:cubicBezTo>
                    <a:cubicBezTo>
                      <a:pt x="4457" y="9644"/>
                      <a:pt x="4459" y="9643"/>
                      <a:pt x="4461" y="9641"/>
                    </a:cubicBezTo>
                    <a:cubicBezTo>
                      <a:pt x="4465" y="9637"/>
                      <a:pt x="4468" y="9631"/>
                      <a:pt x="4472" y="9627"/>
                    </a:cubicBezTo>
                    <a:cubicBezTo>
                      <a:pt x="4476" y="9621"/>
                      <a:pt x="4481" y="9615"/>
                      <a:pt x="4485" y="9610"/>
                    </a:cubicBezTo>
                    <a:lnTo>
                      <a:pt x="4486" y="9607"/>
                    </a:lnTo>
                    <a:cubicBezTo>
                      <a:pt x="4499" y="9587"/>
                      <a:pt x="4507" y="9565"/>
                      <a:pt x="4510" y="9542"/>
                    </a:cubicBezTo>
                    <a:cubicBezTo>
                      <a:pt x="4513" y="9534"/>
                      <a:pt x="4518" y="9527"/>
                      <a:pt x="4520" y="9519"/>
                    </a:cubicBezTo>
                    <a:cubicBezTo>
                      <a:pt x="4528" y="9496"/>
                      <a:pt x="4539" y="9476"/>
                      <a:pt x="4549" y="9454"/>
                    </a:cubicBezTo>
                    <a:cubicBezTo>
                      <a:pt x="4576" y="9392"/>
                      <a:pt x="4585" y="9330"/>
                      <a:pt x="4580" y="9263"/>
                    </a:cubicBezTo>
                    <a:cubicBezTo>
                      <a:pt x="4577" y="9216"/>
                      <a:pt x="4538" y="9159"/>
                      <a:pt x="4492" y="9143"/>
                    </a:cubicBezTo>
                    <a:lnTo>
                      <a:pt x="4492" y="9142"/>
                    </a:lnTo>
                    <a:cubicBezTo>
                      <a:pt x="4491" y="9128"/>
                      <a:pt x="4490" y="9114"/>
                      <a:pt x="4491" y="9101"/>
                    </a:cubicBezTo>
                    <a:cubicBezTo>
                      <a:pt x="4491" y="9094"/>
                      <a:pt x="4491" y="9087"/>
                      <a:pt x="4491" y="9085"/>
                    </a:cubicBezTo>
                    <a:cubicBezTo>
                      <a:pt x="4493" y="9061"/>
                      <a:pt x="4492" y="9038"/>
                      <a:pt x="4491" y="9015"/>
                    </a:cubicBezTo>
                    <a:cubicBezTo>
                      <a:pt x="4536" y="8944"/>
                      <a:pt x="4572" y="8865"/>
                      <a:pt x="4607" y="8791"/>
                    </a:cubicBezTo>
                    <a:cubicBezTo>
                      <a:pt x="4712" y="8565"/>
                      <a:pt x="4807" y="8340"/>
                      <a:pt x="4892" y="8106"/>
                    </a:cubicBezTo>
                    <a:cubicBezTo>
                      <a:pt x="4965" y="7904"/>
                      <a:pt x="5036" y="7701"/>
                      <a:pt x="5103" y="7498"/>
                    </a:cubicBezTo>
                    <a:cubicBezTo>
                      <a:pt x="5138" y="7699"/>
                      <a:pt x="5174" y="7900"/>
                      <a:pt x="5213" y="8100"/>
                    </a:cubicBezTo>
                    <a:cubicBezTo>
                      <a:pt x="5291" y="8491"/>
                      <a:pt x="5367" y="8986"/>
                      <a:pt x="5645" y="9292"/>
                    </a:cubicBezTo>
                    <a:cubicBezTo>
                      <a:pt x="5701" y="9353"/>
                      <a:pt x="5770" y="9374"/>
                      <a:pt x="5833" y="9365"/>
                    </a:cubicBezTo>
                    <a:cubicBezTo>
                      <a:pt x="5959" y="9419"/>
                      <a:pt x="6118" y="9340"/>
                      <a:pt x="6148" y="9191"/>
                    </a:cubicBezTo>
                    <a:cubicBezTo>
                      <a:pt x="6133" y="9263"/>
                      <a:pt x="6142" y="9228"/>
                      <a:pt x="6222" y="9207"/>
                    </a:cubicBezTo>
                    <a:cubicBezTo>
                      <a:pt x="6289" y="9189"/>
                      <a:pt x="6357" y="9177"/>
                      <a:pt x="6425" y="9162"/>
                    </a:cubicBezTo>
                    <a:cubicBezTo>
                      <a:pt x="6595" y="9127"/>
                      <a:pt x="6765" y="9095"/>
                      <a:pt x="6935" y="9061"/>
                    </a:cubicBezTo>
                    <a:cubicBezTo>
                      <a:pt x="7264" y="8995"/>
                      <a:pt x="7596" y="8944"/>
                      <a:pt x="7927" y="8888"/>
                    </a:cubicBezTo>
                    <a:cubicBezTo>
                      <a:pt x="8071" y="8864"/>
                      <a:pt x="8127" y="8747"/>
                      <a:pt x="8111" y="8640"/>
                    </a:cubicBezTo>
                    <a:cubicBezTo>
                      <a:pt x="8134" y="8601"/>
                      <a:pt x="8147" y="8556"/>
                      <a:pt x="8138" y="8501"/>
                    </a:cubicBezTo>
                    <a:cubicBezTo>
                      <a:pt x="8004" y="7716"/>
                      <a:pt x="8018" y="6875"/>
                      <a:pt x="8030" y="6080"/>
                    </a:cubicBezTo>
                    <a:cubicBezTo>
                      <a:pt x="8036" y="5680"/>
                      <a:pt x="8071" y="5283"/>
                      <a:pt x="8118" y="4885"/>
                    </a:cubicBezTo>
                    <a:cubicBezTo>
                      <a:pt x="8130" y="4776"/>
                      <a:pt x="8142" y="4667"/>
                      <a:pt x="8154" y="4558"/>
                    </a:cubicBezTo>
                    <a:cubicBezTo>
                      <a:pt x="8157" y="4576"/>
                      <a:pt x="8160" y="4594"/>
                      <a:pt x="8162" y="4611"/>
                    </a:cubicBezTo>
                    <a:cubicBezTo>
                      <a:pt x="8207" y="4924"/>
                      <a:pt x="8253" y="5236"/>
                      <a:pt x="8304" y="5548"/>
                    </a:cubicBezTo>
                    <a:cubicBezTo>
                      <a:pt x="8408" y="6187"/>
                      <a:pt x="8521" y="6824"/>
                      <a:pt x="8620" y="7464"/>
                    </a:cubicBezTo>
                    <a:cubicBezTo>
                      <a:pt x="8668" y="7775"/>
                      <a:pt x="8720" y="8088"/>
                      <a:pt x="8781" y="8397"/>
                    </a:cubicBezTo>
                    <a:cubicBezTo>
                      <a:pt x="8829" y="8635"/>
                      <a:pt x="8928" y="8795"/>
                      <a:pt x="9183" y="8831"/>
                    </a:cubicBezTo>
                    <a:cubicBezTo>
                      <a:pt x="9473" y="8872"/>
                      <a:pt x="9785" y="8856"/>
                      <a:pt x="10077" y="8852"/>
                    </a:cubicBezTo>
                    <a:cubicBezTo>
                      <a:pt x="10410" y="8847"/>
                      <a:pt x="10737" y="8825"/>
                      <a:pt x="11063" y="8760"/>
                    </a:cubicBezTo>
                    <a:cubicBezTo>
                      <a:pt x="11159" y="8740"/>
                      <a:pt x="11250" y="8670"/>
                      <a:pt x="11260" y="8566"/>
                    </a:cubicBezTo>
                    <a:cubicBezTo>
                      <a:pt x="11308" y="8058"/>
                      <a:pt x="11295" y="7549"/>
                      <a:pt x="11253" y="7041"/>
                    </a:cubicBezTo>
                    <a:cubicBezTo>
                      <a:pt x="11294" y="7135"/>
                      <a:pt x="11338" y="7229"/>
                      <a:pt x="11378" y="7323"/>
                    </a:cubicBezTo>
                    <a:cubicBezTo>
                      <a:pt x="11519" y="7645"/>
                      <a:pt x="11718" y="7971"/>
                      <a:pt x="11729" y="8330"/>
                    </a:cubicBezTo>
                    <a:cubicBezTo>
                      <a:pt x="11733" y="8427"/>
                      <a:pt x="11834" y="8525"/>
                      <a:pt x="11930" y="8532"/>
                    </a:cubicBezTo>
                    <a:cubicBezTo>
                      <a:pt x="12113" y="8546"/>
                      <a:pt x="12290" y="8524"/>
                      <a:pt x="12470" y="8489"/>
                    </a:cubicBezTo>
                    <a:cubicBezTo>
                      <a:pt x="12636" y="8457"/>
                      <a:pt x="12809" y="8413"/>
                      <a:pt x="12979" y="8431"/>
                    </a:cubicBezTo>
                    <a:cubicBezTo>
                      <a:pt x="13159" y="8449"/>
                      <a:pt x="13353" y="8531"/>
                      <a:pt x="13521" y="8423"/>
                    </a:cubicBezTo>
                    <a:cubicBezTo>
                      <a:pt x="13707" y="8302"/>
                      <a:pt x="13668" y="8091"/>
                      <a:pt x="13653" y="7901"/>
                    </a:cubicBezTo>
                    <a:cubicBezTo>
                      <a:pt x="13638" y="7702"/>
                      <a:pt x="13624" y="7504"/>
                      <a:pt x="13609" y="7305"/>
                    </a:cubicBezTo>
                    <a:cubicBezTo>
                      <a:pt x="13651" y="7384"/>
                      <a:pt x="13694" y="7462"/>
                      <a:pt x="13733" y="7543"/>
                    </a:cubicBezTo>
                    <a:cubicBezTo>
                      <a:pt x="13810" y="7705"/>
                      <a:pt x="13873" y="7877"/>
                      <a:pt x="13973" y="8026"/>
                    </a:cubicBezTo>
                    <a:cubicBezTo>
                      <a:pt x="14006" y="8076"/>
                      <a:pt x="14040" y="8123"/>
                      <a:pt x="14074" y="8171"/>
                    </a:cubicBezTo>
                    <a:cubicBezTo>
                      <a:pt x="14073" y="8224"/>
                      <a:pt x="14072" y="8277"/>
                      <a:pt x="14076" y="8331"/>
                    </a:cubicBezTo>
                    <a:cubicBezTo>
                      <a:pt x="14087" y="8512"/>
                      <a:pt x="14115" y="8680"/>
                      <a:pt x="14143" y="8858"/>
                    </a:cubicBezTo>
                    <a:cubicBezTo>
                      <a:pt x="14162" y="8980"/>
                      <a:pt x="14300" y="9042"/>
                      <a:pt x="14402" y="8969"/>
                    </a:cubicBezTo>
                    <a:cubicBezTo>
                      <a:pt x="14656" y="8788"/>
                      <a:pt x="14906" y="8705"/>
                      <a:pt x="15195" y="8868"/>
                    </a:cubicBezTo>
                    <a:cubicBezTo>
                      <a:pt x="15440" y="9006"/>
                      <a:pt x="15600" y="9268"/>
                      <a:pt x="15699" y="9523"/>
                    </a:cubicBezTo>
                    <a:cubicBezTo>
                      <a:pt x="15814" y="9818"/>
                      <a:pt x="15895" y="10144"/>
                      <a:pt x="15898" y="10461"/>
                    </a:cubicBezTo>
                    <a:cubicBezTo>
                      <a:pt x="15901" y="10650"/>
                      <a:pt x="15795" y="10839"/>
                      <a:pt x="15713" y="11007"/>
                    </a:cubicBezTo>
                    <a:cubicBezTo>
                      <a:pt x="15669" y="11098"/>
                      <a:pt x="15612" y="11193"/>
                      <a:pt x="15587" y="11292"/>
                    </a:cubicBezTo>
                    <a:cubicBezTo>
                      <a:pt x="15403" y="11174"/>
                      <a:pt x="15218" y="11058"/>
                      <a:pt x="15054" y="10913"/>
                    </a:cubicBezTo>
                    <a:cubicBezTo>
                      <a:pt x="14973" y="10840"/>
                      <a:pt x="14899" y="10757"/>
                      <a:pt x="14830" y="10673"/>
                    </a:cubicBezTo>
                    <a:cubicBezTo>
                      <a:pt x="14754" y="10579"/>
                      <a:pt x="14708" y="10470"/>
                      <a:pt x="14629" y="10380"/>
                    </a:cubicBezTo>
                    <a:cubicBezTo>
                      <a:pt x="14598" y="10344"/>
                      <a:pt x="14527" y="10340"/>
                      <a:pt x="14510" y="10394"/>
                    </a:cubicBezTo>
                    <a:cubicBezTo>
                      <a:pt x="14442" y="10618"/>
                      <a:pt x="14580" y="10879"/>
                      <a:pt x="14718" y="11052"/>
                    </a:cubicBezTo>
                    <a:cubicBezTo>
                      <a:pt x="14885" y="11262"/>
                      <a:pt x="15098" y="11430"/>
                      <a:pt x="15308" y="11594"/>
                    </a:cubicBezTo>
                    <a:cubicBezTo>
                      <a:pt x="15317" y="11601"/>
                      <a:pt x="15327" y="11609"/>
                      <a:pt x="15336" y="11617"/>
                    </a:cubicBezTo>
                    <a:cubicBezTo>
                      <a:pt x="15294" y="11656"/>
                      <a:pt x="15253" y="11695"/>
                      <a:pt x="15209" y="11732"/>
                    </a:cubicBezTo>
                    <a:cubicBezTo>
                      <a:pt x="15190" y="11748"/>
                      <a:pt x="15171" y="11762"/>
                      <a:pt x="15152" y="11777"/>
                    </a:cubicBezTo>
                    <a:cubicBezTo>
                      <a:pt x="15015" y="11789"/>
                      <a:pt x="14870" y="11897"/>
                      <a:pt x="14771" y="11963"/>
                    </a:cubicBezTo>
                    <a:cubicBezTo>
                      <a:pt x="14632" y="12057"/>
                      <a:pt x="14505" y="12170"/>
                      <a:pt x="14380" y="12281"/>
                    </a:cubicBezTo>
                    <a:cubicBezTo>
                      <a:pt x="14326" y="12329"/>
                      <a:pt x="14301" y="12399"/>
                      <a:pt x="14323" y="12466"/>
                    </a:cubicBezTo>
                    <a:cubicBezTo>
                      <a:pt x="14292" y="12522"/>
                      <a:pt x="14266" y="12581"/>
                      <a:pt x="14238" y="12640"/>
                    </a:cubicBezTo>
                    <a:cubicBezTo>
                      <a:pt x="14160" y="12809"/>
                      <a:pt x="14080" y="12973"/>
                      <a:pt x="13975" y="13128"/>
                    </a:cubicBezTo>
                    <a:cubicBezTo>
                      <a:pt x="13767" y="13433"/>
                      <a:pt x="13445" y="13615"/>
                      <a:pt x="13136" y="13805"/>
                    </a:cubicBezTo>
                    <a:cubicBezTo>
                      <a:pt x="12471" y="14215"/>
                      <a:pt x="11725" y="14392"/>
                      <a:pt x="10966" y="14543"/>
                    </a:cubicBezTo>
                    <a:cubicBezTo>
                      <a:pt x="10822" y="14572"/>
                      <a:pt x="10774" y="14709"/>
                      <a:pt x="10843" y="14830"/>
                    </a:cubicBezTo>
                    <a:cubicBezTo>
                      <a:pt x="10987" y="15085"/>
                      <a:pt x="11246" y="15221"/>
                      <a:pt x="11515" y="15314"/>
                    </a:cubicBezTo>
                    <a:cubicBezTo>
                      <a:pt x="11858" y="15432"/>
                      <a:pt x="12211" y="15518"/>
                      <a:pt x="12550" y="15643"/>
                    </a:cubicBezTo>
                    <a:cubicBezTo>
                      <a:pt x="12870" y="15762"/>
                      <a:pt x="13145" y="16007"/>
                      <a:pt x="13356" y="16272"/>
                    </a:cubicBezTo>
                    <a:cubicBezTo>
                      <a:pt x="13406" y="16335"/>
                      <a:pt x="13470" y="16411"/>
                      <a:pt x="13488" y="16492"/>
                    </a:cubicBezTo>
                    <a:cubicBezTo>
                      <a:pt x="13500" y="16548"/>
                      <a:pt x="13479" y="16596"/>
                      <a:pt x="13485" y="16650"/>
                    </a:cubicBezTo>
                    <a:cubicBezTo>
                      <a:pt x="13503" y="16817"/>
                      <a:pt x="13600" y="17009"/>
                      <a:pt x="13653" y="17166"/>
                    </a:cubicBezTo>
                    <a:cubicBezTo>
                      <a:pt x="13694" y="17287"/>
                      <a:pt x="13873" y="17281"/>
                      <a:pt x="13919" y="17168"/>
                    </a:cubicBezTo>
                    <a:cubicBezTo>
                      <a:pt x="14006" y="16957"/>
                      <a:pt x="14115" y="16769"/>
                      <a:pt x="14249" y="16587"/>
                    </a:cubicBezTo>
                    <a:cubicBezTo>
                      <a:pt x="14251" y="16585"/>
                      <a:pt x="14253" y="16584"/>
                      <a:pt x="14255" y="16582"/>
                    </a:cubicBezTo>
                    <a:cubicBezTo>
                      <a:pt x="14337" y="16478"/>
                      <a:pt x="14456" y="16436"/>
                      <a:pt x="14583" y="16412"/>
                    </a:cubicBezTo>
                    <a:cubicBezTo>
                      <a:pt x="14631" y="16403"/>
                      <a:pt x="14684" y="16407"/>
                      <a:pt x="14736" y="16412"/>
                    </a:cubicBezTo>
                    <a:cubicBezTo>
                      <a:pt x="14853" y="16422"/>
                      <a:pt x="14967" y="16432"/>
                      <a:pt x="15026" y="16292"/>
                    </a:cubicBezTo>
                    <a:cubicBezTo>
                      <a:pt x="15050" y="16234"/>
                      <a:pt x="15032" y="16170"/>
                      <a:pt x="15092" y="16134"/>
                    </a:cubicBezTo>
                    <a:cubicBezTo>
                      <a:pt x="15153" y="16097"/>
                      <a:pt x="15242" y="16092"/>
                      <a:pt x="15310" y="16102"/>
                    </a:cubicBezTo>
                    <a:cubicBezTo>
                      <a:pt x="15432" y="16119"/>
                      <a:pt x="15562" y="16228"/>
                      <a:pt x="15504" y="16361"/>
                    </a:cubicBezTo>
                    <a:cubicBezTo>
                      <a:pt x="15454" y="16477"/>
                      <a:pt x="15584" y="16628"/>
                      <a:pt x="15706" y="16566"/>
                    </a:cubicBezTo>
                    <a:cubicBezTo>
                      <a:pt x="15808" y="16514"/>
                      <a:pt x="15906" y="16456"/>
                      <a:pt x="16002" y="16395"/>
                    </a:cubicBezTo>
                    <a:cubicBezTo>
                      <a:pt x="16252" y="16714"/>
                      <a:pt x="15814" y="17128"/>
                      <a:pt x="15472" y="17153"/>
                    </a:cubicBezTo>
                    <a:cubicBezTo>
                      <a:pt x="15438" y="17156"/>
                      <a:pt x="15404" y="17155"/>
                      <a:pt x="15369" y="17153"/>
                    </a:cubicBezTo>
                    <a:cubicBezTo>
                      <a:pt x="15288" y="17150"/>
                      <a:pt x="15207" y="17148"/>
                      <a:pt x="15135" y="17193"/>
                    </a:cubicBezTo>
                    <a:cubicBezTo>
                      <a:pt x="15019" y="17267"/>
                      <a:pt x="14984" y="17427"/>
                      <a:pt x="14925" y="17541"/>
                    </a:cubicBezTo>
                    <a:cubicBezTo>
                      <a:pt x="14771" y="17844"/>
                      <a:pt x="14564" y="18122"/>
                      <a:pt x="14307" y="18345"/>
                    </a:cubicBezTo>
                    <a:cubicBezTo>
                      <a:pt x="14097" y="18529"/>
                      <a:pt x="13608" y="18899"/>
                      <a:pt x="13376" y="18562"/>
                    </a:cubicBezTo>
                    <a:cubicBezTo>
                      <a:pt x="13266" y="18401"/>
                      <a:pt x="13045" y="18494"/>
                      <a:pt x="13007" y="18657"/>
                    </a:cubicBezTo>
                    <a:cubicBezTo>
                      <a:pt x="12968" y="18824"/>
                      <a:pt x="12908" y="18988"/>
                      <a:pt x="12874" y="19156"/>
                    </a:cubicBezTo>
                    <a:cubicBezTo>
                      <a:pt x="12847" y="19291"/>
                      <a:pt x="12894" y="19343"/>
                      <a:pt x="12975" y="19451"/>
                    </a:cubicBezTo>
                    <a:cubicBezTo>
                      <a:pt x="13155" y="19694"/>
                      <a:pt x="13290" y="19976"/>
                      <a:pt x="13363" y="20270"/>
                    </a:cubicBezTo>
                    <a:cubicBezTo>
                      <a:pt x="13516" y="20891"/>
                      <a:pt x="13381" y="21474"/>
                      <a:pt x="13197" y="22071"/>
                    </a:cubicBezTo>
                    <a:cubicBezTo>
                      <a:pt x="13110" y="22353"/>
                      <a:pt x="12988" y="22632"/>
                      <a:pt x="12926" y="22921"/>
                    </a:cubicBezTo>
                    <a:cubicBezTo>
                      <a:pt x="12878" y="23153"/>
                      <a:pt x="13000" y="23280"/>
                      <a:pt x="13220" y="23320"/>
                    </a:cubicBezTo>
                    <a:cubicBezTo>
                      <a:pt x="13546" y="23380"/>
                      <a:pt x="13890" y="23270"/>
                      <a:pt x="14081" y="23027"/>
                    </a:cubicBezTo>
                    <a:cubicBezTo>
                      <a:pt x="14146" y="23128"/>
                      <a:pt x="14233" y="23217"/>
                      <a:pt x="14323" y="23283"/>
                    </a:cubicBezTo>
                    <a:cubicBezTo>
                      <a:pt x="14566" y="23460"/>
                      <a:pt x="14869" y="23499"/>
                      <a:pt x="15159" y="23444"/>
                    </a:cubicBezTo>
                    <a:cubicBezTo>
                      <a:pt x="15196" y="23437"/>
                      <a:pt x="15230" y="23419"/>
                      <a:pt x="15259" y="23394"/>
                    </a:cubicBezTo>
                    <a:cubicBezTo>
                      <a:pt x="15265" y="23396"/>
                      <a:pt x="15269" y="23400"/>
                      <a:pt x="15274" y="23402"/>
                    </a:cubicBezTo>
                    <a:cubicBezTo>
                      <a:pt x="15507" y="23479"/>
                      <a:pt x="15746" y="23375"/>
                      <a:pt x="15927" y="23229"/>
                    </a:cubicBezTo>
                    <a:cubicBezTo>
                      <a:pt x="16222" y="22988"/>
                      <a:pt x="16423" y="22626"/>
                      <a:pt x="16469" y="22248"/>
                    </a:cubicBezTo>
                    <a:cubicBezTo>
                      <a:pt x="16471" y="22234"/>
                      <a:pt x="16471" y="22220"/>
                      <a:pt x="16472" y="22206"/>
                    </a:cubicBezTo>
                    <a:cubicBezTo>
                      <a:pt x="16497" y="22228"/>
                      <a:pt x="16522" y="22250"/>
                      <a:pt x="16546" y="22271"/>
                    </a:cubicBezTo>
                    <a:cubicBezTo>
                      <a:pt x="16738" y="22437"/>
                      <a:pt x="16981" y="22650"/>
                      <a:pt x="17250" y="22637"/>
                    </a:cubicBezTo>
                    <a:cubicBezTo>
                      <a:pt x="17689" y="22616"/>
                      <a:pt x="18288" y="22363"/>
                      <a:pt x="18261" y="21846"/>
                    </a:cubicBezTo>
                    <a:cubicBezTo>
                      <a:pt x="18256" y="21741"/>
                      <a:pt x="18139" y="21717"/>
                      <a:pt x="18067" y="21765"/>
                    </a:cubicBezTo>
                    <a:cubicBezTo>
                      <a:pt x="17613" y="21613"/>
                      <a:pt x="17205" y="21076"/>
                      <a:pt x="17566" y="20627"/>
                    </a:cubicBezTo>
                    <a:cubicBezTo>
                      <a:pt x="17960" y="20137"/>
                      <a:pt x="18766" y="20226"/>
                      <a:pt x="19303" y="20022"/>
                    </a:cubicBezTo>
                    <a:cubicBezTo>
                      <a:pt x="19813" y="19827"/>
                      <a:pt x="20295" y="19588"/>
                      <a:pt x="20436" y="19019"/>
                    </a:cubicBezTo>
                    <a:cubicBezTo>
                      <a:pt x="20513" y="18711"/>
                      <a:pt x="20487" y="18391"/>
                      <a:pt x="20434" y="18081"/>
                    </a:cubicBezTo>
                  </a:path>
                </a:pathLst>
              </a:custGeom>
              <a:solidFill>
                <a:srgbClr val="B56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9" name="Freeform 38">
                <a:extLst>
                  <a:ext uri="{FF2B5EF4-FFF2-40B4-BE49-F238E27FC236}">
                    <a16:creationId xmlns:a16="http://schemas.microsoft.com/office/drawing/2014/main" xmlns="" id="{B27039BA-4A6B-4BD6-A3A2-7E9BB803937E}"/>
                  </a:ext>
                </a:extLst>
              </p:cNvPr>
              <p:cNvSpPr>
                <a:spLocks/>
              </p:cNvSpPr>
              <p:nvPr/>
            </p:nvSpPr>
            <p:spPr bwMode="auto">
              <a:xfrm>
                <a:off x="2971" y="1151"/>
                <a:ext cx="265" cy="718"/>
              </a:xfrm>
              <a:custGeom>
                <a:avLst/>
                <a:gdLst>
                  <a:gd name="T0" fmla="*/ 1868 w 2048"/>
                  <a:gd name="T1" fmla="*/ 64 h 5541"/>
                  <a:gd name="T2" fmla="*/ 1757 w 2048"/>
                  <a:gd name="T3" fmla="*/ 63 h 5541"/>
                  <a:gd name="T4" fmla="*/ 1258 w 2048"/>
                  <a:gd name="T5" fmla="*/ 2378 h 5541"/>
                  <a:gd name="T6" fmla="*/ 512 w 2048"/>
                  <a:gd name="T7" fmla="*/ 4634 h 5541"/>
                  <a:gd name="T8" fmla="*/ 373 w 2048"/>
                  <a:gd name="T9" fmla="*/ 5103 h 5541"/>
                  <a:gd name="T10" fmla="*/ 373 w 2048"/>
                  <a:gd name="T11" fmla="*/ 5100 h 5541"/>
                  <a:gd name="T12" fmla="*/ 346 w 2048"/>
                  <a:gd name="T13" fmla="*/ 4677 h 5541"/>
                  <a:gd name="T14" fmla="*/ 351 w 2048"/>
                  <a:gd name="T15" fmla="*/ 4256 h 5541"/>
                  <a:gd name="T16" fmla="*/ 356 w 2048"/>
                  <a:gd name="T17" fmla="*/ 4070 h 5541"/>
                  <a:gd name="T18" fmla="*/ 349 w 2048"/>
                  <a:gd name="T19" fmla="*/ 3843 h 5541"/>
                  <a:gd name="T20" fmla="*/ 156 w 2048"/>
                  <a:gd name="T21" fmla="*/ 3815 h 5541"/>
                  <a:gd name="T22" fmla="*/ 78 w 2048"/>
                  <a:gd name="T23" fmla="*/ 4032 h 5541"/>
                  <a:gd name="T24" fmla="*/ 37 w 2048"/>
                  <a:gd name="T25" fmla="*/ 4226 h 5541"/>
                  <a:gd name="T26" fmla="*/ 8 w 2048"/>
                  <a:gd name="T27" fmla="*/ 4647 h 5541"/>
                  <a:gd name="T28" fmla="*/ 28 w 2048"/>
                  <a:gd name="T29" fmla="*/ 5085 h 5541"/>
                  <a:gd name="T30" fmla="*/ 232 w 2048"/>
                  <a:gd name="T31" fmla="*/ 5399 h 5541"/>
                  <a:gd name="T32" fmla="*/ 368 w 2048"/>
                  <a:gd name="T33" fmla="*/ 5208 h 5541"/>
                  <a:gd name="T34" fmla="*/ 463 w 2048"/>
                  <a:gd name="T35" fmla="*/ 5409 h 5541"/>
                  <a:gd name="T36" fmla="*/ 1035 w 2048"/>
                  <a:gd name="T37" fmla="*/ 4901 h 5541"/>
                  <a:gd name="T38" fmla="*/ 1772 w 2048"/>
                  <a:gd name="T39" fmla="*/ 2676 h 5541"/>
                  <a:gd name="T40" fmla="*/ 1868 w 2048"/>
                  <a:gd name="T41" fmla="*/ 64 h 5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8" h="5541">
                    <a:moveTo>
                      <a:pt x="1868" y="64"/>
                    </a:moveTo>
                    <a:cubicBezTo>
                      <a:pt x="1855" y="0"/>
                      <a:pt x="1773" y="2"/>
                      <a:pt x="1757" y="63"/>
                    </a:cubicBezTo>
                    <a:cubicBezTo>
                      <a:pt x="1561" y="826"/>
                      <a:pt x="1436" y="1608"/>
                      <a:pt x="1258" y="2378"/>
                    </a:cubicBezTo>
                    <a:cubicBezTo>
                      <a:pt x="1078" y="3156"/>
                      <a:pt x="793" y="3889"/>
                      <a:pt x="512" y="4634"/>
                    </a:cubicBezTo>
                    <a:cubicBezTo>
                      <a:pt x="477" y="4728"/>
                      <a:pt x="396" y="4926"/>
                      <a:pt x="373" y="5103"/>
                    </a:cubicBezTo>
                    <a:lnTo>
                      <a:pt x="373" y="5100"/>
                    </a:lnTo>
                    <a:cubicBezTo>
                      <a:pt x="369" y="4959"/>
                      <a:pt x="352" y="4819"/>
                      <a:pt x="346" y="4677"/>
                    </a:cubicBezTo>
                    <a:cubicBezTo>
                      <a:pt x="341" y="4536"/>
                      <a:pt x="351" y="4397"/>
                      <a:pt x="351" y="4256"/>
                    </a:cubicBezTo>
                    <a:cubicBezTo>
                      <a:pt x="352" y="4194"/>
                      <a:pt x="353" y="4132"/>
                      <a:pt x="356" y="4070"/>
                    </a:cubicBezTo>
                    <a:cubicBezTo>
                      <a:pt x="360" y="3993"/>
                      <a:pt x="374" y="3917"/>
                      <a:pt x="349" y="3843"/>
                    </a:cubicBezTo>
                    <a:cubicBezTo>
                      <a:pt x="321" y="3759"/>
                      <a:pt x="208" y="3752"/>
                      <a:pt x="156" y="3815"/>
                    </a:cubicBezTo>
                    <a:cubicBezTo>
                      <a:pt x="107" y="3875"/>
                      <a:pt x="96" y="3958"/>
                      <a:pt x="78" y="4032"/>
                    </a:cubicBezTo>
                    <a:cubicBezTo>
                      <a:pt x="63" y="4097"/>
                      <a:pt x="48" y="4161"/>
                      <a:pt x="37" y="4226"/>
                    </a:cubicBezTo>
                    <a:cubicBezTo>
                      <a:pt x="13" y="4364"/>
                      <a:pt x="10" y="4507"/>
                      <a:pt x="8" y="4647"/>
                    </a:cubicBezTo>
                    <a:cubicBezTo>
                      <a:pt x="6" y="4791"/>
                      <a:pt x="0" y="4943"/>
                      <a:pt x="28" y="5085"/>
                    </a:cubicBezTo>
                    <a:cubicBezTo>
                      <a:pt x="47" y="5185"/>
                      <a:pt x="91" y="5401"/>
                      <a:pt x="232" y="5399"/>
                    </a:cubicBezTo>
                    <a:cubicBezTo>
                      <a:pt x="325" y="5398"/>
                      <a:pt x="357" y="5299"/>
                      <a:pt x="368" y="5208"/>
                    </a:cubicBezTo>
                    <a:cubicBezTo>
                      <a:pt x="371" y="5296"/>
                      <a:pt x="395" y="5370"/>
                      <a:pt x="463" y="5409"/>
                    </a:cubicBezTo>
                    <a:cubicBezTo>
                      <a:pt x="698" y="5541"/>
                      <a:pt x="958" y="5046"/>
                      <a:pt x="1035" y="4901"/>
                    </a:cubicBezTo>
                    <a:cubicBezTo>
                      <a:pt x="1395" y="4217"/>
                      <a:pt x="1606" y="3426"/>
                      <a:pt x="1772" y="2676"/>
                    </a:cubicBezTo>
                    <a:cubicBezTo>
                      <a:pt x="1959" y="1826"/>
                      <a:pt x="2048" y="918"/>
                      <a:pt x="1868" y="6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0" name="Freeform 39">
                <a:extLst>
                  <a:ext uri="{FF2B5EF4-FFF2-40B4-BE49-F238E27FC236}">
                    <a16:creationId xmlns:a16="http://schemas.microsoft.com/office/drawing/2014/main" xmlns="" id="{4CE18025-85BA-4035-AB35-E10CA6318E7B}"/>
                  </a:ext>
                </a:extLst>
              </p:cNvPr>
              <p:cNvSpPr>
                <a:spLocks/>
              </p:cNvSpPr>
              <p:nvPr/>
            </p:nvSpPr>
            <p:spPr bwMode="auto">
              <a:xfrm>
                <a:off x="3489" y="1114"/>
                <a:ext cx="289" cy="673"/>
              </a:xfrm>
              <a:custGeom>
                <a:avLst/>
                <a:gdLst>
                  <a:gd name="T0" fmla="*/ 2143 w 2234"/>
                  <a:gd name="T1" fmla="*/ 4738 h 5197"/>
                  <a:gd name="T2" fmla="*/ 1532 w 2234"/>
                  <a:gd name="T3" fmla="*/ 2417 h 5197"/>
                  <a:gd name="T4" fmla="*/ 971 w 2234"/>
                  <a:gd name="T5" fmla="*/ 133 h 5197"/>
                  <a:gd name="T6" fmla="*/ 813 w 2234"/>
                  <a:gd name="T7" fmla="*/ 77 h 5197"/>
                  <a:gd name="T8" fmla="*/ 602 w 2234"/>
                  <a:gd name="T9" fmla="*/ 100 h 5197"/>
                  <a:gd name="T10" fmla="*/ 40 w 2234"/>
                  <a:gd name="T11" fmla="*/ 2586 h 5197"/>
                  <a:gd name="T12" fmla="*/ 32 w 2234"/>
                  <a:gd name="T13" fmla="*/ 3843 h 5197"/>
                  <a:gd name="T14" fmla="*/ 284 w 2234"/>
                  <a:gd name="T15" fmla="*/ 4999 h 5197"/>
                  <a:gd name="T16" fmla="*/ 424 w 2234"/>
                  <a:gd name="T17" fmla="*/ 4982 h 5197"/>
                  <a:gd name="T18" fmla="*/ 561 w 2234"/>
                  <a:gd name="T19" fmla="*/ 3801 h 5197"/>
                  <a:gd name="T20" fmla="*/ 628 w 2234"/>
                  <a:gd name="T21" fmla="*/ 2619 h 5197"/>
                  <a:gd name="T22" fmla="*/ 767 w 2234"/>
                  <a:gd name="T23" fmla="*/ 1271 h 5197"/>
                  <a:gd name="T24" fmla="*/ 959 w 2234"/>
                  <a:gd name="T25" fmla="*/ 2575 h 5197"/>
                  <a:gd name="T26" fmla="*/ 1693 w 2234"/>
                  <a:gd name="T27" fmla="*/ 4917 h 5197"/>
                  <a:gd name="T28" fmla="*/ 2143 w 2234"/>
                  <a:gd name="T29" fmla="*/ 4738 h 5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4" h="5197">
                    <a:moveTo>
                      <a:pt x="2143" y="4738"/>
                    </a:moveTo>
                    <a:cubicBezTo>
                      <a:pt x="1910" y="3969"/>
                      <a:pt x="1684" y="3207"/>
                      <a:pt x="1532" y="2417"/>
                    </a:cubicBezTo>
                    <a:cubicBezTo>
                      <a:pt x="1384" y="1644"/>
                      <a:pt x="1238" y="875"/>
                      <a:pt x="971" y="133"/>
                    </a:cubicBezTo>
                    <a:cubicBezTo>
                      <a:pt x="947" y="68"/>
                      <a:pt x="869" y="51"/>
                      <a:pt x="813" y="77"/>
                    </a:cubicBezTo>
                    <a:cubicBezTo>
                      <a:pt x="762" y="8"/>
                      <a:pt x="652" y="0"/>
                      <a:pt x="602" y="100"/>
                    </a:cubicBezTo>
                    <a:cubicBezTo>
                      <a:pt x="223" y="860"/>
                      <a:pt x="97" y="1746"/>
                      <a:pt x="40" y="2586"/>
                    </a:cubicBezTo>
                    <a:cubicBezTo>
                      <a:pt x="11" y="3007"/>
                      <a:pt x="0" y="3422"/>
                      <a:pt x="32" y="3843"/>
                    </a:cubicBezTo>
                    <a:cubicBezTo>
                      <a:pt x="60" y="4211"/>
                      <a:pt x="40" y="4696"/>
                      <a:pt x="284" y="4999"/>
                    </a:cubicBezTo>
                    <a:cubicBezTo>
                      <a:pt x="326" y="5051"/>
                      <a:pt x="394" y="5036"/>
                      <a:pt x="424" y="4982"/>
                    </a:cubicBezTo>
                    <a:cubicBezTo>
                      <a:pt x="612" y="4645"/>
                      <a:pt x="538" y="4175"/>
                      <a:pt x="561" y="3801"/>
                    </a:cubicBezTo>
                    <a:cubicBezTo>
                      <a:pt x="585" y="3407"/>
                      <a:pt x="597" y="3013"/>
                      <a:pt x="628" y="2619"/>
                    </a:cubicBezTo>
                    <a:cubicBezTo>
                      <a:pt x="662" y="2170"/>
                      <a:pt x="720" y="1721"/>
                      <a:pt x="767" y="1271"/>
                    </a:cubicBezTo>
                    <a:cubicBezTo>
                      <a:pt x="801" y="1708"/>
                      <a:pt x="867" y="2142"/>
                      <a:pt x="959" y="2575"/>
                    </a:cubicBezTo>
                    <a:cubicBezTo>
                      <a:pt x="1130" y="3370"/>
                      <a:pt x="1329" y="4185"/>
                      <a:pt x="1693" y="4917"/>
                    </a:cubicBezTo>
                    <a:cubicBezTo>
                      <a:pt x="1832" y="5197"/>
                      <a:pt x="2234" y="5037"/>
                      <a:pt x="2143" y="473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1" name="Freeform 40">
                <a:extLst>
                  <a:ext uri="{FF2B5EF4-FFF2-40B4-BE49-F238E27FC236}">
                    <a16:creationId xmlns:a16="http://schemas.microsoft.com/office/drawing/2014/main" xmlns="" id="{0E893C6B-8E74-492D-A28C-63E3C1155F17}"/>
                  </a:ext>
                </a:extLst>
              </p:cNvPr>
              <p:cNvSpPr>
                <a:spLocks/>
              </p:cNvSpPr>
              <p:nvPr/>
            </p:nvSpPr>
            <p:spPr bwMode="auto">
              <a:xfrm>
                <a:off x="3281" y="1612"/>
                <a:ext cx="75" cy="199"/>
              </a:xfrm>
              <a:custGeom>
                <a:avLst/>
                <a:gdLst>
                  <a:gd name="T0" fmla="*/ 493 w 577"/>
                  <a:gd name="T1" fmla="*/ 1101 h 1539"/>
                  <a:gd name="T2" fmla="*/ 413 w 577"/>
                  <a:gd name="T3" fmla="*/ 793 h 1539"/>
                  <a:gd name="T4" fmla="*/ 330 w 577"/>
                  <a:gd name="T5" fmla="*/ 460 h 1539"/>
                  <a:gd name="T6" fmla="*/ 230 w 577"/>
                  <a:gd name="T7" fmla="*/ 103 h 1539"/>
                  <a:gd name="T8" fmla="*/ 38 w 577"/>
                  <a:gd name="T9" fmla="*/ 126 h 1539"/>
                  <a:gd name="T10" fmla="*/ 7 w 577"/>
                  <a:gd name="T11" fmla="*/ 499 h 1539"/>
                  <a:gd name="T12" fmla="*/ 48 w 577"/>
                  <a:gd name="T13" fmla="*/ 862 h 1539"/>
                  <a:gd name="T14" fmla="*/ 151 w 577"/>
                  <a:gd name="T15" fmla="*/ 1237 h 1539"/>
                  <a:gd name="T16" fmla="*/ 396 w 577"/>
                  <a:gd name="T17" fmla="*/ 1532 h 1539"/>
                  <a:gd name="T18" fmla="*/ 498 w 577"/>
                  <a:gd name="T19" fmla="*/ 1490 h 1539"/>
                  <a:gd name="T20" fmla="*/ 493 w 577"/>
                  <a:gd name="T21" fmla="*/ 1101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7" h="1539">
                    <a:moveTo>
                      <a:pt x="493" y="1101"/>
                    </a:moveTo>
                    <a:cubicBezTo>
                      <a:pt x="463" y="999"/>
                      <a:pt x="437" y="897"/>
                      <a:pt x="413" y="793"/>
                    </a:cubicBezTo>
                    <a:cubicBezTo>
                      <a:pt x="388" y="681"/>
                      <a:pt x="354" y="572"/>
                      <a:pt x="330" y="460"/>
                    </a:cubicBezTo>
                    <a:cubicBezTo>
                      <a:pt x="304" y="337"/>
                      <a:pt x="267" y="223"/>
                      <a:pt x="230" y="103"/>
                    </a:cubicBezTo>
                    <a:cubicBezTo>
                      <a:pt x="198" y="0"/>
                      <a:pt x="56" y="36"/>
                      <a:pt x="38" y="126"/>
                    </a:cubicBezTo>
                    <a:cubicBezTo>
                      <a:pt x="13" y="253"/>
                      <a:pt x="0" y="370"/>
                      <a:pt x="7" y="499"/>
                    </a:cubicBezTo>
                    <a:cubicBezTo>
                      <a:pt x="14" y="620"/>
                      <a:pt x="21" y="744"/>
                      <a:pt x="48" y="862"/>
                    </a:cubicBezTo>
                    <a:cubicBezTo>
                      <a:pt x="77" y="988"/>
                      <a:pt x="109" y="1115"/>
                      <a:pt x="151" y="1237"/>
                    </a:cubicBezTo>
                    <a:cubicBezTo>
                      <a:pt x="190" y="1351"/>
                      <a:pt x="267" y="1508"/>
                      <a:pt x="396" y="1532"/>
                    </a:cubicBezTo>
                    <a:cubicBezTo>
                      <a:pt x="434" y="1539"/>
                      <a:pt x="475" y="1520"/>
                      <a:pt x="498" y="1490"/>
                    </a:cubicBezTo>
                    <a:cubicBezTo>
                      <a:pt x="577" y="1387"/>
                      <a:pt x="526" y="1213"/>
                      <a:pt x="493" y="1101"/>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2" name="Freeform 41">
                <a:extLst>
                  <a:ext uri="{FF2B5EF4-FFF2-40B4-BE49-F238E27FC236}">
                    <a16:creationId xmlns:a16="http://schemas.microsoft.com/office/drawing/2014/main" xmlns="" id="{2D29E865-7181-4085-81F3-D9F7C1BCC7B1}"/>
                  </a:ext>
                </a:extLst>
              </p:cNvPr>
              <p:cNvSpPr>
                <a:spLocks/>
              </p:cNvSpPr>
              <p:nvPr/>
            </p:nvSpPr>
            <p:spPr bwMode="auto">
              <a:xfrm>
                <a:off x="3367" y="1687"/>
                <a:ext cx="32" cy="70"/>
              </a:xfrm>
              <a:custGeom>
                <a:avLst/>
                <a:gdLst>
                  <a:gd name="T0" fmla="*/ 246 w 251"/>
                  <a:gd name="T1" fmla="*/ 343 h 540"/>
                  <a:gd name="T2" fmla="*/ 235 w 251"/>
                  <a:gd name="T3" fmla="*/ 286 h 540"/>
                  <a:gd name="T4" fmla="*/ 164 w 251"/>
                  <a:gd name="T5" fmla="*/ 56 h 540"/>
                  <a:gd name="T6" fmla="*/ 79 w 251"/>
                  <a:gd name="T7" fmla="*/ 5 h 540"/>
                  <a:gd name="T8" fmla="*/ 8 w 251"/>
                  <a:gd name="T9" fmla="*/ 75 h 540"/>
                  <a:gd name="T10" fmla="*/ 10 w 251"/>
                  <a:gd name="T11" fmla="*/ 313 h 540"/>
                  <a:gd name="T12" fmla="*/ 17 w 251"/>
                  <a:gd name="T13" fmla="*/ 367 h 540"/>
                  <a:gd name="T14" fmla="*/ 28 w 251"/>
                  <a:gd name="T15" fmla="*/ 418 h 540"/>
                  <a:gd name="T16" fmla="*/ 53 w 251"/>
                  <a:gd name="T17" fmla="*/ 462 h 540"/>
                  <a:gd name="T18" fmla="*/ 91 w 251"/>
                  <a:gd name="T19" fmla="*/ 515 h 540"/>
                  <a:gd name="T20" fmla="*/ 158 w 251"/>
                  <a:gd name="T21" fmla="*/ 537 h 540"/>
                  <a:gd name="T22" fmla="*/ 215 w 251"/>
                  <a:gd name="T23" fmla="*/ 499 h 540"/>
                  <a:gd name="T24" fmla="*/ 241 w 251"/>
                  <a:gd name="T25" fmla="*/ 420 h 540"/>
                  <a:gd name="T26" fmla="*/ 246 w 251"/>
                  <a:gd name="T27" fmla="*/ 343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540">
                    <a:moveTo>
                      <a:pt x="246" y="343"/>
                    </a:moveTo>
                    <a:cubicBezTo>
                      <a:pt x="242" y="324"/>
                      <a:pt x="238" y="305"/>
                      <a:pt x="235" y="286"/>
                    </a:cubicBezTo>
                    <a:cubicBezTo>
                      <a:pt x="220" y="207"/>
                      <a:pt x="190" y="132"/>
                      <a:pt x="164" y="56"/>
                    </a:cubicBezTo>
                    <a:cubicBezTo>
                      <a:pt x="153" y="23"/>
                      <a:pt x="113" y="0"/>
                      <a:pt x="79" y="5"/>
                    </a:cubicBezTo>
                    <a:cubicBezTo>
                      <a:pt x="46" y="11"/>
                      <a:pt x="9" y="38"/>
                      <a:pt x="8" y="75"/>
                    </a:cubicBezTo>
                    <a:cubicBezTo>
                      <a:pt x="7" y="154"/>
                      <a:pt x="0" y="235"/>
                      <a:pt x="10" y="313"/>
                    </a:cubicBezTo>
                    <a:lnTo>
                      <a:pt x="17" y="367"/>
                    </a:lnTo>
                    <a:cubicBezTo>
                      <a:pt x="19" y="384"/>
                      <a:pt x="22" y="403"/>
                      <a:pt x="28" y="418"/>
                    </a:cubicBezTo>
                    <a:cubicBezTo>
                      <a:pt x="34" y="433"/>
                      <a:pt x="45" y="448"/>
                      <a:pt x="53" y="462"/>
                    </a:cubicBezTo>
                    <a:cubicBezTo>
                      <a:pt x="64" y="481"/>
                      <a:pt x="74" y="500"/>
                      <a:pt x="91" y="515"/>
                    </a:cubicBezTo>
                    <a:cubicBezTo>
                      <a:pt x="108" y="529"/>
                      <a:pt x="135" y="540"/>
                      <a:pt x="158" y="537"/>
                    </a:cubicBezTo>
                    <a:cubicBezTo>
                      <a:pt x="181" y="535"/>
                      <a:pt x="202" y="517"/>
                      <a:pt x="215" y="499"/>
                    </a:cubicBezTo>
                    <a:cubicBezTo>
                      <a:pt x="232" y="477"/>
                      <a:pt x="235" y="447"/>
                      <a:pt x="241" y="420"/>
                    </a:cubicBezTo>
                    <a:cubicBezTo>
                      <a:pt x="247" y="394"/>
                      <a:pt x="251" y="370"/>
                      <a:pt x="246" y="34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3" name="Freeform 42">
                <a:extLst>
                  <a:ext uri="{FF2B5EF4-FFF2-40B4-BE49-F238E27FC236}">
                    <a16:creationId xmlns:a16="http://schemas.microsoft.com/office/drawing/2014/main" xmlns="" id="{4CEA3BAF-E0F3-412C-97D3-56C233E53C67}"/>
                  </a:ext>
                </a:extLst>
              </p:cNvPr>
              <p:cNvSpPr>
                <a:spLocks/>
              </p:cNvSpPr>
              <p:nvPr/>
            </p:nvSpPr>
            <p:spPr bwMode="auto">
              <a:xfrm>
                <a:off x="3776" y="1055"/>
                <a:ext cx="365" cy="707"/>
              </a:xfrm>
              <a:custGeom>
                <a:avLst/>
                <a:gdLst>
                  <a:gd name="T0" fmla="*/ 2786 w 2818"/>
                  <a:gd name="T1" fmla="*/ 4534 h 5462"/>
                  <a:gd name="T2" fmla="*/ 2753 w 2818"/>
                  <a:gd name="T3" fmla="*/ 4408 h 5462"/>
                  <a:gd name="T4" fmla="*/ 2701 w 2818"/>
                  <a:gd name="T5" fmla="*/ 4301 h 5462"/>
                  <a:gd name="T6" fmla="*/ 2660 w 2818"/>
                  <a:gd name="T7" fmla="*/ 4233 h 5462"/>
                  <a:gd name="T8" fmla="*/ 2598 w 2818"/>
                  <a:gd name="T9" fmla="*/ 4125 h 5462"/>
                  <a:gd name="T10" fmla="*/ 2430 w 2818"/>
                  <a:gd name="T11" fmla="*/ 4169 h 5462"/>
                  <a:gd name="T12" fmla="*/ 2209 w 2818"/>
                  <a:gd name="T13" fmla="*/ 3520 h 5462"/>
                  <a:gd name="T14" fmla="*/ 1699 w 2818"/>
                  <a:gd name="T15" fmla="*/ 2335 h 5462"/>
                  <a:gd name="T16" fmla="*/ 388 w 2818"/>
                  <a:gd name="T17" fmla="*/ 287 h 5462"/>
                  <a:gd name="T18" fmla="*/ 232 w 2818"/>
                  <a:gd name="T19" fmla="*/ 100 h 5462"/>
                  <a:gd name="T20" fmla="*/ 33 w 2818"/>
                  <a:gd name="T21" fmla="*/ 211 h 5462"/>
                  <a:gd name="T22" fmla="*/ 770 w 2818"/>
                  <a:gd name="T23" fmla="*/ 2765 h 5462"/>
                  <a:gd name="T24" fmla="*/ 984 w 2818"/>
                  <a:gd name="T25" fmla="*/ 4072 h 5462"/>
                  <a:gd name="T26" fmla="*/ 1185 w 2818"/>
                  <a:gd name="T27" fmla="*/ 5328 h 5462"/>
                  <a:gd name="T28" fmla="*/ 1478 w 2818"/>
                  <a:gd name="T29" fmla="*/ 5330 h 5462"/>
                  <a:gd name="T30" fmla="*/ 1622 w 2818"/>
                  <a:gd name="T31" fmla="*/ 3994 h 5462"/>
                  <a:gd name="T32" fmla="*/ 1542 w 2818"/>
                  <a:gd name="T33" fmla="*/ 3253 h 5462"/>
                  <a:gd name="T34" fmla="*/ 1722 w 2818"/>
                  <a:gd name="T35" fmla="*/ 3713 h 5462"/>
                  <a:gd name="T36" fmla="*/ 2228 w 2818"/>
                  <a:gd name="T37" fmla="*/ 4898 h 5462"/>
                  <a:gd name="T38" fmla="*/ 2521 w 2818"/>
                  <a:gd name="T39" fmla="*/ 4786 h 5462"/>
                  <a:gd name="T40" fmla="*/ 2612 w 2818"/>
                  <a:gd name="T41" fmla="*/ 4973 h 5462"/>
                  <a:gd name="T42" fmla="*/ 2741 w 2818"/>
                  <a:gd name="T43" fmla="*/ 4974 h 5462"/>
                  <a:gd name="T44" fmla="*/ 2818 w 2818"/>
                  <a:gd name="T45" fmla="*/ 4736 h 5462"/>
                  <a:gd name="T46" fmla="*/ 2786 w 2818"/>
                  <a:gd name="T47" fmla="*/ 4534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8" h="5462">
                    <a:moveTo>
                      <a:pt x="2786" y="4534"/>
                    </a:moveTo>
                    <a:cubicBezTo>
                      <a:pt x="2776" y="4491"/>
                      <a:pt x="2765" y="4449"/>
                      <a:pt x="2753" y="4408"/>
                    </a:cubicBezTo>
                    <a:cubicBezTo>
                      <a:pt x="2742" y="4368"/>
                      <a:pt x="2723" y="4335"/>
                      <a:pt x="2701" y="4301"/>
                    </a:cubicBezTo>
                    <a:cubicBezTo>
                      <a:pt x="2684" y="4273"/>
                      <a:pt x="2677" y="4263"/>
                      <a:pt x="2660" y="4233"/>
                    </a:cubicBezTo>
                    <a:cubicBezTo>
                      <a:pt x="2640" y="4196"/>
                      <a:pt x="2620" y="4160"/>
                      <a:pt x="2598" y="4125"/>
                    </a:cubicBezTo>
                    <a:cubicBezTo>
                      <a:pt x="2555" y="4054"/>
                      <a:pt x="2436" y="4093"/>
                      <a:pt x="2430" y="4169"/>
                    </a:cubicBezTo>
                    <a:cubicBezTo>
                      <a:pt x="2369" y="3947"/>
                      <a:pt x="2288" y="3730"/>
                      <a:pt x="2209" y="3520"/>
                    </a:cubicBezTo>
                    <a:cubicBezTo>
                      <a:pt x="2058" y="3116"/>
                      <a:pt x="1891" y="2721"/>
                      <a:pt x="1699" y="2335"/>
                    </a:cubicBezTo>
                    <a:cubicBezTo>
                      <a:pt x="1335" y="1599"/>
                      <a:pt x="926" y="905"/>
                      <a:pt x="388" y="287"/>
                    </a:cubicBezTo>
                    <a:cubicBezTo>
                      <a:pt x="337" y="224"/>
                      <a:pt x="287" y="160"/>
                      <a:pt x="232" y="100"/>
                    </a:cubicBezTo>
                    <a:cubicBezTo>
                      <a:pt x="142" y="0"/>
                      <a:pt x="0" y="84"/>
                      <a:pt x="33" y="211"/>
                    </a:cubicBezTo>
                    <a:cubicBezTo>
                      <a:pt x="254" y="1071"/>
                      <a:pt x="573" y="1898"/>
                      <a:pt x="770" y="2765"/>
                    </a:cubicBezTo>
                    <a:cubicBezTo>
                      <a:pt x="868" y="3197"/>
                      <a:pt x="924" y="3634"/>
                      <a:pt x="984" y="4072"/>
                    </a:cubicBezTo>
                    <a:cubicBezTo>
                      <a:pt x="1041" y="4486"/>
                      <a:pt x="1035" y="4934"/>
                      <a:pt x="1185" y="5328"/>
                    </a:cubicBezTo>
                    <a:cubicBezTo>
                      <a:pt x="1235" y="5462"/>
                      <a:pt x="1422" y="5452"/>
                      <a:pt x="1478" y="5330"/>
                    </a:cubicBezTo>
                    <a:cubicBezTo>
                      <a:pt x="1666" y="4925"/>
                      <a:pt x="1638" y="4429"/>
                      <a:pt x="1622" y="3994"/>
                    </a:cubicBezTo>
                    <a:cubicBezTo>
                      <a:pt x="1612" y="3747"/>
                      <a:pt x="1583" y="3499"/>
                      <a:pt x="1542" y="3253"/>
                    </a:cubicBezTo>
                    <a:cubicBezTo>
                      <a:pt x="1604" y="3406"/>
                      <a:pt x="1665" y="3559"/>
                      <a:pt x="1722" y="3713"/>
                    </a:cubicBezTo>
                    <a:cubicBezTo>
                      <a:pt x="1873" y="4115"/>
                      <a:pt x="1994" y="4535"/>
                      <a:pt x="2228" y="4898"/>
                    </a:cubicBezTo>
                    <a:cubicBezTo>
                      <a:pt x="2326" y="5049"/>
                      <a:pt x="2517" y="4929"/>
                      <a:pt x="2521" y="4786"/>
                    </a:cubicBezTo>
                    <a:cubicBezTo>
                      <a:pt x="2539" y="4855"/>
                      <a:pt x="2569" y="4915"/>
                      <a:pt x="2612" y="4973"/>
                    </a:cubicBezTo>
                    <a:cubicBezTo>
                      <a:pt x="2641" y="5013"/>
                      <a:pt x="2711" y="5019"/>
                      <a:pt x="2741" y="4974"/>
                    </a:cubicBezTo>
                    <a:cubicBezTo>
                      <a:pt x="2791" y="4901"/>
                      <a:pt x="2818" y="4826"/>
                      <a:pt x="2818" y="4736"/>
                    </a:cubicBezTo>
                    <a:cubicBezTo>
                      <a:pt x="2818" y="4668"/>
                      <a:pt x="2802" y="4600"/>
                      <a:pt x="2786" y="453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4" name="Freeform 43">
                <a:extLst>
                  <a:ext uri="{FF2B5EF4-FFF2-40B4-BE49-F238E27FC236}">
                    <a16:creationId xmlns:a16="http://schemas.microsoft.com/office/drawing/2014/main" xmlns="" id="{3C83B448-7AAE-4530-83B1-8818492B04C7}"/>
                  </a:ext>
                </a:extLst>
              </p:cNvPr>
              <p:cNvSpPr>
                <a:spLocks/>
              </p:cNvSpPr>
              <p:nvPr/>
            </p:nvSpPr>
            <p:spPr bwMode="auto">
              <a:xfrm>
                <a:off x="3775" y="1469"/>
                <a:ext cx="80" cy="273"/>
              </a:xfrm>
              <a:custGeom>
                <a:avLst/>
                <a:gdLst>
                  <a:gd name="T0" fmla="*/ 486 w 614"/>
                  <a:gd name="T1" fmla="*/ 1004 h 2105"/>
                  <a:gd name="T2" fmla="*/ 352 w 614"/>
                  <a:gd name="T3" fmla="*/ 494 h 2105"/>
                  <a:gd name="T4" fmla="*/ 93 w 614"/>
                  <a:gd name="T5" fmla="*/ 37 h 2105"/>
                  <a:gd name="T6" fmla="*/ 9 w 614"/>
                  <a:gd name="T7" fmla="*/ 71 h 2105"/>
                  <a:gd name="T8" fmla="*/ 87 w 614"/>
                  <a:gd name="T9" fmla="*/ 560 h 2105"/>
                  <a:gd name="T10" fmla="*/ 194 w 614"/>
                  <a:gd name="T11" fmla="*/ 1077 h 2105"/>
                  <a:gd name="T12" fmla="*/ 449 w 614"/>
                  <a:gd name="T13" fmla="*/ 2068 h 2105"/>
                  <a:gd name="T14" fmla="*/ 526 w 614"/>
                  <a:gd name="T15" fmla="*/ 2059 h 2105"/>
                  <a:gd name="T16" fmla="*/ 486 w 614"/>
                  <a:gd name="T17" fmla="*/ 1004 h 2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 h="2105">
                    <a:moveTo>
                      <a:pt x="486" y="1004"/>
                    </a:moveTo>
                    <a:cubicBezTo>
                      <a:pt x="448" y="832"/>
                      <a:pt x="405" y="662"/>
                      <a:pt x="352" y="494"/>
                    </a:cubicBezTo>
                    <a:cubicBezTo>
                      <a:pt x="296" y="316"/>
                      <a:pt x="198" y="188"/>
                      <a:pt x="93" y="37"/>
                    </a:cubicBezTo>
                    <a:cubicBezTo>
                      <a:pt x="67" y="0"/>
                      <a:pt x="0" y="24"/>
                      <a:pt x="9" y="71"/>
                    </a:cubicBezTo>
                    <a:cubicBezTo>
                      <a:pt x="40" y="236"/>
                      <a:pt x="43" y="396"/>
                      <a:pt x="87" y="560"/>
                    </a:cubicBezTo>
                    <a:cubicBezTo>
                      <a:pt x="132" y="730"/>
                      <a:pt x="166" y="903"/>
                      <a:pt x="194" y="1077"/>
                    </a:cubicBezTo>
                    <a:cubicBezTo>
                      <a:pt x="249" y="1408"/>
                      <a:pt x="289" y="1768"/>
                      <a:pt x="449" y="2068"/>
                    </a:cubicBezTo>
                    <a:cubicBezTo>
                      <a:pt x="468" y="2105"/>
                      <a:pt x="516" y="2099"/>
                      <a:pt x="526" y="2059"/>
                    </a:cubicBezTo>
                    <a:cubicBezTo>
                      <a:pt x="614" y="1719"/>
                      <a:pt x="561" y="1341"/>
                      <a:pt x="486" y="100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5" name="Freeform 44">
                <a:extLst>
                  <a:ext uri="{FF2B5EF4-FFF2-40B4-BE49-F238E27FC236}">
                    <a16:creationId xmlns:a16="http://schemas.microsoft.com/office/drawing/2014/main" xmlns="" id="{F1BBB033-676E-404B-B099-DF7C3775F17D}"/>
                  </a:ext>
                </a:extLst>
              </p:cNvPr>
              <p:cNvSpPr>
                <a:spLocks/>
              </p:cNvSpPr>
              <p:nvPr/>
            </p:nvSpPr>
            <p:spPr bwMode="auto">
              <a:xfrm>
                <a:off x="4034" y="995"/>
                <a:ext cx="373" cy="672"/>
              </a:xfrm>
              <a:custGeom>
                <a:avLst/>
                <a:gdLst>
                  <a:gd name="T0" fmla="*/ 2559 w 2876"/>
                  <a:gd name="T1" fmla="*/ 3753 h 5186"/>
                  <a:gd name="T2" fmla="*/ 1993 w 2876"/>
                  <a:gd name="T3" fmla="*/ 2345 h 5186"/>
                  <a:gd name="T4" fmla="*/ 168 w 2876"/>
                  <a:gd name="T5" fmla="*/ 59 h 5186"/>
                  <a:gd name="T6" fmla="*/ 53 w 2876"/>
                  <a:gd name="T7" fmla="*/ 171 h 5186"/>
                  <a:gd name="T8" fmla="*/ 1459 w 2876"/>
                  <a:gd name="T9" fmla="*/ 2600 h 5186"/>
                  <a:gd name="T10" fmla="*/ 1918 w 2876"/>
                  <a:gd name="T11" fmla="*/ 3879 h 5186"/>
                  <a:gd name="T12" fmla="*/ 2105 w 2876"/>
                  <a:gd name="T13" fmla="*/ 4572 h 5186"/>
                  <a:gd name="T14" fmla="*/ 2399 w 2876"/>
                  <a:gd name="T15" fmla="*/ 5134 h 5186"/>
                  <a:gd name="T16" fmla="*/ 2627 w 2876"/>
                  <a:gd name="T17" fmla="*/ 5106 h 5186"/>
                  <a:gd name="T18" fmla="*/ 2559 w 2876"/>
                  <a:gd name="T19" fmla="*/ 3753 h 5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6" h="5186">
                    <a:moveTo>
                      <a:pt x="2559" y="3753"/>
                    </a:moveTo>
                    <a:cubicBezTo>
                      <a:pt x="2411" y="3269"/>
                      <a:pt x="2220" y="2797"/>
                      <a:pt x="1993" y="2345"/>
                    </a:cubicBezTo>
                    <a:cubicBezTo>
                      <a:pt x="1550" y="1464"/>
                      <a:pt x="923" y="689"/>
                      <a:pt x="168" y="59"/>
                    </a:cubicBezTo>
                    <a:cubicBezTo>
                      <a:pt x="98" y="0"/>
                      <a:pt x="0" y="99"/>
                      <a:pt x="53" y="171"/>
                    </a:cubicBezTo>
                    <a:cubicBezTo>
                      <a:pt x="612" y="928"/>
                      <a:pt x="1077" y="1742"/>
                      <a:pt x="1459" y="2600"/>
                    </a:cubicBezTo>
                    <a:cubicBezTo>
                      <a:pt x="1644" y="3014"/>
                      <a:pt x="1797" y="3442"/>
                      <a:pt x="1918" y="3879"/>
                    </a:cubicBezTo>
                    <a:cubicBezTo>
                      <a:pt x="1982" y="4110"/>
                      <a:pt x="2045" y="4341"/>
                      <a:pt x="2105" y="4572"/>
                    </a:cubicBezTo>
                    <a:cubicBezTo>
                      <a:pt x="2160" y="4781"/>
                      <a:pt x="2224" y="4995"/>
                      <a:pt x="2399" y="5134"/>
                    </a:cubicBezTo>
                    <a:cubicBezTo>
                      <a:pt x="2464" y="5186"/>
                      <a:pt x="2578" y="5179"/>
                      <a:pt x="2627" y="5106"/>
                    </a:cubicBezTo>
                    <a:cubicBezTo>
                      <a:pt x="2876" y="4736"/>
                      <a:pt x="2678" y="4143"/>
                      <a:pt x="2559" y="375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6" name="Freeform 45">
                <a:extLst>
                  <a:ext uri="{FF2B5EF4-FFF2-40B4-BE49-F238E27FC236}">
                    <a16:creationId xmlns:a16="http://schemas.microsoft.com/office/drawing/2014/main" xmlns="" id="{B8C847EF-1FFE-40EA-9991-E587357A5A1E}"/>
                  </a:ext>
                </a:extLst>
              </p:cNvPr>
              <p:cNvSpPr>
                <a:spLocks/>
              </p:cNvSpPr>
              <p:nvPr/>
            </p:nvSpPr>
            <p:spPr bwMode="auto">
              <a:xfrm>
                <a:off x="4394" y="1521"/>
                <a:ext cx="70" cy="255"/>
              </a:xfrm>
              <a:custGeom>
                <a:avLst/>
                <a:gdLst>
                  <a:gd name="T0" fmla="*/ 476 w 539"/>
                  <a:gd name="T1" fmla="*/ 470 h 1965"/>
                  <a:gd name="T2" fmla="*/ 233 w 539"/>
                  <a:gd name="T3" fmla="*/ 61 h 1965"/>
                  <a:gd name="T4" fmla="*/ 98 w 539"/>
                  <a:gd name="T5" fmla="*/ 137 h 1965"/>
                  <a:gd name="T6" fmla="*/ 157 w 539"/>
                  <a:gd name="T7" fmla="*/ 916 h 1965"/>
                  <a:gd name="T8" fmla="*/ 76 w 539"/>
                  <a:gd name="T9" fmla="*/ 1356 h 1965"/>
                  <a:gd name="T10" fmla="*/ 30 w 539"/>
                  <a:gd name="T11" fmla="*/ 1576 h 1965"/>
                  <a:gd name="T12" fmla="*/ 17 w 539"/>
                  <a:gd name="T13" fmla="*/ 1752 h 1965"/>
                  <a:gd name="T14" fmla="*/ 14 w 539"/>
                  <a:gd name="T15" fmla="*/ 1847 h 1965"/>
                  <a:gd name="T16" fmla="*/ 147 w 539"/>
                  <a:gd name="T17" fmla="*/ 1903 h 1965"/>
                  <a:gd name="T18" fmla="*/ 187 w 539"/>
                  <a:gd name="T19" fmla="*/ 1855 h 1965"/>
                  <a:gd name="T20" fmla="*/ 198 w 539"/>
                  <a:gd name="T21" fmla="*/ 1837 h 1965"/>
                  <a:gd name="T22" fmla="*/ 292 w 539"/>
                  <a:gd name="T23" fmla="*/ 1730 h 1965"/>
                  <a:gd name="T24" fmla="*/ 408 w 539"/>
                  <a:gd name="T25" fmla="*/ 1479 h 1965"/>
                  <a:gd name="T26" fmla="*/ 532 w 539"/>
                  <a:gd name="T27" fmla="*/ 952 h 1965"/>
                  <a:gd name="T28" fmla="*/ 476 w 539"/>
                  <a:gd name="T29" fmla="*/ 470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 h="1965">
                    <a:moveTo>
                      <a:pt x="476" y="470"/>
                    </a:moveTo>
                    <a:cubicBezTo>
                      <a:pt x="436" y="320"/>
                      <a:pt x="337" y="175"/>
                      <a:pt x="233" y="61"/>
                    </a:cubicBezTo>
                    <a:cubicBezTo>
                      <a:pt x="177" y="0"/>
                      <a:pt x="62" y="50"/>
                      <a:pt x="98" y="137"/>
                    </a:cubicBezTo>
                    <a:cubicBezTo>
                      <a:pt x="200" y="381"/>
                      <a:pt x="192" y="659"/>
                      <a:pt x="157" y="916"/>
                    </a:cubicBezTo>
                    <a:cubicBezTo>
                      <a:pt x="136" y="1066"/>
                      <a:pt x="108" y="1209"/>
                      <a:pt x="76" y="1356"/>
                    </a:cubicBezTo>
                    <a:cubicBezTo>
                      <a:pt x="60" y="1429"/>
                      <a:pt x="47" y="1503"/>
                      <a:pt x="30" y="1576"/>
                    </a:cubicBezTo>
                    <a:cubicBezTo>
                      <a:pt x="14" y="1644"/>
                      <a:pt x="0" y="1695"/>
                      <a:pt x="17" y="1752"/>
                    </a:cubicBezTo>
                    <a:cubicBezTo>
                      <a:pt x="16" y="1784"/>
                      <a:pt x="15" y="1816"/>
                      <a:pt x="14" y="1847"/>
                    </a:cubicBezTo>
                    <a:cubicBezTo>
                      <a:pt x="12" y="1919"/>
                      <a:pt x="98" y="1965"/>
                      <a:pt x="147" y="1903"/>
                    </a:cubicBezTo>
                    <a:cubicBezTo>
                      <a:pt x="161" y="1887"/>
                      <a:pt x="174" y="1872"/>
                      <a:pt x="187" y="1855"/>
                    </a:cubicBezTo>
                    <a:cubicBezTo>
                      <a:pt x="190" y="1851"/>
                      <a:pt x="218" y="1820"/>
                      <a:pt x="198" y="1837"/>
                    </a:cubicBezTo>
                    <a:cubicBezTo>
                      <a:pt x="241" y="1802"/>
                      <a:pt x="266" y="1781"/>
                      <a:pt x="292" y="1730"/>
                    </a:cubicBezTo>
                    <a:cubicBezTo>
                      <a:pt x="334" y="1649"/>
                      <a:pt x="373" y="1564"/>
                      <a:pt x="408" y="1479"/>
                    </a:cubicBezTo>
                    <a:cubicBezTo>
                      <a:pt x="474" y="1321"/>
                      <a:pt x="525" y="1125"/>
                      <a:pt x="532" y="952"/>
                    </a:cubicBezTo>
                    <a:cubicBezTo>
                      <a:pt x="539" y="790"/>
                      <a:pt x="518" y="627"/>
                      <a:pt x="476" y="47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7" name="Freeform 46">
                <a:extLst>
                  <a:ext uri="{FF2B5EF4-FFF2-40B4-BE49-F238E27FC236}">
                    <a16:creationId xmlns:a16="http://schemas.microsoft.com/office/drawing/2014/main" xmlns="" id="{CFE68964-080F-4B71-B5A9-10B005CFBA9C}"/>
                  </a:ext>
                </a:extLst>
              </p:cNvPr>
              <p:cNvSpPr>
                <a:spLocks/>
              </p:cNvSpPr>
              <p:nvPr/>
            </p:nvSpPr>
            <p:spPr bwMode="auto">
              <a:xfrm>
                <a:off x="3018" y="2469"/>
                <a:ext cx="734" cy="1134"/>
              </a:xfrm>
              <a:custGeom>
                <a:avLst/>
                <a:gdLst>
                  <a:gd name="T0" fmla="*/ 4898 w 5663"/>
                  <a:gd name="T1" fmla="*/ 608 h 8756"/>
                  <a:gd name="T2" fmla="*/ 3408 w 5663"/>
                  <a:gd name="T3" fmla="*/ 518 h 8756"/>
                  <a:gd name="T4" fmla="*/ 2766 w 5663"/>
                  <a:gd name="T5" fmla="*/ 327 h 8756"/>
                  <a:gd name="T6" fmla="*/ 2254 w 5663"/>
                  <a:gd name="T7" fmla="*/ 35 h 8756"/>
                  <a:gd name="T8" fmla="*/ 2090 w 5663"/>
                  <a:gd name="T9" fmla="*/ 196 h 8756"/>
                  <a:gd name="T10" fmla="*/ 2132 w 5663"/>
                  <a:gd name="T11" fmla="*/ 299 h 8756"/>
                  <a:gd name="T12" fmla="*/ 1305 w 5663"/>
                  <a:gd name="T13" fmla="*/ 2930 h 8756"/>
                  <a:gd name="T14" fmla="*/ 336 w 5663"/>
                  <a:gd name="T15" fmla="*/ 5253 h 8756"/>
                  <a:gd name="T16" fmla="*/ 1041 w 5663"/>
                  <a:gd name="T17" fmla="*/ 6031 h 8756"/>
                  <a:gd name="T18" fmla="*/ 1341 w 5663"/>
                  <a:gd name="T19" fmla="*/ 7156 h 8756"/>
                  <a:gd name="T20" fmla="*/ 1902 w 5663"/>
                  <a:gd name="T21" fmla="*/ 8165 h 8756"/>
                  <a:gd name="T22" fmla="*/ 2443 w 5663"/>
                  <a:gd name="T23" fmla="*/ 8590 h 8756"/>
                  <a:gd name="T24" fmla="*/ 2469 w 5663"/>
                  <a:gd name="T25" fmla="*/ 8647 h 8756"/>
                  <a:gd name="T26" fmla="*/ 2791 w 5663"/>
                  <a:gd name="T27" fmla="*/ 8662 h 8756"/>
                  <a:gd name="T28" fmla="*/ 2803 w 5663"/>
                  <a:gd name="T29" fmla="*/ 8662 h 8756"/>
                  <a:gd name="T30" fmla="*/ 2819 w 5663"/>
                  <a:gd name="T31" fmla="*/ 8662 h 8756"/>
                  <a:gd name="T32" fmla="*/ 2906 w 5663"/>
                  <a:gd name="T33" fmla="*/ 8459 h 8756"/>
                  <a:gd name="T34" fmla="*/ 2875 w 5663"/>
                  <a:gd name="T35" fmla="*/ 8420 h 8756"/>
                  <a:gd name="T36" fmla="*/ 2888 w 5663"/>
                  <a:gd name="T37" fmla="*/ 8329 h 8756"/>
                  <a:gd name="T38" fmla="*/ 2897 w 5663"/>
                  <a:gd name="T39" fmla="*/ 8287 h 8756"/>
                  <a:gd name="T40" fmla="*/ 2955 w 5663"/>
                  <a:gd name="T41" fmla="*/ 8326 h 8756"/>
                  <a:gd name="T42" fmla="*/ 3287 w 5663"/>
                  <a:gd name="T43" fmla="*/ 8499 h 8756"/>
                  <a:gd name="T44" fmla="*/ 3618 w 5663"/>
                  <a:gd name="T45" fmla="*/ 8584 h 8756"/>
                  <a:gd name="T46" fmla="*/ 3804 w 5663"/>
                  <a:gd name="T47" fmla="*/ 8593 h 8756"/>
                  <a:gd name="T48" fmla="*/ 3987 w 5663"/>
                  <a:gd name="T49" fmla="*/ 8549 h 8756"/>
                  <a:gd name="T50" fmla="*/ 4117 w 5663"/>
                  <a:gd name="T51" fmla="*/ 8248 h 8756"/>
                  <a:gd name="T52" fmla="*/ 3795 w 5663"/>
                  <a:gd name="T53" fmla="*/ 7659 h 8756"/>
                  <a:gd name="T54" fmla="*/ 3624 w 5663"/>
                  <a:gd name="T55" fmla="*/ 7350 h 8756"/>
                  <a:gd name="T56" fmla="*/ 3525 w 5663"/>
                  <a:gd name="T57" fmla="*/ 7334 h 8756"/>
                  <a:gd name="T58" fmla="*/ 3329 w 5663"/>
                  <a:gd name="T59" fmla="*/ 7318 h 8756"/>
                  <a:gd name="T60" fmla="*/ 3012 w 5663"/>
                  <a:gd name="T61" fmla="*/ 7277 h 8756"/>
                  <a:gd name="T62" fmla="*/ 2875 w 5663"/>
                  <a:gd name="T63" fmla="*/ 7065 h 8756"/>
                  <a:gd name="T64" fmla="*/ 2839 w 5663"/>
                  <a:gd name="T65" fmla="*/ 6829 h 8756"/>
                  <a:gd name="T66" fmla="*/ 2917 w 5663"/>
                  <a:gd name="T67" fmla="*/ 6746 h 8756"/>
                  <a:gd name="T68" fmla="*/ 3028 w 5663"/>
                  <a:gd name="T69" fmla="*/ 6400 h 8756"/>
                  <a:gd name="T70" fmla="*/ 3211 w 5663"/>
                  <a:gd name="T71" fmla="*/ 5627 h 8756"/>
                  <a:gd name="T72" fmla="*/ 3535 w 5663"/>
                  <a:gd name="T73" fmla="*/ 4175 h 8756"/>
                  <a:gd name="T74" fmla="*/ 3865 w 5663"/>
                  <a:gd name="T75" fmla="*/ 2625 h 8756"/>
                  <a:gd name="T76" fmla="*/ 4022 w 5663"/>
                  <a:gd name="T77" fmla="*/ 1885 h 8756"/>
                  <a:gd name="T78" fmla="*/ 4533 w 5663"/>
                  <a:gd name="T79" fmla="*/ 1581 h 8756"/>
                  <a:gd name="T80" fmla="*/ 5465 w 5663"/>
                  <a:gd name="T81" fmla="*/ 1100 h 8756"/>
                  <a:gd name="T82" fmla="*/ 4898 w 5663"/>
                  <a:gd name="T83" fmla="*/ 608 h 8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663" h="8756">
                    <a:moveTo>
                      <a:pt x="4898" y="608"/>
                    </a:moveTo>
                    <a:cubicBezTo>
                      <a:pt x="4403" y="557"/>
                      <a:pt x="3901" y="581"/>
                      <a:pt x="3408" y="518"/>
                    </a:cubicBezTo>
                    <a:cubicBezTo>
                      <a:pt x="3181" y="489"/>
                      <a:pt x="2973" y="423"/>
                      <a:pt x="2766" y="327"/>
                    </a:cubicBezTo>
                    <a:cubicBezTo>
                      <a:pt x="2587" y="244"/>
                      <a:pt x="2440" y="95"/>
                      <a:pt x="2254" y="35"/>
                    </a:cubicBezTo>
                    <a:cubicBezTo>
                      <a:pt x="2145" y="0"/>
                      <a:pt x="2062" y="91"/>
                      <a:pt x="2090" y="196"/>
                    </a:cubicBezTo>
                    <a:cubicBezTo>
                      <a:pt x="2100" y="232"/>
                      <a:pt x="2115" y="266"/>
                      <a:pt x="2132" y="299"/>
                    </a:cubicBezTo>
                    <a:cubicBezTo>
                      <a:pt x="2301" y="1192"/>
                      <a:pt x="1767" y="2201"/>
                      <a:pt x="1305" y="2930"/>
                    </a:cubicBezTo>
                    <a:cubicBezTo>
                      <a:pt x="884" y="3594"/>
                      <a:pt x="0" y="4379"/>
                      <a:pt x="336" y="5253"/>
                    </a:cubicBezTo>
                    <a:cubicBezTo>
                      <a:pt x="470" y="5601"/>
                      <a:pt x="785" y="5784"/>
                      <a:pt x="1041" y="6031"/>
                    </a:cubicBezTo>
                    <a:cubicBezTo>
                      <a:pt x="1355" y="6334"/>
                      <a:pt x="1235" y="6767"/>
                      <a:pt x="1341" y="7156"/>
                    </a:cubicBezTo>
                    <a:cubicBezTo>
                      <a:pt x="1442" y="7530"/>
                      <a:pt x="1640" y="7881"/>
                      <a:pt x="1902" y="8165"/>
                    </a:cubicBezTo>
                    <a:cubicBezTo>
                      <a:pt x="2048" y="8323"/>
                      <a:pt x="2234" y="8494"/>
                      <a:pt x="2443" y="8590"/>
                    </a:cubicBezTo>
                    <a:cubicBezTo>
                      <a:pt x="2451" y="8609"/>
                      <a:pt x="2458" y="8628"/>
                      <a:pt x="2469" y="8647"/>
                    </a:cubicBezTo>
                    <a:cubicBezTo>
                      <a:pt x="2530" y="8756"/>
                      <a:pt x="2715" y="8754"/>
                      <a:pt x="2791" y="8662"/>
                    </a:cubicBezTo>
                    <a:cubicBezTo>
                      <a:pt x="2795" y="8662"/>
                      <a:pt x="2799" y="8662"/>
                      <a:pt x="2803" y="8662"/>
                    </a:cubicBezTo>
                    <a:cubicBezTo>
                      <a:pt x="2808" y="8663"/>
                      <a:pt x="2814" y="8663"/>
                      <a:pt x="2819" y="8662"/>
                    </a:cubicBezTo>
                    <a:cubicBezTo>
                      <a:pt x="2920" y="8653"/>
                      <a:pt x="2955" y="8537"/>
                      <a:pt x="2906" y="8459"/>
                    </a:cubicBezTo>
                    <a:cubicBezTo>
                      <a:pt x="2897" y="8445"/>
                      <a:pt x="2885" y="8433"/>
                      <a:pt x="2875" y="8420"/>
                    </a:cubicBezTo>
                    <a:cubicBezTo>
                      <a:pt x="2879" y="8391"/>
                      <a:pt x="2883" y="8361"/>
                      <a:pt x="2888" y="8329"/>
                    </a:cubicBezTo>
                    <a:cubicBezTo>
                      <a:pt x="2890" y="8315"/>
                      <a:pt x="2894" y="8301"/>
                      <a:pt x="2897" y="8287"/>
                    </a:cubicBezTo>
                    <a:cubicBezTo>
                      <a:pt x="2918" y="8301"/>
                      <a:pt x="2938" y="8315"/>
                      <a:pt x="2955" y="8326"/>
                    </a:cubicBezTo>
                    <a:cubicBezTo>
                      <a:pt x="3062" y="8390"/>
                      <a:pt x="3170" y="8455"/>
                      <a:pt x="3287" y="8499"/>
                    </a:cubicBezTo>
                    <a:cubicBezTo>
                      <a:pt x="3393" y="8538"/>
                      <a:pt x="3506" y="8569"/>
                      <a:pt x="3618" y="8584"/>
                    </a:cubicBezTo>
                    <a:cubicBezTo>
                      <a:pt x="3679" y="8592"/>
                      <a:pt x="3743" y="8596"/>
                      <a:pt x="3804" y="8593"/>
                    </a:cubicBezTo>
                    <a:cubicBezTo>
                      <a:pt x="3870" y="8589"/>
                      <a:pt x="3925" y="8560"/>
                      <a:pt x="3987" y="8549"/>
                    </a:cubicBezTo>
                    <a:cubicBezTo>
                      <a:pt x="4123" y="8525"/>
                      <a:pt x="4208" y="8365"/>
                      <a:pt x="4117" y="8248"/>
                    </a:cubicBezTo>
                    <a:cubicBezTo>
                      <a:pt x="3977" y="8069"/>
                      <a:pt x="3869" y="7874"/>
                      <a:pt x="3795" y="7659"/>
                    </a:cubicBezTo>
                    <a:cubicBezTo>
                      <a:pt x="3761" y="7558"/>
                      <a:pt x="3727" y="7401"/>
                      <a:pt x="3624" y="7350"/>
                    </a:cubicBezTo>
                    <a:cubicBezTo>
                      <a:pt x="3587" y="7332"/>
                      <a:pt x="3554" y="7338"/>
                      <a:pt x="3525" y="7334"/>
                    </a:cubicBezTo>
                    <a:cubicBezTo>
                      <a:pt x="3454" y="7324"/>
                      <a:pt x="3403" y="7314"/>
                      <a:pt x="3329" y="7318"/>
                    </a:cubicBezTo>
                    <a:cubicBezTo>
                      <a:pt x="3224" y="7324"/>
                      <a:pt x="3112" y="7311"/>
                      <a:pt x="3012" y="7277"/>
                    </a:cubicBezTo>
                    <a:cubicBezTo>
                      <a:pt x="2913" y="7243"/>
                      <a:pt x="2899" y="7163"/>
                      <a:pt x="2875" y="7065"/>
                    </a:cubicBezTo>
                    <a:cubicBezTo>
                      <a:pt x="2855" y="6988"/>
                      <a:pt x="2845" y="6909"/>
                      <a:pt x="2839" y="6829"/>
                    </a:cubicBezTo>
                    <a:cubicBezTo>
                      <a:pt x="2867" y="6807"/>
                      <a:pt x="2895" y="6783"/>
                      <a:pt x="2917" y="6746"/>
                    </a:cubicBezTo>
                    <a:cubicBezTo>
                      <a:pt x="2980" y="6642"/>
                      <a:pt x="2999" y="6517"/>
                      <a:pt x="3028" y="6400"/>
                    </a:cubicBezTo>
                    <a:cubicBezTo>
                      <a:pt x="3091" y="6143"/>
                      <a:pt x="3153" y="5885"/>
                      <a:pt x="3211" y="5627"/>
                    </a:cubicBezTo>
                    <a:cubicBezTo>
                      <a:pt x="3319" y="5143"/>
                      <a:pt x="3427" y="4659"/>
                      <a:pt x="3535" y="4175"/>
                    </a:cubicBezTo>
                    <a:cubicBezTo>
                      <a:pt x="3651" y="3659"/>
                      <a:pt x="3760" y="3143"/>
                      <a:pt x="3865" y="2625"/>
                    </a:cubicBezTo>
                    <a:cubicBezTo>
                      <a:pt x="3913" y="2388"/>
                      <a:pt x="3930" y="2109"/>
                      <a:pt x="4022" y="1885"/>
                    </a:cubicBezTo>
                    <a:cubicBezTo>
                      <a:pt x="4110" y="1674"/>
                      <a:pt x="4331" y="1634"/>
                      <a:pt x="4533" y="1581"/>
                    </a:cubicBezTo>
                    <a:cubicBezTo>
                      <a:pt x="4864" y="1493"/>
                      <a:pt x="5295" y="1447"/>
                      <a:pt x="5465" y="1100"/>
                    </a:cubicBezTo>
                    <a:cubicBezTo>
                      <a:pt x="5663" y="696"/>
                      <a:pt x="5171" y="636"/>
                      <a:pt x="4898" y="60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8" name="Freeform 47">
                <a:extLst>
                  <a:ext uri="{FF2B5EF4-FFF2-40B4-BE49-F238E27FC236}">
                    <a16:creationId xmlns:a16="http://schemas.microsoft.com/office/drawing/2014/main" xmlns="" id="{524D1281-DAB5-4023-8EDF-CCFB298CAFBC}"/>
                  </a:ext>
                </a:extLst>
              </p:cNvPr>
              <p:cNvSpPr>
                <a:spLocks/>
              </p:cNvSpPr>
              <p:nvPr/>
            </p:nvSpPr>
            <p:spPr bwMode="auto">
              <a:xfrm>
                <a:off x="3931" y="2356"/>
                <a:ext cx="498" cy="495"/>
              </a:xfrm>
              <a:custGeom>
                <a:avLst/>
                <a:gdLst>
                  <a:gd name="T0" fmla="*/ 3788 w 3839"/>
                  <a:gd name="T1" fmla="*/ 2198 h 3818"/>
                  <a:gd name="T2" fmla="*/ 3308 w 3839"/>
                  <a:gd name="T3" fmla="*/ 175 h 3818"/>
                  <a:gd name="T4" fmla="*/ 2939 w 3839"/>
                  <a:gd name="T5" fmla="*/ 122 h 3818"/>
                  <a:gd name="T6" fmla="*/ 1628 w 3839"/>
                  <a:gd name="T7" fmla="*/ 1001 h 3818"/>
                  <a:gd name="T8" fmla="*/ 894 w 3839"/>
                  <a:gd name="T9" fmla="*/ 1215 h 3818"/>
                  <a:gd name="T10" fmla="*/ 513 w 3839"/>
                  <a:gd name="T11" fmla="*/ 1280 h 3818"/>
                  <a:gd name="T12" fmla="*/ 300 w 3839"/>
                  <a:gd name="T13" fmla="*/ 1319 h 3818"/>
                  <a:gd name="T14" fmla="*/ 201 w 3839"/>
                  <a:gd name="T15" fmla="*/ 1349 h 3818"/>
                  <a:gd name="T16" fmla="*/ 152 w 3839"/>
                  <a:gd name="T17" fmla="*/ 1361 h 3818"/>
                  <a:gd name="T18" fmla="*/ 146 w 3839"/>
                  <a:gd name="T19" fmla="*/ 1360 h 3818"/>
                  <a:gd name="T20" fmla="*/ 41 w 3839"/>
                  <a:gd name="T21" fmla="*/ 1556 h 3818"/>
                  <a:gd name="T22" fmla="*/ 52 w 3839"/>
                  <a:gd name="T23" fmla="*/ 1572 h 3818"/>
                  <a:gd name="T24" fmla="*/ 224 w 3839"/>
                  <a:gd name="T25" fmla="*/ 1831 h 3818"/>
                  <a:gd name="T26" fmla="*/ 738 w 3839"/>
                  <a:gd name="T27" fmla="*/ 1896 h 3818"/>
                  <a:gd name="T28" fmla="*/ 976 w 3839"/>
                  <a:gd name="T29" fmla="*/ 2036 h 3818"/>
                  <a:gd name="T30" fmla="*/ 1743 w 3839"/>
                  <a:gd name="T31" fmla="*/ 2518 h 3818"/>
                  <a:gd name="T32" fmla="*/ 2114 w 3839"/>
                  <a:gd name="T33" fmla="*/ 2727 h 3818"/>
                  <a:gd name="T34" fmla="*/ 2438 w 3839"/>
                  <a:gd name="T35" fmla="*/ 2928 h 3818"/>
                  <a:gd name="T36" fmla="*/ 2587 w 3839"/>
                  <a:gd name="T37" fmla="*/ 3263 h 3818"/>
                  <a:gd name="T38" fmla="*/ 2731 w 3839"/>
                  <a:gd name="T39" fmla="*/ 3718 h 3818"/>
                  <a:gd name="T40" fmla="*/ 2953 w 3839"/>
                  <a:gd name="T41" fmla="*/ 3750 h 3818"/>
                  <a:gd name="T42" fmla="*/ 3305 w 3839"/>
                  <a:gd name="T43" fmla="*/ 3348 h 3818"/>
                  <a:gd name="T44" fmla="*/ 3648 w 3839"/>
                  <a:gd name="T45" fmla="*/ 3013 h 3818"/>
                  <a:gd name="T46" fmla="*/ 3788 w 3839"/>
                  <a:gd name="T47" fmla="*/ 2198 h 3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9" h="3818">
                    <a:moveTo>
                      <a:pt x="3788" y="2198"/>
                    </a:moveTo>
                    <a:cubicBezTo>
                      <a:pt x="3723" y="1515"/>
                      <a:pt x="3483" y="836"/>
                      <a:pt x="3308" y="175"/>
                    </a:cubicBezTo>
                    <a:cubicBezTo>
                      <a:pt x="3261" y="0"/>
                      <a:pt x="3037" y="20"/>
                      <a:pt x="2939" y="122"/>
                    </a:cubicBezTo>
                    <a:cubicBezTo>
                      <a:pt x="2575" y="501"/>
                      <a:pt x="2114" y="803"/>
                      <a:pt x="1628" y="1001"/>
                    </a:cubicBezTo>
                    <a:cubicBezTo>
                      <a:pt x="1390" y="1098"/>
                      <a:pt x="1146" y="1166"/>
                      <a:pt x="894" y="1215"/>
                    </a:cubicBezTo>
                    <a:cubicBezTo>
                      <a:pt x="767" y="1239"/>
                      <a:pt x="641" y="1264"/>
                      <a:pt x="513" y="1280"/>
                    </a:cubicBezTo>
                    <a:cubicBezTo>
                      <a:pt x="440" y="1289"/>
                      <a:pt x="372" y="1299"/>
                      <a:pt x="300" y="1319"/>
                    </a:cubicBezTo>
                    <a:cubicBezTo>
                      <a:pt x="267" y="1330"/>
                      <a:pt x="234" y="1340"/>
                      <a:pt x="201" y="1349"/>
                    </a:cubicBezTo>
                    <a:cubicBezTo>
                      <a:pt x="171" y="1352"/>
                      <a:pt x="155" y="1356"/>
                      <a:pt x="152" y="1361"/>
                    </a:cubicBezTo>
                    <a:cubicBezTo>
                      <a:pt x="150" y="1361"/>
                      <a:pt x="148" y="1360"/>
                      <a:pt x="146" y="1360"/>
                    </a:cubicBezTo>
                    <a:cubicBezTo>
                      <a:pt x="45" y="1365"/>
                      <a:pt x="0" y="1469"/>
                      <a:pt x="41" y="1556"/>
                    </a:cubicBezTo>
                    <a:cubicBezTo>
                      <a:pt x="44" y="1562"/>
                      <a:pt x="48" y="1566"/>
                      <a:pt x="52" y="1572"/>
                    </a:cubicBezTo>
                    <a:cubicBezTo>
                      <a:pt x="38" y="1675"/>
                      <a:pt x="117" y="1803"/>
                      <a:pt x="224" y="1831"/>
                    </a:cubicBezTo>
                    <a:cubicBezTo>
                      <a:pt x="391" y="1875"/>
                      <a:pt x="566" y="1901"/>
                      <a:pt x="738" y="1896"/>
                    </a:cubicBezTo>
                    <a:cubicBezTo>
                      <a:pt x="816" y="1935"/>
                      <a:pt x="894" y="1984"/>
                      <a:pt x="976" y="2036"/>
                    </a:cubicBezTo>
                    <a:cubicBezTo>
                      <a:pt x="1231" y="2198"/>
                      <a:pt x="1485" y="2362"/>
                      <a:pt x="1743" y="2518"/>
                    </a:cubicBezTo>
                    <a:cubicBezTo>
                      <a:pt x="1864" y="2592"/>
                      <a:pt x="1990" y="2658"/>
                      <a:pt x="2114" y="2727"/>
                    </a:cubicBezTo>
                    <a:cubicBezTo>
                      <a:pt x="2222" y="2787"/>
                      <a:pt x="2351" y="2838"/>
                      <a:pt x="2438" y="2928"/>
                    </a:cubicBezTo>
                    <a:cubicBezTo>
                      <a:pt x="2520" y="3013"/>
                      <a:pt x="2550" y="3153"/>
                      <a:pt x="2587" y="3263"/>
                    </a:cubicBezTo>
                    <a:cubicBezTo>
                      <a:pt x="2637" y="3414"/>
                      <a:pt x="2688" y="3565"/>
                      <a:pt x="2731" y="3718"/>
                    </a:cubicBezTo>
                    <a:cubicBezTo>
                      <a:pt x="2760" y="3818"/>
                      <a:pt x="2895" y="3817"/>
                      <a:pt x="2953" y="3750"/>
                    </a:cubicBezTo>
                    <a:cubicBezTo>
                      <a:pt x="3069" y="3615"/>
                      <a:pt x="3182" y="3476"/>
                      <a:pt x="3305" y="3348"/>
                    </a:cubicBezTo>
                    <a:cubicBezTo>
                      <a:pt x="3415" y="3234"/>
                      <a:pt x="3546" y="3135"/>
                      <a:pt x="3648" y="3013"/>
                    </a:cubicBezTo>
                    <a:cubicBezTo>
                      <a:pt x="3839" y="2787"/>
                      <a:pt x="3814" y="2475"/>
                      <a:pt x="3788" y="2198"/>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9" name="Freeform 48">
                <a:extLst>
                  <a:ext uri="{FF2B5EF4-FFF2-40B4-BE49-F238E27FC236}">
                    <a16:creationId xmlns:a16="http://schemas.microsoft.com/office/drawing/2014/main" xmlns="" id="{53A15BF4-A133-4AF2-A507-44CBC52B5FFF}"/>
                  </a:ext>
                </a:extLst>
              </p:cNvPr>
              <p:cNvSpPr>
                <a:spLocks/>
              </p:cNvSpPr>
              <p:nvPr/>
            </p:nvSpPr>
            <p:spPr bwMode="auto">
              <a:xfrm>
                <a:off x="4171" y="2956"/>
                <a:ext cx="295" cy="707"/>
              </a:xfrm>
              <a:custGeom>
                <a:avLst/>
                <a:gdLst>
                  <a:gd name="T0" fmla="*/ 1845 w 2274"/>
                  <a:gd name="T1" fmla="*/ 209 h 5458"/>
                  <a:gd name="T2" fmla="*/ 525 w 2274"/>
                  <a:gd name="T3" fmla="*/ 642 h 5458"/>
                  <a:gd name="T4" fmla="*/ 464 w 2274"/>
                  <a:gd name="T5" fmla="*/ 637 h 5458"/>
                  <a:gd name="T6" fmla="*/ 452 w 2274"/>
                  <a:gd name="T7" fmla="*/ 576 h 5458"/>
                  <a:gd name="T8" fmla="*/ 325 w 2274"/>
                  <a:gd name="T9" fmla="*/ 575 h 5458"/>
                  <a:gd name="T10" fmla="*/ 270 w 2274"/>
                  <a:gd name="T11" fmla="*/ 747 h 5458"/>
                  <a:gd name="T12" fmla="*/ 216 w 2274"/>
                  <a:gd name="T13" fmla="*/ 890 h 5458"/>
                  <a:gd name="T14" fmla="*/ 60 w 2274"/>
                  <a:gd name="T15" fmla="*/ 1194 h 5458"/>
                  <a:gd name="T16" fmla="*/ 94 w 2274"/>
                  <a:gd name="T17" fmla="*/ 1466 h 5458"/>
                  <a:gd name="T18" fmla="*/ 677 w 2274"/>
                  <a:gd name="T19" fmla="*/ 3396 h 5458"/>
                  <a:gd name="T20" fmla="*/ 316 w 2274"/>
                  <a:gd name="T21" fmla="*/ 4645 h 5458"/>
                  <a:gd name="T22" fmla="*/ 616 w 2274"/>
                  <a:gd name="T23" fmla="*/ 5413 h 5458"/>
                  <a:gd name="T24" fmla="*/ 906 w 2274"/>
                  <a:gd name="T25" fmla="*/ 5247 h 5458"/>
                  <a:gd name="T26" fmla="*/ 1170 w 2274"/>
                  <a:gd name="T27" fmla="*/ 4008 h 5458"/>
                  <a:gd name="T28" fmla="*/ 1373 w 2274"/>
                  <a:gd name="T29" fmla="*/ 2821 h 5458"/>
                  <a:gd name="T30" fmla="*/ 2209 w 2274"/>
                  <a:gd name="T31" fmla="*/ 422 h 5458"/>
                  <a:gd name="T32" fmla="*/ 1845 w 2274"/>
                  <a:gd name="T33" fmla="*/ 209 h 5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74" h="5458">
                    <a:moveTo>
                      <a:pt x="1845" y="209"/>
                    </a:moveTo>
                    <a:cubicBezTo>
                      <a:pt x="1544" y="620"/>
                      <a:pt x="1006" y="768"/>
                      <a:pt x="525" y="642"/>
                    </a:cubicBezTo>
                    <a:cubicBezTo>
                      <a:pt x="503" y="636"/>
                      <a:pt x="484" y="637"/>
                      <a:pt x="464" y="637"/>
                    </a:cubicBezTo>
                    <a:cubicBezTo>
                      <a:pt x="459" y="617"/>
                      <a:pt x="458" y="597"/>
                      <a:pt x="452" y="576"/>
                    </a:cubicBezTo>
                    <a:cubicBezTo>
                      <a:pt x="437" y="520"/>
                      <a:pt x="341" y="519"/>
                      <a:pt x="325" y="575"/>
                    </a:cubicBezTo>
                    <a:cubicBezTo>
                      <a:pt x="309" y="632"/>
                      <a:pt x="290" y="690"/>
                      <a:pt x="270" y="747"/>
                    </a:cubicBezTo>
                    <a:cubicBezTo>
                      <a:pt x="241" y="789"/>
                      <a:pt x="223" y="838"/>
                      <a:pt x="216" y="890"/>
                    </a:cubicBezTo>
                    <a:cubicBezTo>
                      <a:pt x="172" y="997"/>
                      <a:pt x="121" y="1100"/>
                      <a:pt x="60" y="1194"/>
                    </a:cubicBezTo>
                    <a:cubicBezTo>
                      <a:pt x="7" y="1277"/>
                      <a:pt x="0" y="1403"/>
                      <a:pt x="94" y="1466"/>
                    </a:cubicBezTo>
                    <a:cubicBezTo>
                      <a:pt x="729" y="1892"/>
                      <a:pt x="810" y="2701"/>
                      <a:pt x="677" y="3396"/>
                    </a:cubicBezTo>
                    <a:cubicBezTo>
                      <a:pt x="596" y="3824"/>
                      <a:pt x="433" y="4227"/>
                      <a:pt x="316" y="4645"/>
                    </a:cubicBezTo>
                    <a:cubicBezTo>
                      <a:pt x="233" y="4944"/>
                      <a:pt x="275" y="5307"/>
                      <a:pt x="616" y="5413"/>
                    </a:cubicBezTo>
                    <a:cubicBezTo>
                      <a:pt x="758" y="5458"/>
                      <a:pt x="869" y="5387"/>
                      <a:pt x="906" y="5247"/>
                    </a:cubicBezTo>
                    <a:cubicBezTo>
                      <a:pt x="1017" y="4837"/>
                      <a:pt x="1111" y="4429"/>
                      <a:pt x="1170" y="4008"/>
                    </a:cubicBezTo>
                    <a:cubicBezTo>
                      <a:pt x="1225" y="3609"/>
                      <a:pt x="1261" y="3210"/>
                      <a:pt x="1373" y="2821"/>
                    </a:cubicBezTo>
                    <a:cubicBezTo>
                      <a:pt x="1607" y="2008"/>
                      <a:pt x="1966" y="1233"/>
                      <a:pt x="2209" y="422"/>
                    </a:cubicBezTo>
                    <a:cubicBezTo>
                      <a:pt x="2274" y="207"/>
                      <a:pt x="1997" y="0"/>
                      <a:pt x="1845" y="209"/>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0" name="Freeform 49">
                <a:extLst>
                  <a:ext uri="{FF2B5EF4-FFF2-40B4-BE49-F238E27FC236}">
                    <a16:creationId xmlns:a16="http://schemas.microsoft.com/office/drawing/2014/main" xmlns="" id="{B62AE7A1-FBF4-4834-8F09-9BFEF1DA2889}"/>
                  </a:ext>
                </a:extLst>
              </p:cNvPr>
              <p:cNvSpPr>
                <a:spLocks/>
              </p:cNvSpPr>
              <p:nvPr/>
            </p:nvSpPr>
            <p:spPr bwMode="auto">
              <a:xfrm>
                <a:off x="3085" y="3415"/>
                <a:ext cx="161" cy="233"/>
              </a:xfrm>
              <a:custGeom>
                <a:avLst/>
                <a:gdLst>
                  <a:gd name="T0" fmla="*/ 1223 w 1242"/>
                  <a:gd name="T1" fmla="*/ 1425 h 1802"/>
                  <a:gd name="T2" fmla="*/ 1209 w 1242"/>
                  <a:gd name="T3" fmla="*/ 1399 h 1802"/>
                  <a:gd name="T4" fmla="*/ 1163 w 1242"/>
                  <a:gd name="T5" fmla="*/ 1285 h 1802"/>
                  <a:gd name="T6" fmla="*/ 1155 w 1242"/>
                  <a:gd name="T7" fmla="*/ 1248 h 1802"/>
                  <a:gd name="T8" fmla="*/ 1140 w 1242"/>
                  <a:gd name="T9" fmla="*/ 1216 h 1802"/>
                  <a:gd name="T10" fmla="*/ 1120 w 1242"/>
                  <a:gd name="T11" fmla="*/ 1157 h 1802"/>
                  <a:gd name="T12" fmla="*/ 1120 w 1242"/>
                  <a:gd name="T13" fmla="*/ 1156 h 1802"/>
                  <a:gd name="T14" fmla="*/ 1032 w 1242"/>
                  <a:gd name="T15" fmla="*/ 1067 h 1802"/>
                  <a:gd name="T16" fmla="*/ 980 w 1242"/>
                  <a:gd name="T17" fmla="*/ 1073 h 1802"/>
                  <a:gd name="T18" fmla="*/ 935 w 1242"/>
                  <a:gd name="T19" fmla="*/ 1111 h 1802"/>
                  <a:gd name="T20" fmla="*/ 914 w 1242"/>
                  <a:gd name="T21" fmla="*/ 974 h 1802"/>
                  <a:gd name="T22" fmla="*/ 839 w 1242"/>
                  <a:gd name="T23" fmla="*/ 655 h 1802"/>
                  <a:gd name="T24" fmla="*/ 546 w 1242"/>
                  <a:gd name="T25" fmla="*/ 167 h 1802"/>
                  <a:gd name="T26" fmla="*/ 332 w 1242"/>
                  <a:gd name="T27" fmla="*/ 38 h 1802"/>
                  <a:gd name="T28" fmla="*/ 56 w 1242"/>
                  <a:gd name="T29" fmla="*/ 79 h 1802"/>
                  <a:gd name="T30" fmla="*/ 54 w 1242"/>
                  <a:gd name="T31" fmla="*/ 242 h 1802"/>
                  <a:gd name="T32" fmla="*/ 131 w 1242"/>
                  <a:gd name="T33" fmla="*/ 327 h 1802"/>
                  <a:gd name="T34" fmla="*/ 217 w 1242"/>
                  <a:gd name="T35" fmla="*/ 381 h 1802"/>
                  <a:gd name="T36" fmla="*/ 345 w 1242"/>
                  <a:gd name="T37" fmla="*/ 543 h 1802"/>
                  <a:gd name="T38" fmla="*/ 378 w 1242"/>
                  <a:gd name="T39" fmla="*/ 613 h 1802"/>
                  <a:gd name="T40" fmla="*/ 419 w 1242"/>
                  <a:gd name="T41" fmla="*/ 735 h 1802"/>
                  <a:gd name="T42" fmla="*/ 465 w 1242"/>
                  <a:gd name="T43" fmla="*/ 1015 h 1802"/>
                  <a:gd name="T44" fmla="*/ 652 w 1242"/>
                  <a:gd name="T45" fmla="*/ 1586 h 1802"/>
                  <a:gd name="T46" fmla="*/ 923 w 1242"/>
                  <a:gd name="T47" fmla="*/ 1781 h 1802"/>
                  <a:gd name="T48" fmla="*/ 1196 w 1242"/>
                  <a:gd name="T49" fmla="*/ 1720 h 1802"/>
                  <a:gd name="T50" fmla="*/ 1213 w 1242"/>
                  <a:gd name="T51" fmla="*/ 1596 h 1802"/>
                  <a:gd name="T52" fmla="*/ 1201 w 1242"/>
                  <a:gd name="T53" fmla="*/ 1580 h 1802"/>
                  <a:gd name="T54" fmla="*/ 1222 w 1242"/>
                  <a:gd name="T55" fmla="*/ 1547 h 1802"/>
                  <a:gd name="T56" fmla="*/ 1223 w 1242"/>
                  <a:gd name="T57" fmla="*/ 1425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2" h="1802">
                    <a:moveTo>
                      <a:pt x="1223" y="1425"/>
                    </a:moveTo>
                    <a:cubicBezTo>
                      <a:pt x="1219" y="1416"/>
                      <a:pt x="1214" y="1408"/>
                      <a:pt x="1209" y="1399"/>
                    </a:cubicBezTo>
                    <a:cubicBezTo>
                      <a:pt x="1189" y="1363"/>
                      <a:pt x="1174" y="1325"/>
                      <a:pt x="1163" y="1285"/>
                    </a:cubicBezTo>
                    <a:cubicBezTo>
                      <a:pt x="1161" y="1272"/>
                      <a:pt x="1159" y="1259"/>
                      <a:pt x="1155" y="1248"/>
                    </a:cubicBezTo>
                    <a:cubicBezTo>
                      <a:pt x="1150" y="1237"/>
                      <a:pt x="1145" y="1227"/>
                      <a:pt x="1140" y="1216"/>
                    </a:cubicBezTo>
                    <a:cubicBezTo>
                      <a:pt x="1132" y="1197"/>
                      <a:pt x="1125" y="1177"/>
                      <a:pt x="1120" y="1157"/>
                    </a:cubicBezTo>
                    <a:lnTo>
                      <a:pt x="1120" y="1156"/>
                    </a:lnTo>
                    <a:cubicBezTo>
                      <a:pt x="1111" y="1113"/>
                      <a:pt x="1079" y="1071"/>
                      <a:pt x="1032" y="1067"/>
                    </a:cubicBezTo>
                    <a:cubicBezTo>
                      <a:pt x="1014" y="1065"/>
                      <a:pt x="996" y="1067"/>
                      <a:pt x="980" y="1073"/>
                    </a:cubicBezTo>
                    <a:cubicBezTo>
                      <a:pt x="960" y="1080"/>
                      <a:pt x="947" y="1095"/>
                      <a:pt x="935" y="1111"/>
                    </a:cubicBezTo>
                    <a:cubicBezTo>
                      <a:pt x="929" y="1065"/>
                      <a:pt x="923" y="1019"/>
                      <a:pt x="914" y="974"/>
                    </a:cubicBezTo>
                    <a:cubicBezTo>
                      <a:pt x="892" y="867"/>
                      <a:pt x="869" y="760"/>
                      <a:pt x="839" y="655"/>
                    </a:cubicBezTo>
                    <a:cubicBezTo>
                      <a:pt x="785" y="469"/>
                      <a:pt x="693" y="296"/>
                      <a:pt x="546" y="167"/>
                    </a:cubicBezTo>
                    <a:cubicBezTo>
                      <a:pt x="484" y="113"/>
                      <a:pt x="409" y="67"/>
                      <a:pt x="332" y="38"/>
                    </a:cubicBezTo>
                    <a:cubicBezTo>
                      <a:pt x="230" y="0"/>
                      <a:pt x="140" y="8"/>
                      <a:pt x="56" y="79"/>
                    </a:cubicBezTo>
                    <a:cubicBezTo>
                      <a:pt x="4" y="122"/>
                      <a:pt x="0" y="198"/>
                      <a:pt x="54" y="242"/>
                    </a:cubicBezTo>
                    <a:cubicBezTo>
                      <a:pt x="76" y="261"/>
                      <a:pt x="96" y="305"/>
                      <a:pt x="131" y="327"/>
                    </a:cubicBezTo>
                    <a:cubicBezTo>
                      <a:pt x="173" y="354"/>
                      <a:pt x="183" y="353"/>
                      <a:pt x="217" y="381"/>
                    </a:cubicBezTo>
                    <a:cubicBezTo>
                      <a:pt x="260" y="416"/>
                      <a:pt x="305" y="478"/>
                      <a:pt x="345" y="543"/>
                    </a:cubicBezTo>
                    <a:cubicBezTo>
                      <a:pt x="356" y="561"/>
                      <a:pt x="362" y="574"/>
                      <a:pt x="378" y="613"/>
                    </a:cubicBezTo>
                    <a:cubicBezTo>
                      <a:pt x="394" y="652"/>
                      <a:pt x="409" y="695"/>
                      <a:pt x="419" y="735"/>
                    </a:cubicBezTo>
                    <a:cubicBezTo>
                      <a:pt x="442" y="826"/>
                      <a:pt x="453" y="922"/>
                      <a:pt x="465" y="1015"/>
                    </a:cubicBezTo>
                    <a:cubicBezTo>
                      <a:pt x="491" y="1212"/>
                      <a:pt x="539" y="1420"/>
                      <a:pt x="652" y="1586"/>
                    </a:cubicBezTo>
                    <a:cubicBezTo>
                      <a:pt x="718" y="1683"/>
                      <a:pt x="807" y="1756"/>
                      <a:pt x="923" y="1781"/>
                    </a:cubicBezTo>
                    <a:cubicBezTo>
                      <a:pt x="1014" y="1801"/>
                      <a:pt x="1135" y="1802"/>
                      <a:pt x="1196" y="1720"/>
                    </a:cubicBezTo>
                    <a:cubicBezTo>
                      <a:pt x="1220" y="1686"/>
                      <a:pt x="1233" y="1635"/>
                      <a:pt x="1213" y="1596"/>
                    </a:cubicBezTo>
                    <a:cubicBezTo>
                      <a:pt x="1210" y="1589"/>
                      <a:pt x="1205" y="1586"/>
                      <a:pt x="1201" y="1580"/>
                    </a:cubicBezTo>
                    <a:cubicBezTo>
                      <a:pt x="1210" y="1570"/>
                      <a:pt x="1218" y="1559"/>
                      <a:pt x="1222" y="1547"/>
                    </a:cubicBezTo>
                    <a:cubicBezTo>
                      <a:pt x="1236" y="1510"/>
                      <a:pt x="1242" y="1462"/>
                      <a:pt x="1223" y="142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1" name="Freeform 50">
                <a:extLst>
                  <a:ext uri="{FF2B5EF4-FFF2-40B4-BE49-F238E27FC236}">
                    <a16:creationId xmlns:a16="http://schemas.microsoft.com/office/drawing/2014/main" xmlns="" id="{8F22C86B-A9A0-46CF-A86C-63092B8D0A8F}"/>
                  </a:ext>
                </a:extLst>
              </p:cNvPr>
              <p:cNvSpPr>
                <a:spLocks/>
              </p:cNvSpPr>
              <p:nvPr/>
            </p:nvSpPr>
            <p:spPr bwMode="auto">
              <a:xfrm>
                <a:off x="4619" y="3415"/>
                <a:ext cx="255" cy="155"/>
              </a:xfrm>
              <a:custGeom>
                <a:avLst/>
                <a:gdLst>
                  <a:gd name="T0" fmla="*/ 1957 w 1968"/>
                  <a:gd name="T1" fmla="*/ 432 h 1196"/>
                  <a:gd name="T2" fmla="*/ 1868 w 1968"/>
                  <a:gd name="T3" fmla="*/ 408 h 1196"/>
                  <a:gd name="T4" fmla="*/ 1492 w 1968"/>
                  <a:gd name="T5" fmla="*/ 666 h 1196"/>
                  <a:gd name="T6" fmla="*/ 1036 w 1968"/>
                  <a:gd name="T7" fmla="*/ 671 h 1196"/>
                  <a:gd name="T8" fmla="*/ 574 w 1968"/>
                  <a:gd name="T9" fmla="*/ 425 h 1196"/>
                  <a:gd name="T10" fmla="*/ 174 w 1968"/>
                  <a:gd name="T11" fmla="*/ 63 h 1196"/>
                  <a:gd name="T12" fmla="*/ 9 w 1968"/>
                  <a:gd name="T13" fmla="*/ 157 h 1196"/>
                  <a:gd name="T14" fmla="*/ 996 w 1968"/>
                  <a:gd name="T15" fmla="*/ 1162 h 1196"/>
                  <a:gd name="T16" fmla="*/ 1693 w 1968"/>
                  <a:gd name="T17" fmla="*/ 975 h 1196"/>
                  <a:gd name="T18" fmla="*/ 1909 w 1968"/>
                  <a:gd name="T19" fmla="*/ 715 h 1196"/>
                  <a:gd name="T20" fmla="*/ 1957 w 1968"/>
                  <a:gd name="T21" fmla="*/ 432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68" h="1196">
                    <a:moveTo>
                      <a:pt x="1957" y="432"/>
                    </a:moveTo>
                    <a:cubicBezTo>
                      <a:pt x="1952" y="386"/>
                      <a:pt x="1896" y="378"/>
                      <a:pt x="1868" y="408"/>
                    </a:cubicBezTo>
                    <a:cubicBezTo>
                      <a:pt x="1767" y="516"/>
                      <a:pt x="1635" y="623"/>
                      <a:pt x="1492" y="666"/>
                    </a:cubicBezTo>
                    <a:cubicBezTo>
                      <a:pt x="1351" y="709"/>
                      <a:pt x="1164" y="705"/>
                      <a:pt x="1036" y="671"/>
                    </a:cubicBezTo>
                    <a:cubicBezTo>
                      <a:pt x="852" y="621"/>
                      <a:pt x="716" y="547"/>
                      <a:pt x="574" y="425"/>
                    </a:cubicBezTo>
                    <a:cubicBezTo>
                      <a:pt x="438" y="307"/>
                      <a:pt x="307" y="184"/>
                      <a:pt x="174" y="63"/>
                    </a:cubicBezTo>
                    <a:cubicBezTo>
                      <a:pt x="106" y="0"/>
                      <a:pt x="0" y="73"/>
                      <a:pt x="9" y="157"/>
                    </a:cubicBezTo>
                    <a:cubicBezTo>
                      <a:pt x="62" y="658"/>
                      <a:pt x="495" y="1094"/>
                      <a:pt x="996" y="1162"/>
                    </a:cubicBezTo>
                    <a:cubicBezTo>
                      <a:pt x="1251" y="1196"/>
                      <a:pt x="1495" y="1144"/>
                      <a:pt x="1693" y="975"/>
                    </a:cubicBezTo>
                    <a:cubicBezTo>
                      <a:pt x="1781" y="901"/>
                      <a:pt x="1853" y="815"/>
                      <a:pt x="1909" y="715"/>
                    </a:cubicBezTo>
                    <a:cubicBezTo>
                      <a:pt x="1959" y="624"/>
                      <a:pt x="1968" y="535"/>
                      <a:pt x="1957" y="432"/>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2" name="Freeform 51">
                <a:extLst>
                  <a:ext uri="{FF2B5EF4-FFF2-40B4-BE49-F238E27FC236}">
                    <a16:creationId xmlns:a16="http://schemas.microsoft.com/office/drawing/2014/main" xmlns="" id="{958EAEA5-2D2D-4A0B-9AD6-02FC0FEFF055}"/>
                  </a:ext>
                </a:extLst>
              </p:cNvPr>
              <p:cNvSpPr>
                <a:spLocks/>
              </p:cNvSpPr>
              <p:nvPr/>
            </p:nvSpPr>
            <p:spPr bwMode="auto">
              <a:xfrm>
                <a:off x="4431" y="3467"/>
                <a:ext cx="200" cy="201"/>
              </a:xfrm>
              <a:custGeom>
                <a:avLst/>
                <a:gdLst>
                  <a:gd name="T0" fmla="*/ 1483 w 1547"/>
                  <a:gd name="T1" fmla="*/ 103 h 1551"/>
                  <a:gd name="T2" fmla="*/ 1334 w 1547"/>
                  <a:gd name="T3" fmla="*/ 83 h 1551"/>
                  <a:gd name="T4" fmla="*/ 1285 w 1547"/>
                  <a:gd name="T5" fmla="*/ 215 h 1551"/>
                  <a:gd name="T6" fmla="*/ 1223 w 1547"/>
                  <a:gd name="T7" fmla="*/ 323 h 1551"/>
                  <a:gd name="T8" fmla="*/ 1115 w 1547"/>
                  <a:gd name="T9" fmla="*/ 574 h 1551"/>
                  <a:gd name="T10" fmla="*/ 1065 w 1547"/>
                  <a:gd name="T11" fmla="*/ 654 h 1551"/>
                  <a:gd name="T12" fmla="*/ 985 w 1547"/>
                  <a:gd name="T13" fmla="*/ 777 h 1551"/>
                  <a:gd name="T14" fmla="*/ 818 w 1547"/>
                  <a:gd name="T15" fmla="*/ 982 h 1551"/>
                  <a:gd name="T16" fmla="*/ 817 w 1547"/>
                  <a:gd name="T17" fmla="*/ 982 h 1551"/>
                  <a:gd name="T18" fmla="*/ 796 w 1547"/>
                  <a:gd name="T19" fmla="*/ 1002 h 1551"/>
                  <a:gd name="T20" fmla="*/ 739 w 1547"/>
                  <a:gd name="T21" fmla="*/ 1055 h 1551"/>
                  <a:gd name="T22" fmla="*/ 640 w 1547"/>
                  <a:gd name="T23" fmla="*/ 1131 h 1551"/>
                  <a:gd name="T24" fmla="*/ 610 w 1547"/>
                  <a:gd name="T25" fmla="*/ 1145 h 1551"/>
                  <a:gd name="T26" fmla="*/ 566 w 1547"/>
                  <a:gd name="T27" fmla="*/ 1160 h 1551"/>
                  <a:gd name="T28" fmla="*/ 520 w 1547"/>
                  <a:gd name="T29" fmla="*/ 1166 h 1551"/>
                  <a:gd name="T30" fmla="*/ 487 w 1547"/>
                  <a:gd name="T31" fmla="*/ 1168 h 1551"/>
                  <a:gd name="T32" fmla="*/ 296 w 1547"/>
                  <a:gd name="T33" fmla="*/ 1121 h 1551"/>
                  <a:gd name="T34" fmla="*/ 104 w 1547"/>
                  <a:gd name="T35" fmla="*/ 1032 h 1551"/>
                  <a:gd name="T36" fmla="*/ 24 w 1547"/>
                  <a:gd name="T37" fmla="*/ 1093 h 1551"/>
                  <a:gd name="T38" fmla="*/ 143 w 1547"/>
                  <a:gd name="T39" fmla="*/ 1349 h 1551"/>
                  <a:gd name="T40" fmla="*/ 390 w 1547"/>
                  <a:gd name="T41" fmla="*/ 1486 h 1551"/>
                  <a:gd name="T42" fmla="*/ 1049 w 1547"/>
                  <a:gd name="T43" fmla="*/ 1342 h 1551"/>
                  <a:gd name="T44" fmla="*/ 1452 w 1547"/>
                  <a:gd name="T45" fmla="*/ 772 h 1551"/>
                  <a:gd name="T46" fmla="*/ 1532 w 1547"/>
                  <a:gd name="T47" fmla="*/ 439 h 1551"/>
                  <a:gd name="T48" fmla="*/ 1483 w 1547"/>
                  <a:gd name="T49" fmla="*/ 103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7" h="1551">
                    <a:moveTo>
                      <a:pt x="1483" y="103"/>
                    </a:moveTo>
                    <a:cubicBezTo>
                      <a:pt x="1467" y="38"/>
                      <a:pt x="1360" y="0"/>
                      <a:pt x="1334" y="83"/>
                    </a:cubicBezTo>
                    <a:cubicBezTo>
                      <a:pt x="1321" y="127"/>
                      <a:pt x="1307" y="174"/>
                      <a:pt x="1285" y="215"/>
                    </a:cubicBezTo>
                    <a:cubicBezTo>
                      <a:pt x="1265" y="252"/>
                      <a:pt x="1239" y="284"/>
                      <a:pt x="1223" y="323"/>
                    </a:cubicBezTo>
                    <a:cubicBezTo>
                      <a:pt x="1188" y="408"/>
                      <a:pt x="1158" y="492"/>
                      <a:pt x="1115" y="574"/>
                    </a:cubicBezTo>
                    <a:cubicBezTo>
                      <a:pt x="1106" y="591"/>
                      <a:pt x="1090" y="618"/>
                      <a:pt x="1065" y="654"/>
                    </a:cubicBezTo>
                    <a:cubicBezTo>
                      <a:pt x="1038" y="695"/>
                      <a:pt x="1012" y="737"/>
                      <a:pt x="985" y="777"/>
                    </a:cubicBezTo>
                    <a:cubicBezTo>
                      <a:pt x="935" y="850"/>
                      <a:pt x="879" y="919"/>
                      <a:pt x="818" y="982"/>
                    </a:cubicBezTo>
                    <a:lnTo>
                      <a:pt x="817" y="982"/>
                    </a:lnTo>
                    <a:cubicBezTo>
                      <a:pt x="810" y="989"/>
                      <a:pt x="803" y="995"/>
                      <a:pt x="796" y="1002"/>
                    </a:cubicBezTo>
                    <a:cubicBezTo>
                      <a:pt x="787" y="1010"/>
                      <a:pt x="704" y="1087"/>
                      <a:pt x="739" y="1055"/>
                    </a:cubicBezTo>
                    <a:cubicBezTo>
                      <a:pt x="708" y="1083"/>
                      <a:pt x="676" y="1110"/>
                      <a:pt x="640" y="1131"/>
                    </a:cubicBezTo>
                    <a:cubicBezTo>
                      <a:pt x="635" y="1133"/>
                      <a:pt x="614" y="1143"/>
                      <a:pt x="610" y="1145"/>
                    </a:cubicBezTo>
                    <a:cubicBezTo>
                      <a:pt x="603" y="1148"/>
                      <a:pt x="555" y="1163"/>
                      <a:pt x="566" y="1160"/>
                    </a:cubicBezTo>
                    <a:cubicBezTo>
                      <a:pt x="578" y="1157"/>
                      <a:pt x="528" y="1165"/>
                      <a:pt x="520" y="1166"/>
                    </a:cubicBezTo>
                    <a:cubicBezTo>
                      <a:pt x="516" y="1166"/>
                      <a:pt x="490" y="1167"/>
                      <a:pt x="487" y="1168"/>
                    </a:cubicBezTo>
                    <a:cubicBezTo>
                      <a:pt x="412" y="1166"/>
                      <a:pt x="366" y="1150"/>
                      <a:pt x="296" y="1121"/>
                    </a:cubicBezTo>
                    <a:cubicBezTo>
                      <a:pt x="228" y="1094"/>
                      <a:pt x="178" y="1045"/>
                      <a:pt x="104" y="1032"/>
                    </a:cubicBezTo>
                    <a:cubicBezTo>
                      <a:pt x="64" y="1024"/>
                      <a:pt x="32" y="1057"/>
                      <a:pt x="24" y="1093"/>
                    </a:cubicBezTo>
                    <a:cubicBezTo>
                      <a:pt x="0" y="1195"/>
                      <a:pt x="76" y="1282"/>
                      <a:pt x="143" y="1349"/>
                    </a:cubicBezTo>
                    <a:cubicBezTo>
                      <a:pt x="211" y="1417"/>
                      <a:pt x="298" y="1460"/>
                      <a:pt x="390" y="1486"/>
                    </a:cubicBezTo>
                    <a:cubicBezTo>
                      <a:pt x="616" y="1551"/>
                      <a:pt x="870" y="1500"/>
                      <a:pt x="1049" y="1342"/>
                    </a:cubicBezTo>
                    <a:cubicBezTo>
                      <a:pt x="1225" y="1186"/>
                      <a:pt x="1376" y="996"/>
                      <a:pt x="1452" y="772"/>
                    </a:cubicBezTo>
                    <a:cubicBezTo>
                      <a:pt x="1489" y="664"/>
                      <a:pt x="1517" y="552"/>
                      <a:pt x="1532" y="439"/>
                    </a:cubicBezTo>
                    <a:cubicBezTo>
                      <a:pt x="1547" y="328"/>
                      <a:pt x="1510" y="211"/>
                      <a:pt x="1483" y="10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3" name="Freeform 52">
                <a:extLst>
                  <a:ext uri="{FF2B5EF4-FFF2-40B4-BE49-F238E27FC236}">
                    <a16:creationId xmlns:a16="http://schemas.microsoft.com/office/drawing/2014/main" xmlns="" id="{097C0ADB-DDCB-4FE3-BCD0-A23196C26ABE}"/>
                  </a:ext>
                </a:extLst>
              </p:cNvPr>
              <p:cNvSpPr>
                <a:spLocks/>
              </p:cNvSpPr>
              <p:nvPr/>
            </p:nvSpPr>
            <p:spPr bwMode="auto">
              <a:xfrm>
                <a:off x="3382" y="1230"/>
                <a:ext cx="50" cy="542"/>
              </a:xfrm>
              <a:custGeom>
                <a:avLst/>
                <a:gdLst>
                  <a:gd name="T0" fmla="*/ 194 w 391"/>
                  <a:gd name="T1" fmla="*/ 3174 h 4186"/>
                  <a:gd name="T2" fmla="*/ 101 w 391"/>
                  <a:gd name="T3" fmla="*/ 2136 h 4186"/>
                  <a:gd name="T4" fmla="*/ 266 w 391"/>
                  <a:gd name="T5" fmla="*/ 33 h 4186"/>
                  <a:gd name="T6" fmla="*/ 223 w 391"/>
                  <a:gd name="T7" fmla="*/ 27 h 4186"/>
                  <a:gd name="T8" fmla="*/ 23 w 391"/>
                  <a:gd name="T9" fmla="*/ 2107 h 4186"/>
                  <a:gd name="T10" fmla="*/ 351 w 391"/>
                  <a:gd name="T11" fmla="*/ 4166 h 4186"/>
                  <a:gd name="T12" fmla="*/ 387 w 391"/>
                  <a:gd name="T13" fmla="*/ 4157 h 4186"/>
                  <a:gd name="T14" fmla="*/ 194 w 391"/>
                  <a:gd name="T15" fmla="*/ 3174 h 4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4186">
                    <a:moveTo>
                      <a:pt x="194" y="3174"/>
                    </a:moveTo>
                    <a:cubicBezTo>
                      <a:pt x="143" y="2830"/>
                      <a:pt x="112" y="2484"/>
                      <a:pt x="101" y="2136"/>
                    </a:cubicBezTo>
                    <a:cubicBezTo>
                      <a:pt x="79" y="1434"/>
                      <a:pt x="146" y="725"/>
                      <a:pt x="266" y="33"/>
                    </a:cubicBezTo>
                    <a:cubicBezTo>
                      <a:pt x="271" y="5"/>
                      <a:pt x="229" y="0"/>
                      <a:pt x="223" y="27"/>
                    </a:cubicBezTo>
                    <a:cubicBezTo>
                      <a:pt x="60" y="711"/>
                      <a:pt x="0" y="1404"/>
                      <a:pt x="23" y="2107"/>
                    </a:cubicBezTo>
                    <a:cubicBezTo>
                      <a:pt x="46" y="2782"/>
                      <a:pt x="110" y="3530"/>
                      <a:pt x="351" y="4166"/>
                    </a:cubicBezTo>
                    <a:cubicBezTo>
                      <a:pt x="359" y="4186"/>
                      <a:pt x="391" y="4178"/>
                      <a:pt x="387" y="4157"/>
                    </a:cubicBezTo>
                    <a:cubicBezTo>
                      <a:pt x="333" y="3828"/>
                      <a:pt x="244" y="3505"/>
                      <a:pt x="194" y="317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4" name="Freeform 53">
                <a:extLst>
                  <a:ext uri="{FF2B5EF4-FFF2-40B4-BE49-F238E27FC236}">
                    <a16:creationId xmlns:a16="http://schemas.microsoft.com/office/drawing/2014/main" xmlns="" id="{A4987E43-AF25-4433-B7B8-38CE2839CEDC}"/>
                  </a:ext>
                </a:extLst>
              </p:cNvPr>
              <p:cNvSpPr>
                <a:spLocks/>
              </p:cNvSpPr>
              <p:nvPr/>
            </p:nvSpPr>
            <p:spPr bwMode="auto">
              <a:xfrm>
                <a:off x="3976" y="1078"/>
                <a:ext cx="279" cy="637"/>
              </a:xfrm>
              <a:custGeom>
                <a:avLst/>
                <a:gdLst>
                  <a:gd name="T0" fmla="*/ 1584 w 2151"/>
                  <a:gd name="T1" fmla="*/ 2294 h 4918"/>
                  <a:gd name="T2" fmla="*/ 23 w 2151"/>
                  <a:gd name="T3" fmla="*/ 8 h 4918"/>
                  <a:gd name="T4" fmla="*/ 8 w 2151"/>
                  <a:gd name="T5" fmla="*/ 19 h 4918"/>
                  <a:gd name="T6" fmla="*/ 1405 w 2151"/>
                  <a:gd name="T7" fmla="*/ 2322 h 4918"/>
                  <a:gd name="T8" fmla="*/ 1816 w 2151"/>
                  <a:gd name="T9" fmla="*/ 3593 h 4918"/>
                  <a:gd name="T10" fmla="*/ 1947 w 2151"/>
                  <a:gd name="T11" fmla="*/ 4896 h 4918"/>
                  <a:gd name="T12" fmla="*/ 1984 w 2151"/>
                  <a:gd name="T13" fmla="*/ 4896 h 4918"/>
                  <a:gd name="T14" fmla="*/ 1584 w 2151"/>
                  <a:gd name="T15" fmla="*/ 2294 h 4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1" h="4918">
                    <a:moveTo>
                      <a:pt x="1584" y="2294"/>
                    </a:moveTo>
                    <a:cubicBezTo>
                      <a:pt x="1207" y="1434"/>
                      <a:pt x="669" y="685"/>
                      <a:pt x="23" y="8"/>
                    </a:cubicBezTo>
                    <a:cubicBezTo>
                      <a:pt x="15" y="0"/>
                      <a:pt x="0" y="10"/>
                      <a:pt x="8" y="19"/>
                    </a:cubicBezTo>
                    <a:cubicBezTo>
                      <a:pt x="559" y="721"/>
                      <a:pt x="1060" y="1497"/>
                      <a:pt x="1405" y="2322"/>
                    </a:cubicBezTo>
                    <a:cubicBezTo>
                      <a:pt x="1577" y="2733"/>
                      <a:pt x="1726" y="3155"/>
                      <a:pt x="1816" y="3593"/>
                    </a:cubicBezTo>
                    <a:cubicBezTo>
                      <a:pt x="1903" y="4022"/>
                      <a:pt x="1922" y="4460"/>
                      <a:pt x="1947" y="4896"/>
                    </a:cubicBezTo>
                    <a:cubicBezTo>
                      <a:pt x="1948" y="4918"/>
                      <a:pt x="1980" y="4916"/>
                      <a:pt x="1984" y="4896"/>
                    </a:cubicBezTo>
                    <a:cubicBezTo>
                      <a:pt x="2151" y="4044"/>
                      <a:pt x="1928" y="3079"/>
                      <a:pt x="1584" y="2294"/>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5" name="Freeform 54">
                <a:extLst>
                  <a:ext uri="{FF2B5EF4-FFF2-40B4-BE49-F238E27FC236}">
                    <a16:creationId xmlns:a16="http://schemas.microsoft.com/office/drawing/2014/main" xmlns="" id="{C272BC8F-6B37-49AD-A5C4-85C4CB29945E}"/>
                  </a:ext>
                </a:extLst>
              </p:cNvPr>
              <p:cNvSpPr>
                <a:spLocks/>
              </p:cNvSpPr>
              <p:nvPr/>
            </p:nvSpPr>
            <p:spPr bwMode="auto">
              <a:xfrm>
                <a:off x="3111" y="2253"/>
                <a:ext cx="77" cy="192"/>
              </a:xfrm>
              <a:custGeom>
                <a:avLst/>
                <a:gdLst>
                  <a:gd name="T0" fmla="*/ 563 w 595"/>
                  <a:gd name="T1" fmla="*/ 20 h 1480"/>
                  <a:gd name="T2" fmla="*/ 332 w 595"/>
                  <a:gd name="T3" fmla="*/ 762 h 1480"/>
                  <a:gd name="T4" fmla="*/ 6 w 595"/>
                  <a:gd name="T5" fmla="*/ 1455 h 1480"/>
                  <a:gd name="T6" fmla="*/ 27 w 595"/>
                  <a:gd name="T7" fmla="*/ 1468 h 1480"/>
                  <a:gd name="T8" fmla="*/ 407 w 595"/>
                  <a:gd name="T9" fmla="*/ 779 h 1480"/>
                  <a:gd name="T10" fmla="*/ 593 w 595"/>
                  <a:gd name="T11" fmla="*/ 24 h 1480"/>
                  <a:gd name="T12" fmla="*/ 563 w 595"/>
                  <a:gd name="T13" fmla="*/ 20 h 1480"/>
                </a:gdLst>
                <a:ahLst/>
                <a:cxnLst>
                  <a:cxn ang="0">
                    <a:pos x="T0" y="T1"/>
                  </a:cxn>
                  <a:cxn ang="0">
                    <a:pos x="T2" y="T3"/>
                  </a:cxn>
                  <a:cxn ang="0">
                    <a:pos x="T4" y="T5"/>
                  </a:cxn>
                  <a:cxn ang="0">
                    <a:pos x="T6" y="T7"/>
                  </a:cxn>
                  <a:cxn ang="0">
                    <a:pos x="T8" y="T9"/>
                  </a:cxn>
                  <a:cxn ang="0">
                    <a:pos x="T10" y="T11"/>
                  </a:cxn>
                  <a:cxn ang="0">
                    <a:pos x="T12" y="T13"/>
                  </a:cxn>
                </a:cxnLst>
                <a:rect l="0" t="0" r="r" b="b"/>
                <a:pathLst>
                  <a:path w="595" h="1480">
                    <a:moveTo>
                      <a:pt x="563" y="20"/>
                    </a:moveTo>
                    <a:cubicBezTo>
                      <a:pt x="522" y="277"/>
                      <a:pt x="428" y="521"/>
                      <a:pt x="332" y="762"/>
                    </a:cubicBezTo>
                    <a:cubicBezTo>
                      <a:pt x="238" y="1000"/>
                      <a:pt x="115" y="1224"/>
                      <a:pt x="6" y="1455"/>
                    </a:cubicBezTo>
                    <a:cubicBezTo>
                      <a:pt x="0" y="1468"/>
                      <a:pt x="20" y="1480"/>
                      <a:pt x="27" y="1468"/>
                    </a:cubicBezTo>
                    <a:cubicBezTo>
                      <a:pt x="169" y="1248"/>
                      <a:pt x="297" y="1016"/>
                      <a:pt x="407" y="779"/>
                    </a:cubicBezTo>
                    <a:cubicBezTo>
                      <a:pt x="518" y="541"/>
                      <a:pt x="577" y="286"/>
                      <a:pt x="593" y="24"/>
                    </a:cubicBezTo>
                    <a:cubicBezTo>
                      <a:pt x="595" y="4"/>
                      <a:pt x="566" y="0"/>
                      <a:pt x="563" y="2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6" name="Freeform 55">
                <a:extLst>
                  <a:ext uri="{FF2B5EF4-FFF2-40B4-BE49-F238E27FC236}">
                    <a16:creationId xmlns:a16="http://schemas.microsoft.com/office/drawing/2014/main" xmlns="" id="{DFBBE524-AC05-48D5-8245-B2AF1FE860B2}"/>
                  </a:ext>
                </a:extLst>
              </p:cNvPr>
              <p:cNvSpPr>
                <a:spLocks/>
              </p:cNvSpPr>
              <p:nvPr/>
            </p:nvSpPr>
            <p:spPr bwMode="auto">
              <a:xfrm>
                <a:off x="4472" y="2280"/>
                <a:ext cx="122" cy="408"/>
              </a:xfrm>
              <a:custGeom>
                <a:avLst/>
                <a:gdLst>
                  <a:gd name="T0" fmla="*/ 683 w 942"/>
                  <a:gd name="T1" fmla="*/ 1550 h 3149"/>
                  <a:gd name="T2" fmla="*/ 38 w 942"/>
                  <a:gd name="T3" fmla="*/ 17 h 3149"/>
                  <a:gd name="T4" fmla="*/ 9 w 942"/>
                  <a:gd name="T5" fmla="*/ 28 h 3149"/>
                  <a:gd name="T6" fmla="*/ 560 w 942"/>
                  <a:gd name="T7" fmla="*/ 1478 h 3149"/>
                  <a:gd name="T8" fmla="*/ 843 w 942"/>
                  <a:gd name="T9" fmla="*/ 3125 h 3149"/>
                  <a:gd name="T10" fmla="*/ 873 w 942"/>
                  <a:gd name="T11" fmla="*/ 3129 h 3149"/>
                  <a:gd name="T12" fmla="*/ 683 w 942"/>
                  <a:gd name="T13" fmla="*/ 1550 h 3149"/>
                </a:gdLst>
                <a:ahLst/>
                <a:cxnLst>
                  <a:cxn ang="0">
                    <a:pos x="T0" y="T1"/>
                  </a:cxn>
                  <a:cxn ang="0">
                    <a:pos x="T2" y="T3"/>
                  </a:cxn>
                  <a:cxn ang="0">
                    <a:pos x="T4" y="T5"/>
                  </a:cxn>
                  <a:cxn ang="0">
                    <a:pos x="T6" y="T7"/>
                  </a:cxn>
                  <a:cxn ang="0">
                    <a:pos x="T8" y="T9"/>
                  </a:cxn>
                  <a:cxn ang="0">
                    <a:pos x="T10" y="T11"/>
                  </a:cxn>
                  <a:cxn ang="0">
                    <a:pos x="T12" y="T13"/>
                  </a:cxn>
                </a:cxnLst>
                <a:rect l="0" t="0" r="r" b="b"/>
                <a:pathLst>
                  <a:path w="942" h="3149">
                    <a:moveTo>
                      <a:pt x="683" y="1550"/>
                    </a:moveTo>
                    <a:cubicBezTo>
                      <a:pt x="533" y="1018"/>
                      <a:pt x="301" y="503"/>
                      <a:pt x="38" y="17"/>
                    </a:cubicBezTo>
                    <a:cubicBezTo>
                      <a:pt x="29" y="0"/>
                      <a:pt x="0" y="10"/>
                      <a:pt x="9" y="28"/>
                    </a:cubicBezTo>
                    <a:cubicBezTo>
                      <a:pt x="237" y="495"/>
                      <a:pt x="418" y="979"/>
                      <a:pt x="560" y="1478"/>
                    </a:cubicBezTo>
                    <a:cubicBezTo>
                      <a:pt x="711" y="2011"/>
                      <a:pt x="851" y="2567"/>
                      <a:pt x="843" y="3125"/>
                    </a:cubicBezTo>
                    <a:cubicBezTo>
                      <a:pt x="842" y="3144"/>
                      <a:pt x="871" y="3149"/>
                      <a:pt x="873" y="3129"/>
                    </a:cubicBezTo>
                    <a:cubicBezTo>
                      <a:pt x="942" y="2591"/>
                      <a:pt x="830" y="2067"/>
                      <a:pt x="683" y="1550"/>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7" name="Freeform 56">
                <a:extLst>
                  <a:ext uri="{FF2B5EF4-FFF2-40B4-BE49-F238E27FC236}">
                    <a16:creationId xmlns:a16="http://schemas.microsoft.com/office/drawing/2014/main" xmlns="" id="{258DFF15-06BF-423F-84EF-EE3EDF0ABB89}"/>
                  </a:ext>
                </a:extLst>
              </p:cNvPr>
              <p:cNvSpPr>
                <a:spLocks/>
              </p:cNvSpPr>
              <p:nvPr/>
            </p:nvSpPr>
            <p:spPr bwMode="auto">
              <a:xfrm>
                <a:off x="3092" y="2506"/>
                <a:ext cx="134" cy="318"/>
              </a:xfrm>
              <a:custGeom>
                <a:avLst/>
                <a:gdLst>
                  <a:gd name="T0" fmla="*/ 1001 w 1034"/>
                  <a:gd name="T1" fmla="*/ 3 h 2458"/>
                  <a:gd name="T2" fmla="*/ 16 w 1034"/>
                  <a:gd name="T3" fmla="*/ 2403 h 2458"/>
                  <a:gd name="T4" fmla="*/ 51 w 1034"/>
                  <a:gd name="T5" fmla="*/ 2438 h 2458"/>
                  <a:gd name="T6" fmla="*/ 1007 w 1034"/>
                  <a:gd name="T7" fmla="*/ 3 h 2458"/>
                  <a:gd name="T8" fmla="*/ 1001 w 1034"/>
                  <a:gd name="T9" fmla="*/ 3 h 2458"/>
                </a:gdLst>
                <a:ahLst/>
                <a:cxnLst>
                  <a:cxn ang="0">
                    <a:pos x="T0" y="T1"/>
                  </a:cxn>
                  <a:cxn ang="0">
                    <a:pos x="T2" y="T3"/>
                  </a:cxn>
                  <a:cxn ang="0">
                    <a:pos x="T4" y="T5"/>
                  </a:cxn>
                  <a:cxn ang="0">
                    <a:pos x="T6" y="T7"/>
                  </a:cxn>
                  <a:cxn ang="0">
                    <a:pos x="T8" y="T9"/>
                  </a:cxn>
                </a:cxnLst>
                <a:rect l="0" t="0" r="r" b="b"/>
                <a:pathLst>
                  <a:path w="1034" h="2458">
                    <a:moveTo>
                      <a:pt x="1001" y="3"/>
                    </a:moveTo>
                    <a:cubicBezTo>
                      <a:pt x="931" y="887"/>
                      <a:pt x="555" y="1709"/>
                      <a:pt x="16" y="2403"/>
                    </a:cubicBezTo>
                    <a:cubicBezTo>
                      <a:pt x="0" y="2424"/>
                      <a:pt x="30" y="2458"/>
                      <a:pt x="51" y="2438"/>
                    </a:cubicBezTo>
                    <a:cubicBezTo>
                      <a:pt x="714" y="1814"/>
                      <a:pt x="1034" y="904"/>
                      <a:pt x="1007" y="3"/>
                    </a:cubicBezTo>
                    <a:cubicBezTo>
                      <a:pt x="1007" y="0"/>
                      <a:pt x="1001" y="0"/>
                      <a:pt x="1001" y="3"/>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8" name="Freeform 57">
                <a:extLst>
                  <a:ext uri="{FF2B5EF4-FFF2-40B4-BE49-F238E27FC236}">
                    <a16:creationId xmlns:a16="http://schemas.microsoft.com/office/drawing/2014/main" xmlns="" id="{B4267C34-FF41-4E7B-8ADB-95FDF990E283}"/>
                  </a:ext>
                </a:extLst>
              </p:cNvPr>
              <p:cNvSpPr>
                <a:spLocks/>
              </p:cNvSpPr>
              <p:nvPr/>
            </p:nvSpPr>
            <p:spPr bwMode="auto">
              <a:xfrm>
                <a:off x="2710" y="2216"/>
                <a:ext cx="122" cy="549"/>
              </a:xfrm>
              <a:custGeom>
                <a:avLst/>
                <a:gdLst>
                  <a:gd name="T0" fmla="*/ 906 w 941"/>
                  <a:gd name="T1" fmla="*/ 110 h 4240"/>
                  <a:gd name="T2" fmla="*/ 827 w 941"/>
                  <a:gd name="T3" fmla="*/ 49 h 4240"/>
                  <a:gd name="T4" fmla="*/ 37 w 941"/>
                  <a:gd name="T5" fmla="*/ 2121 h 4240"/>
                  <a:gd name="T6" fmla="*/ 553 w 941"/>
                  <a:gd name="T7" fmla="*/ 4221 h 4240"/>
                  <a:gd name="T8" fmla="*/ 590 w 941"/>
                  <a:gd name="T9" fmla="*/ 4200 h 4240"/>
                  <a:gd name="T10" fmla="*/ 251 w 941"/>
                  <a:gd name="T11" fmla="*/ 3181 h 4240"/>
                  <a:gd name="T12" fmla="*/ 190 w 941"/>
                  <a:gd name="T13" fmla="*/ 2110 h 4240"/>
                  <a:gd name="T14" fmla="*/ 906 w 941"/>
                  <a:gd name="T15" fmla="*/ 110 h 4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1" h="4240">
                    <a:moveTo>
                      <a:pt x="906" y="110"/>
                    </a:moveTo>
                    <a:cubicBezTo>
                      <a:pt x="941" y="57"/>
                      <a:pt x="870" y="0"/>
                      <a:pt x="827" y="49"/>
                    </a:cubicBezTo>
                    <a:cubicBezTo>
                      <a:pt x="333" y="622"/>
                      <a:pt x="76" y="1370"/>
                      <a:pt x="37" y="2121"/>
                    </a:cubicBezTo>
                    <a:cubicBezTo>
                      <a:pt x="0" y="2820"/>
                      <a:pt x="120" y="3649"/>
                      <a:pt x="553" y="4221"/>
                    </a:cubicBezTo>
                    <a:cubicBezTo>
                      <a:pt x="568" y="4240"/>
                      <a:pt x="599" y="4223"/>
                      <a:pt x="590" y="4200"/>
                    </a:cubicBezTo>
                    <a:cubicBezTo>
                      <a:pt x="463" y="3863"/>
                      <a:pt x="322" y="3535"/>
                      <a:pt x="251" y="3181"/>
                    </a:cubicBezTo>
                    <a:cubicBezTo>
                      <a:pt x="181" y="2829"/>
                      <a:pt x="160" y="2468"/>
                      <a:pt x="190" y="2110"/>
                    </a:cubicBezTo>
                    <a:cubicBezTo>
                      <a:pt x="250" y="1390"/>
                      <a:pt x="508" y="711"/>
                      <a:pt x="906" y="110"/>
                    </a:cubicBezTo>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9" name="Freeform 58">
                <a:extLst>
                  <a:ext uri="{FF2B5EF4-FFF2-40B4-BE49-F238E27FC236}">
                    <a16:creationId xmlns:a16="http://schemas.microsoft.com/office/drawing/2014/main" xmlns="" id="{A30D9B26-D792-4E83-8971-CDA0DA1870A7}"/>
                  </a:ext>
                </a:extLst>
              </p:cNvPr>
              <p:cNvSpPr>
                <a:spLocks/>
              </p:cNvSpPr>
              <p:nvPr/>
            </p:nvSpPr>
            <p:spPr bwMode="auto">
              <a:xfrm>
                <a:off x="2765" y="2494"/>
                <a:ext cx="19" cy="169"/>
              </a:xfrm>
              <a:custGeom>
                <a:avLst/>
                <a:gdLst>
                  <a:gd name="T0" fmla="*/ 103 w 153"/>
                  <a:gd name="T1" fmla="*/ 980 h 1306"/>
                  <a:gd name="T2" fmla="*/ 67 w 153"/>
                  <a:gd name="T3" fmla="*/ 660 h 1306"/>
                  <a:gd name="T4" fmla="*/ 73 w 153"/>
                  <a:gd name="T5" fmla="*/ 9 h 1306"/>
                  <a:gd name="T6" fmla="*/ 61 w 153"/>
                  <a:gd name="T7" fmla="*/ 8 h 1306"/>
                  <a:gd name="T8" fmla="*/ 1 w 153"/>
                  <a:gd name="T9" fmla="*/ 644 h 1306"/>
                  <a:gd name="T10" fmla="*/ 25 w 153"/>
                  <a:gd name="T11" fmla="*/ 966 h 1306"/>
                  <a:gd name="T12" fmla="*/ 92 w 153"/>
                  <a:gd name="T13" fmla="*/ 1278 h 1306"/>
                  <a:gd name="T14" fmla="*/ 152 w 153"/>
                  <a:gd name="T15" fmla="*/ 1271 h 1306"/>
                  <a:gd name="T16" fmla="*/ 103 w 153"/>
                  <a:gd name="T17" fmla="*/ 98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306">
                    <a:moveTo>
                      <a:pt x="103" y="980"/>
                    </a:moveTo>
                    <a:cubicBezTo>
                      <a:pt x="87" y="874"/>
                      <a:pt x="76" y="767"/>
                      <a:pt x="67" y="660"/>
                    </a:cubicBezTo>
                    <a:cubicBezTo>
                      <a:pt x="47" y="443"/>
                      <a:pt x="50" y="226"/>
                      <a:pt x="73" y="9"/>
                    </a:cubicBezTo>
                    <a:cubicBezTo>
                      <a:pt x="74" y="1"/>
                      <a:pt x="62" y="0"/>
                      <a:pt x="61" y="8"/>
                    </a:cubicBezTo>
                    <a:cubicBezTo>
                      <a:pt x="21" y="218"/>
                      <a:pt x="0" y="430"/>
                      <a:pt x="1" y="644"/>
                    </a:cubicBezTo>
                    <a:cubicBezTo>
                      <a:pt x="1" y="752"/>
                      <a:pt x="10" y="859"/>
                      <a:pt x="25" y="966"/>
                    </a:cubicBezTo>
                    <a:cubicBezTo>
                      <a:pt x="39" y="1064"/>
                      <a:pt x="46" y="1189"/>
                      <a:pt x="92" y="1278"/>
                    </a:cubicBezTo>
                    <a:cubicBezTo>
                      <a:pt x="105" y="1302"/>
                      <a:pt x="152" y="1306"/>
                      <a:pt x="152" y="1271"/>
                    </a:cubicBezTo>
                    <a:cubicBezTo>
                      <a:pt x="153" y="1175"/>
                      <a:pt x="117" y="1075"/>
                      <a:pt x="103" y="980"/>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0" name="Freeform 59">
                <a:extLst>
                  <a:ext uri="{FF2B5EF4-FFF2-40B4-BE49-F238E27FC236}">
                    <a16:creationId xmlns:a16="http://schemas.microsoft.com/office/drawing/2014/main" xmlns="" id="{A46AB5EA-225F-4C6E-A8F9-21D189D91FD3}"/>
                  </a:ext>
                </a:extLst>
              </p:cNvPr>
              <p:cNvSpPr>
                <a:spLocks/>
              </p:cNvSpPr>
              <p:nvPr/>
            </p:nvSpPr>
            <p:spPr bwMode="auto">
              <a:xfrm>
                <a:off x="4866" y="2512"/>
                <a:ext cx="236" cy="663"/>
              </a:xfrm>
              <a:custGeom>
                <a:avLst/>
                <a:gdLst>
                  <a:gd name="T0" fmla="*/ 63 w 1822"/>
                  <a:gd name="T1" fmla="*/ 25 h 5115"/>
                  <a:gd name="T2" fmla="*/ 15 w 1822"/>
                  <a:gd name="T3" fmla="*/ 52 h 5115"/>
                  <a:gd name="T4" fmla="*/ 986 w 1822"/>
                  <a:gd name="T5" fmla="*/ 5078 h 5115"/>
                  <a:gd name="T6" fmla="*/ 1020 w 1822"/>
                  <a:gd name="T7" fmla="*/ 5093 h 5115"/>
                  <a:gd name="T8" fmla="*/ 63 w 1822"/>
                  <a:gd name="T9" fmla="*/ 25 h 5115"/>
                </a:gdLst>
                <a:ahLst/>
                <a:cxnLst>
                  <a:cxn ang="0">
                    <a:pos x="T0" y="T1"/>
                  </a:cxn>
                  <a:cxn ang="0">
                    <a:pos x="T2" y="T3"/>
                  </a:cxn>
                  <a:cxn ang="0">
                    <a:pos x="T4" y="T5"/>
                  </a:cxn>
                  <a:cxn ang="0">
                    <a:pos x="T6" y="T7"/>
                  </a:cxn>
                  <a:cxn ang="0">
                    <a:pos x="T8" y="T9"/>
                  </a:cxn>
                </a:cxnLst>
                <a:rect l="0" t="0" r="r" b="b"/>
                <a:pathLst>
                  <a:path w="1822" h="5115">
                    <a:moveTo>
                      <a:pt x="63" y="25"/>
                    </a:moveTo>
                    <a:cubicBezTo>
                      <a:pt x="46" y="0"/>
                      <a:pt x="0" y="24"/>
                      <a:pt x="15" y="52"/>
                    </a:cubicBezTo>
                    <a:cubicBezTo>
                      <a:pt x="835" y="1615"/>
                      <a:pt x="1525" y="3305"/>
                      <a:pt x="986" y="5078"/>
                    </a:cubicBezTo>
                    <a:cubicBezTo>
                      <a:pt x="979" y="5101"/>
                      <a:pt x="1010" y="5115"/>
                      <a:pt x="1020" y="5093"/>
                    </a:cubicBezTo>
                    <a:cubicBezTo>
                      <a:pt x="1822" y="3395"/>
                      <a:pt x="1033" y="1463"/>
                      <a:pt x="63" y="2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1" name="Freeform 60">
                <a:extLst>
                  <a:ext uri="{FF2B5EF4-FFF2-40B4-BE49-F238E27FC236}">
                    <a16:creationId xmlns:a16="http://schemas.microsoft.com/office/drawing/2014/main" xmlns="" id="{F48A7A87-9F38-4469-BAE6-AECFB306976B}"/>
                  </a:ext>
                </a:extLst>
              </p:cNvPr>
              <p:cNvSpPr>
                <a:spLocks/>
              </p:cNvSpPr>
              <p:nvPr/>
            </p:nvSpPr>
            <p:spPr bwMode="auto">
              <a:xfrm>
                <a:off x="4945" y="2843"/>
                <a:ext cx="41" cy="223"/>
              </a:xfrm>
              <a:custGeom>
                <a:avLst/>
                <a:gdLst>
                  <a:gd name="T0" fmla="*/ 281 w 315"/>
                  <a:gd name="T1" fmla="*/ 835 h 1719"/>
                  <a:gd name="T2" fmla="*/ 14 w 315"/>
                  <a:gd name="T3" fmla="*/ 7 h 1719"/>
                  <a:gd name="T4" fmla="*/ 3 w 315"/>
                  <a:gd name="T5" fmla="*/ 11 h 1719"/>
                  <a:gd name="T6" fmla="*/ 200 w 315"/>
                  <a:gd name="T7" fmla="*/ 845 h 1719"/>
                  <a:gd name="T8" fmla="*/ 196 w 315"/>
                  <a:gd name="T9" fmla="*/ 1273 h 1719"/>
                  <a:gd name="T10" fmla="*/ 183 w 315"/>
                  <a:gd name="T11" fmla="*/ 1478 h 1719"/>
                  <a:gd name="T12" fmla="*/ 166 w 315"/>
                  <a:gd name="T13" fmla="*/ 1678 h 1719"/>
                  <a:gd name="T14" fmla="*/ 237 w 315"/>
                  <a:gd name="T15" fmla="*/ 1688 h 1719"/>
                  <a:gd name="T16" fmla="*/ 289 w 315"/>
                  <a:gd name="T17" fmla="*/ 1478 h 1719"/>
                  <a:gd name="T18" fmla="*/ 312 w 315"/>
                  <a:gd name="T19" fmla="*/ 1273 h 1719"/>
                  <a:gd name="T20" fmla="*/ 281 w 315"/>
                  <a:gd name="T21" fmla="*/ 835 h 1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5" h="1719">
                    <a:moveTo>
                      <a:pt x="281" y="835"/>
                    </a:moveTo>
                    <a:cubicBezTo>
                      <a:pt x="237" y="546"/>
                      <a:pt x="147" y="267"/>
                      <a:pt x="14" y="7"/>
                    </a:cubicBezTo>
                    <a:cubicBezTo>
                      <a:pt x="11" y="0"/>
                      <a:pt x="0" y="4"/>
                      <a:pt x="3" y="11"/>
                    </a:cubicBezTo>
                    <a:cubicBezTo>
                      <a:pt x="112" y="277"/>
                      <a:pt x="180" y="558"/>
                      <a:pt x="200" y="845"/>
                    </a:cubicBezTo>
                    <a:cubicBezTo>
                      <a:pt x="211" y="988"/>
                      <a:pt x="206" y="1130"/>
                      <a:pt x="196" y="1273"/>
                    </a:cubicBezTo>
                    <a:cubicBezTo>
                      <a:pt x="191" y="1341"/>
                      <a:pt x="189" y="1410"/>
                      <a:pt x="183" y="1478"/>
                    </a:cubicBezTo>
                    <a:cubicBezTo>
                      <a:pt x="176" y="1544"/>
                      <a:pt x="161" y="1611"/>
                      <a:pt x="166" y="1678"/>
                    </a:cubicBezTo>
                    <a:cubicBezTo>
                      <a:pt x="169" y="1718"/>
                      <a:pt x="222" y="1719"/>
                      <a:pt x="237" y="1688"/>
                    </a:cubicBezTo>
                    <a:cubicBezTo>
                      <a:pt x="270" y="1624"/>
                      <a:pt x="278" y="1547"/>
                      <a:pt x="289" y="1478"/>
                    </a:cubicBezTo>
                    <a:cubicBezTo>
                      <a:pt x="300" y="1410"/>
                      <a:pt x="310" y="1342"/>
                      <a:pt x="312" y="1273"/>
                    </a:cubicBezTo>
                    <a:cubicBezTo>
                      <a:pt x="315" y="1127"/>
                      <a:pt x="303" y="980"/>
                      <a:pt x="281" y="835"/>
                    </a:cubicBezTo>
                    <a:close/>
                  </a:path>
                </a:pathLst>
              </a:custGeom>
              <a:solidFill>
                <a:srgbClr val="9F43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2" name="Freeform 61">
                <a:extLst>
                  <a:ext uri="{FF2B5EF4-FFF2-40B4-BE49-F238E27FC236}">
                    <a16:creationId xmlns:a16="http://schemas.microsoft.com/office/drawing/2014/main" xmlns="" id="{29C4917D-1422-476E-927C-71FEFD2372C9}"/>
                  </a:ext>
                </a:extLst>
              </p:cNvPr>
              <p:cNvSpPr>
                <a:spLocks/>
              </p:cNvSpPr>
              <p:nvPr/>
            </p:nvSpPr>
            <p:spPr bwMode="auto">
              <a:xfrm>
                <a:off x="2727" y="639"/>
                <a:ext cx="1909" cy="1502"/>
              </a:xfrm>
              <a:custGeom>
                <a:avLst/>
                <a:gdLst>
                  <a:gd name="T0" fmla="*/ 14002 w 14743"/>
                  <a:gd name="T1" fmla="*/ 3953 h 11601"/>
                  <a:gd name="T2" fmla="*/ 12556 w 14743"/>
                  <a:gd name="T3" fmla="*/ 1950 h 11601"/>
                  <a:gd name="T4" fmla="*/ 8458 w 14743"/>
                  <a:gd name="T5" fmla="*/ 13 h 11601"/>
                  <a:gd name="T6" fmla="*/ 5930 w 14743"/>
                  <a:gd name="T7" fmla="*/ 667 h 11601"/>
                  <a:gd name="T8" fmla="*/ 4802 w 14743"/>
                  <a:gd name="T9" fmla="*/ 688 h 11601"/>
                  <a:gd name="T10" fmla="*/ 3652 w 14743"/>
                  <a:gd name="T11" fmla="*/ 1105 h 11601"/>
                  <a:gd name="T12" fmla="*/ 1816 w 14743"/>
                  <a:gd name="T13" fmla="*/ 2597 h 11601"/>
                  <a:gd name="T14" fmla="*/ 730 w 14743"/>
                  <a:gd name="T15" fmla="*/ 5203 h 11601"/>
                  <a:gd name="T16" fmla="*/ 456 w 14743"/>
                  <a:gd name="T17" fmla="*/ 8337 h 11601"/>
                  <a:gd name="T18" fmla="*/ 13 w 14743"/>
                  <a:gd name="T19" fmla="*/ 11568 h 11601"/>
                  <a:gd name="T20" fmla="*/ 37 w 14743"/>
                  <a:gd name="T21" fmla="*/ 11587 h 11601"/>
                  <a:gd name="T22" fmla="*/ 679 w 14743"/>
                  <a:gd name="T23" fmla="*/ 9407 h 11601"/>
                  <a:gd name="T24" fmla="*/ 763 w 14743"/>
                  <a:gd name="T25" fmla="*/ 6238 h 11601"/>
                  <a:gd name="T26" fmla="*/ 1613 w 14743"/>
                  <a:gd name="T27" fmla="*/ 3426 h 11601"/>
                  <a:gd name="T28" fmla="*/ 2009 w 14743"/>
                  <a:gd name="T29" fmla="*/ 3770 h 11601"/>
                  <a:gd name="T30" fmla="*/ 2432 w 14743"/>
                  <a:gd name="T31" fmla="*/ 3579 h 11601"/>
                  <a:gd name="T32" fmla="*/ 2995 w 14743"/>
                  <a:gd name="T33" fmla="*/ 3084 h 11601"/>
                  <a:gd name="T34" fmla="*/ 3333 w 14743"/>
                  <a:gd name="T35" fmla="*/ 2422 h 11601"/>
                  <a:gd name="T36" fmla="*/ 3367 w 14743"/>
                  <a:gd name="T37" fmla="*/ 1971 h 11601"/>
                  <a:gd name="T38" fmla="*/ 3132 w 14743"/>
                  <a:gd name="T39" fmla="*/ 1671 h 11601"/>
                  <a:gd name="T40" fmla="*/ 3341 w 14743"/>
                  <a:gd name="T41" fmla="*/ 1537 h 11601"/>
                  <a:gd name="T42" fmla="*/ 4660 w 14743"/>
                  <a:gd name="T43" fmla="*/ 1048 h 11601"/>
                  <a:gd name="T44" fmla="*/ 5319 w 14743"/>
                  <a:gd name="T45" fmla="*/ 952 h 11601"/>
                  <a:gd name="T46" fmla="*/ 5966 w 14743"/>
                  <a:gd name="T47" fmla="*/ 871 h 11601"/>
                  <a:gd name="T48" fmla="*/ 6025 w 14743"/>
                  <a:gd name="T49" fmla="*/ 762 h 11601"/>
                  <a:gd name="T50" fmla="*/ 8192 w 14743"/>
                  <a:gd name="T51" fmla="*/ 325 h 11601"/>
                  <a:gd name="T52" fmla="*/ 10403 w 14743"/>
                  <a:gd name="T53" fmla="*/ 783 h 11601"/>
                  <a:gd name="T54" fmla="*/ 11003 w 14743"/>
                  <a:gd name="T55" fmla="*/ 1108 h 11601"/>
                  <a:gd name="T56" fmla="*/ 10829 w 14743"/>
                  <a:gd name="T57" fmla="*/ 1199 h 11601"/>
                  <a:gd name="T58" fmla="*/ 10654 w 14743"/>
                  <a:gd name="T59" fmla="*/ 1612 h 11601"/>
                  <a:gd name="T60" fmla="*/ 10801 w 14743"/>
                  <a:gd name="T61" fmla="*/ 1943 h 11601"/>
                  <a:gd name="T62" fmla="*/ 11626 w 14743"/>
                  <a:gd name="T63" fmla="*/ 2635 h 11601"/>
                  <a:gd name="T64" fmla="*/ 12219 w 14743"/>
                  <a:gd name="T65" fmla="*/ 2675 h 11601"/>
                  <a:gd name="T66" fmla="*/ 12450 w 14743"/>
                  <a:gd name="T67" fmla="*/ 2365 h 11601"/>
                  <a:gd name="T68" fmla="*/ 12967 w 14743"/>
                  <a:gd name="T69" fmla="*/ 2963 h 11601"/>
                  <a:gd name="T70" fmla="*/ 13690 w 14743"/>
                  <a:gd name="T71" fmla="*/ 3824 h 11601"/>
                  <a:gd name="T72" fmla="*/ 14716 w 14743"/>
                  <a:gd name="T73" fmla="*/ 6276 h 11601"/>
                  <a:gd name="T74" fmla="*/ 14740 w 14743"/>
                  <a:gd name="T75" fmla="*/ 6270 h 11601"/>
                  <a:gd name="T76" fmla="*/ 14002 w 14743"/>
                  <a:gd name="T77" fmla="*/ 3953 h 11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43" h="11601">
                    <a:moveTo>
                      <a:pt x="14002" y="3953"/>
                    </a:moveTo>
                    <a:cubicBezTo>
                      <a:pt x="13630" y="3222"/>
                      <a:pt x="13105" y="2556"/>
                      <a:pt x="12556" y="1950"/>
                    </a:cubicBezTo>
                    <a:cubicBezTo>
                      <a:pt x="11495" y="778"/>
                      <a:pt x="10056" y="37"/>
                      <a:pt x="8458" y="13"/>
                    </a:cubicBezTo>
                    <a:cubicBezTo>
                      <a:pt x="7578" y="0"/>
                      <a:pt x="6664" y="165"/>
                      <a:pt x="5930" y="667"/>
                    </a:cubicBezTo>
                    <a:cubicBezTo>
                      <a:pt x="5584" y="534"/>
                      <a:pt x="5153" y="617"/>
                      <a:pt x="4802" y="688"/>
                    </a:cubicBezTo>
                    <a:cubicBezTo>
                      <a:pt x="4398" y="770"/>
                      <a:pt x="4022" y="929"/>
                      <a:pt x="3652" y="1105"/>
                    </a:cubicBezTo>
                    <a:cubicBezTo>
                      <a:pt x="2930" y="1448"/>
                      <a:pt x="2286" y="1946"/>
                      <a:pt x="1816" y="2597"/>
                    </a:cubicBezTo>
                    <a:cubicBezTo>
                      <a:pt x="1269" y="3357"/>
                      <a:pt x="970" y="4307"/>
                      <a:pt x="730" y="5203"/>
                    </a:cubicBezTo>
                    <a:cubicBezTo>
                      <a:pt x="456" y="6230"/>
                      <a:pt x="417" y="7280"/>
                      <a:pt x="456" y="8337"/>
                    </a:cubicBezTo>
                    <a:cubicBezTo>
                      <a:pt x="494" y="9374"/>
                      <a:pt x="679" y="10677"/>
                      <a:pt x="13" y="11568"/>
                    </a:cubicBezTo>
                    <a:cubicBezTo>
                      <a:pt x="0" y="11585"/>
                      <a:pt x="23" y="11601"/>
                      <a:pt x="37" y="11587"/>
                    </a:cubicBezTo>
                    <a:cubicBezTo>
                      <a:pt x="614" y="10999"/>
                      <a:pt x="678" y="10194"/>
                      <a:pt x="679" y="9407"/>
                    </a:cubicBezTo>
                    <a:cubicBezTo>
                      <a:pt x="680" y="8353"/>
                      <a:pt x="620" y="7285"/>
                      <a:pt x="763" y="6238"/>
                    </a:cubicBezTo>
                    <a:cubicBezTo>
                      <a:pt x="893" y="5285"/>
                      <a:pt x="1198" y="4296"/>
                      <a:pt x="1613" y="3426"/>
                    </a:cubicBezTo>
                    <a:cubicBezTo>
                      <a:pt x="1617" y="3630"/>
                      <a:pt x="1783" y="3802"/>
                      <a:pt x="2009" y="3770"/>
                    </a:cubicBezTo>
                    <a:cubicBezTo>
                      <a:pt x="2156" y="3748"/>
                      <a:pt x="2307" y="3653"/>
                      <a:pt x="2432" y="3579"/>
                    </a:cubicBezTo>
                    <a:cubicBezTo>
                      <a:pt x="2647" y="3452"/>
                      <a:pt x="2839" y="3279"/>
                      <a:pt x="2995" y="3084"/>
                    </a:cubicBezTo>
                    <a:cubicBezTo>
                      <a:pt x="3150" y="2890"/>
                      <a:pt x="3265" y="2660"/>
                      <a:pt x="3333" y="2422"/>
                    </a:cubicBezTo>
                    <a:cubicBezTo>
                      <a:pt x="3376" y="2267"/>
                      <a:pt x="3396" y="2130"/>
                      <a:pt x="3367" y="1971"/>
                    </a:cubicBezTo>
                    <a:cubicBezTo>
                      <a:pt x="3343" y="1839"/>
                      <a:pt x="3256" y="1722"/>
                      <a:pt x="3132" y="1671"/>
                    </a:cubicBezTo>
                    <a:cubicBezTo>
                      <a:pt x="3201" y="1625"/>
                      <a:pt x="3270" y="1579"/>
                      <a:pt x="3341" y="1537"/>
                    </a:cubicBezTo>
                    <a:cubicBezTo>
                      <a:pt x="3752" y="1291"/>
                      <a:pt x="4191" y="1139"/>
                      <a:pt x="4660" y="1048"/>
                    </a:cubicBezTo>
                    <a:cubicBezTo>
                      <a:pt x="4878" y="1005"/>
                      <a:pt x="5097" y="969"/>
                      <a:pt x="5319" y="952"/>
                    </a:cubicBezTo>
                    <a:cubicBezTo>
                      <a:pt x="5540" y="936"/>
                      <a:pt x="5755" y="940"/>
                      <a:pt x="5966" y="871"/>
                    </a:cubicBezTo>
                    <a:cubicBezTo>
                      <a:pt x="6017" y="854"/>
                      <a:pt x="6032" y="807"/>
                      <a:pt x="6025" y="762"/>
                    </a:cubicBezTo>
                    <a:cubicBezTo>
                      <a:pt x="6731" y="544"/>
                      <a:pt x="7447" y="338"/>
                      <a:pt x="8192" y="325"/>
                    </a:cubicBezTo>
                    <a:cubicBezTo>
                      <a:pt x="8952" y="311"/>
                      <a:pt x="9711" y="470"/>
                      <a:pt x="10403" y="783"/>
                    </a:cubicBezTo>
                    <a:cubicBezTo>
                      <a:pt x="10612" y="878"/>
                      <a:pt x="10811" y="988"/>
                      <a:pt x="11003" y="1108"/>
                    </a:cubicBezTo>
                    <a:cubicBezTo>
                      <a:pt x="10940" y="1128"/>
                      <a:pt x="10881" y="1157"/>
                      <a:pt x="10829" y="1199"/>
                    </a:cubicBezTo>
                    <a:cubicBezTo>
                      <a:pt x="10705" y="1300"/>
                      <a:pt x="10629" y="1450"/>
                      <a:pt x="10654" y="1612"/>
                    </a:cubicBezTo>
                    <a:cubicBezTo>
                      <a:pt x="10673" y="1732"/>
                      <a:pt x="10740" y="1841"/>
                      <a:pt x="10801" y="1943"/>
                    </a:cubicBezTo>
                    <a:cubicBezTo>
                      <a:pt x="10989" y="2251"/>
                      <a:pt x="11292" y="2501"/>
                      <a:pt x="11626" y="2635"/>
                    </a:cubicBezTo>
                    <a:cubicBezTo>
                      <a:pt x="11807" y="2707"/>
                      <a:pt x="12032" y="2766"/>
                      <a:pt x="12219" y="2675"/>
                    </a:cubicBezTo>
                    <a:cubicBezTo>
                      <a:pt x="12349" y="2612"/>
                      <a:pt x="12429" y="2501"/>
                      <a:pt x="12450" y="2365"/>
                    </a:cubicBezTo>
                    <a:cubicBezTo>
                      <a:pt x="12626" y="2561"/>
                      <a:pt x="12798" y="2761"/>
                      <a:pt x="12967" y="2963"/>
                    </a:cubicBezTo>
                    <a:cubicBezTo>
                      <a:pt x="13208" y="3250"/>
                      <a:pt x="13471" y="3518"/>
                      <a:pt x="13690" y="3824"/>
                    </a:cubicBezTo>
                    <a:cubicBezTo>
                      <a:pt x="14213" y="4557"/>
                      <a:pt x="14426" y="5436"/>
                      <a:pt x="14716" y="6276"/>
                    </a:cubicBezTo>
                    <a:cubicBezTo>
                      <a:pt x="14721" y="6290"/>
                      <a:pt x="14743" y="6284"/>
                      <a:pt x="14740" y="6270"/>
                    </a:cubicBezTo>
                    <a:cubicBezTo>
                      <a:pt x="14596" y="5467"/>
                      <a:pt x="14375" y="4685"/>
                      <a:pt x="14002" y="3953"/>
                    </a:cubicBezTo>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3" name="Freeform 62">
                <a:extLst>
                  <a:ext uri="{FF2B5EF4-FFF2-40B4-BE49-F238E27FC236}">
                    <a16:creationId xmlns:a16="http://schemas.microsoft.com/office/drawing/2014/main" xmlns="" id="{9C620D21-7C7D-475E-A80F-25618B9D03AA}"/>
                  </a:ext>
                </a:extLst>
              </p:cNvPr>
              <p:cNvSpPr>
                <a:spLocks/>
              </p:cNvSpPr>
              <p:nvPr/>
            </p:nvSpPr>
            <p:spPr bwMode="auto">
              <a:xfrm>
                <a:off x="3176" y="913"/>
                <a:ext cx="55" cy="55"/>
              </a:xfrm>
              <a:custGeom>
                <a:avLst/>
                <a:gdLst>
                  <a:gd name="T0" fmla="*/ 378 w 418"/>
                  <a:gd name="T1" fmla="*/ 87 h 423"/>
                  <a:gd name="T2" fmla="*/ 370 w 418"/>
                  <a:gd name="T3" fmla="*/ 79 h 423"/>
                  <a:gd name="T4" fmla="*/ 351 w 418"/>
                  <a:gd name="T5" fmla="*/ 60 h 423"/>
                  <a:gd name="T6" fmla="*/ 290 w 418"/>
                  <a:gd name="T7" fmla="*/ 16 h 423"/>
                  <a:gd name="T8" fmla="*/ 195 w 418"/>
                  <a:gd name="T9" fmla="*/ 3 h 423"/>
                  <a:gd name="T10" fmla="*/ 186 w 418"/>
                  <a:gd name="T11" fmla="*/ 5 h 423"/>
                  <a:gd name="T12" fmla="*/ 87 w 418"/>
                  <a:gd name="T13" fmla="*/ 44 h 423"/>
                  <a:gd name="T14" fmla="*/ 33 w 418"/>
                  <a:gd name="T15" fmla="*/ 107 h 423"/>
                  <a:gd name="T16" fmla="*/ 4 w 418"/>
                  <a:gd name="T17" fmla="*/ 184 h 423"/>
                  <a:gd name="T18" fmla="*/ 17 w 418"/>
                  <a:gd name="T19" fmla="*/ 289 h 423"/>
                  <a:gd name="T20" fmla="*/ 18 w 418"/>
                  <a:gd name="T21" fmla="*/ 289 h 423"/>
                  <a:gd name="T22" fmla="*/ 83 w 418"/>
                  <a:gd name="T23" fmla="*/ 376 h 423"/>
                  <a:gd name="T24" fmla="*/ 157 w 418"/>
                  <a:gd name="T25" fmla="*/ 411 h 423"/>
                  <a:gd name="T26" fmla="*/ 236 w 418"/>
                  <a:gd name="T27" fmla="*/ 419 h 423"/>
                  <a:gd name="T28" fmla="*/ 334 w 418"/>
                  <a:gd name="T29" fmla="*/ 379 h 423"/>
                  <a:gd name="T30" fmla="*/ 335 w 418"/>
                  <a:gd name="T31" fmla="*/ 379 h 423"/>
                  <a:gd name="T32" fmla="*/ 389 w 418"/>
                  <a:gd name="T33" fmla="*/ 316 h 423"/>
                  <a:gd name="T34" fmla="*/ 417 w 418"/>
                  <a:gd name="T35" fmla="*/ 240 h 423"/>
                  <a:gd name="T36" fmla="*/ 418 w 418"/>
                  <a:gd name="T37" fmla="*/ 186 h 423"/>
                  <a:gd name="T38" fmla="*/ 378 w 418"/>
                  <a:gd name="T39" fmla="*/ 87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23">
                    <a:moveTo>
                      <a:pt x="378" y="87"/>
                    </a:moveTo>
                    <a:lnTo>
                      <a:pt x="370" y="79"/>
                    </a:lnTo>
                    <a:cubicBezTo>
                      <a:pt x="364" y="73"/>
                      <a:pt x="358" y="66"/>
                      <a:pt x="351" y="60"/>
                    </a:cubicBezTo>
                    <a:cubicBezTo>
                      <a:pt x="335" y="40"/>
                      <a:pt x="315" y="26"/>
                      <a:pt x="290" y="16"/>
                    </a:cubicBezTo>
                    <a:cubicBezTo>
                      <a:pt x="260" y="4"/>
                      <a:pt x="228" y="0"/>
                      <a:pt x="195" y="3"/>
                    </a:cubicBezTo>
                    <a:cubicBezTo>
                      <a:pt x="192" y="4"/>
                      <a:pt x="189" y="4"/>
                      <a:pt x="186" y="5"/>
                    </a:cubicBezTo>
                    <a:cubicBezTo>
                      <a:pt x="149" y="9"/>
                      <a:pt x="116" y="23"/>
                      <a:pt x="87" y="44"/>
                    </a:cubicBezTo>
                    <a:cubicBezTo>
                      <a:pt x="63" y="61"/>
                      <a:pt x="45" y="82"/>
                      <a:pt x="33" y="107"/>
                    </a:cubicBezTo>
                    <a:cubicBezTo>
                      <a:pt x="17" y="130"/>
                      <a:pt x="7" y="155"/>
                      <a:pt x="4" y="184"/>
                    </a:cubicBezTo>
                    <a:cubicBezTo>
                      <a:pt x="0" y="220"/>
                      <a:pt x="4" y="255"/>
                      <a:pt x="17" y="289"/>
                    </a:cubicBezTo>
                    <a:lnTo>
                      <a:pt x="18" y="289"/>
                    </a:lnTo>
                    <a:cubicBezTo>
                      <a:pt x="32" y="324"/>
                      <a:pt x="53" y="353"/>
                      <a:pt x="83" y="376"/>
                    </a:cubicBezTo>
                    <a:cubicBezTo>
                      <a:pt x="105" y="395"/>
                      <a:pt x="129" y="406"/>
                      <a:pt x="157" y="411"/>
                    </a:cubicBezTo>
                    <a:cubicBezTo>
                      <a:pt x="182" y="421"/>
                      <a:pt x="209" y="423"/>
                      <a:pt x="236" y="419"/>
                    </a:cubicBezTo>
                    <a:cubicBezTo>
                      <a:pt x="272" y="414"/>
                      <a:pt x="305" y="401"/>
                      <a:pt x="334" y="379"/>
                    </a:cubicBezTo>
                    <a:lnTo>
                      <a:pt x="335" y="379"/>
                    </a:lnTo>
                    <a:cubicBezTo>
                      <a:pt x="359" y="362"/>
                      <a:pt x="377" y="341"/>
                      <a:pt x="389" y="316"/>
                    </a:cubicBezTo>
                    <a:cubicBezTo>
                      <a:pt x="405" y="293"/>
                      <a:pt x="415" y="268"/>
                      <a:pt x="417" y="240"/>
                    </a:cubicBezTo>
                    <a:cubicBezTo>
                      <a:pt x="418" y="222"/>
                      <a:pt x="418" y="204"/>
                      <a:pt x="418" y="186"/>
                    </a:cubicBezTo>
                    <a:cubicBezTo>
                      <a:pt x="413" y="150"/>
                      <a:pt x="400" y="117"/>
                      <a:pt x="378" y="87"/>
                    </a:cubicBezTo>
                    <a:close/>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4" name="Freeform 63">
                <a:extLst>
                  <a:ext uri="{FF2B5EF4-FFF2-40B4-BE49-F238E27FC236}">
                    <a16:creationId xmlns:a16="http://schemas.microsoft.com/office/drawing/2014/main" xmlns="" id="{E40623DC-122B-4361-8336-462FB223675C}"/>
                  </a:ext>
                </a:extLst>
              </p:cNvPr>
              <p:cNvSpPr>
                <a:spLocks/>
              </p:cNvSpPr>
              <p:nvPr/>
            </p:nvSpPr>
            <p:spPr bwMode="auto">
              <a:xfrm>
                <a:off x="4034" y="767"/>
                <a:ext cx="41" cy="28"/>
              </a:xfrm>
              <a:custGeom>
                <a:avLst/>
                <a:gdLst>
                  <a:gd name="T0" fmla="*/ 145 w 316"/>
                  <a:gd name="T1" fmla="*/ 0 h 223"/>
                  <a:gd name="T2" fmla="*/ 172 w 316"/>
                  <a:gd name="T3" fmla="*/ 223 h 223"/>
                  <a:gd name="T4" fmla="*/ 145 w 316"/>
                  <a:gd name="T5" fmla="*/ 0 h 223"/>
                </a:gdLst>
                <a:ahLst/>
                <a:cxnLst>
                  <a:cxn ang="0">
                    <a:pos x="T0" y="T1"/>
                  </a:cxn>
                  <a:cxn ang="0">
                    <a:pos x="T2" y="T3"/>
                  </a:cxn>
                  <a:cxn ang="0">
                    <a:pos x="T4" y="T5"/>
                  </a:cxn>
                </a:cxnLst>
                <a:rect l="0" t="0" r="r" b="b"/>
                <a:pathLst>
                  <a:path w="316" h="223">
                    <a:moveTo>
                      <a:pt x="145" y="0"/>
                    </a:moveTo>
                    <a:cubicBezTo>
                      <a:pt x="0" y="0"/>
                      <a:pt x="29" y="223"/>
                      <a:pt x="172" y="223"/>
                    </a:cubicBezTo>
                    <a:cubicBezTo>
                      <a:pt x="316" y="223"/>
                      <a:pt x="288" y="0"/>
                      <a:pt x="145" y="0"/>
                    </a:cubicBezTo>
                    <a:close/>
                  </a:path>
                </a:pathLst>
              </a:custGeom>
              <a:solidFill>
                <a:srgbClr val="F79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5" name="Freeform 64">
                <a:extLst>
                  <a:ext uri="{FF2B5EF4-FFF2-40B4-BE49-F238E27FC236}">
                    <a16:creationId xmlns:a16="http://schemas.microsoft.com/office/drawing/2014/main" xmlns="" id="{A8A1C660-3962-4CB4-818C-ACEA81049A9C}"/>
                  </a:ext>
                </a:extLst>
              </p:cNvPr>
              <p:cNvSpPr>
                <a:spLocks/>
              </p:cNvSpPr>
              <p:nvPr/>
            </p:nvSpPr>
            <p:spPr bwMode="auto">
              <a:xfrm>
                <a:off x="3604" y="2601"/>
                <a:ext cx="676" cy="506"/>
              </a:xfrm>
              <a:custGeom>
                <a:avLst/>
                <a:gdLst>
                  <a:gd name="T0" fmla="*/ 5172 w 5221"/>
                  <a:gd name="T1" fmla="*/ 1329 h 3906"/>
                  <a:gd name="T2" fmla="*/ 5051 w 5221"/>
                  <a:gd name="T3" fmla="*/ 1110 h 3906"/>
                  <a:gd name="T4" fmla="*/ 4854 w 5221"/>
                  <a:gd name="T5" fmla="*/ 870 h 3906"/>
                  <a:gd name="T6" fmla="*/ 4327 w 5221"/>
                  <a:gd name="T7" fmla="*/ 559 h 3906"/>
                  <a:gd name="T8" fmla="*/ 3555 w 5221"/>
                  <a:gd name="T9" fmla="*/ 206 h 3906"/>
                  <a:gd name="T10" fmla="*/ 3014 w 5221"/>
                  <a:gd name="T11" fmla="*/ 90 h 3906"/>
                  <a:gd name="T12" fmla="*/ 2815 w 5221"/>
                  <a:gd name="T13" fmla="*/ 271 h 3906"/>
                  <a:gd name="T14" fmla="*/ 2475 w 5221"/>
                  <a:gd name="T15" fmla="*/ 502 h 3906"/>
                  <a:gd name="T16" fmla="*/ 1738 w 5221"/>
                  <a:gd name="T17" fmla="*/ 893 h 3906"/>
                  <a:gd name="T18" fmla="*/ 1003 w 5221"/>
                  <a:gd name="T19" fmla="*/ 1290 h 3906"/>
                  <a:gd name="T20" fmla="*/ 468 w 5221"/>
                  <a:gd name="T21" fmla="*/ 1632 h 3906"/>
                  <a:gd name="T22" fmla="*/ 244 w 5221"/>
                  <a:gd name="T23" fmla="*/ 1689 h 3906"/>
                  <a:gd name="T24" fmla="*/ 53 w 5221"/>
                  <a:gd name="T25" fmla="*/ 1952 h 3906"/>
                  <a:gd name="T26" fmla="*/ 150 w 5221"/>
                  <a:gd name="T27" fmla="*/ 2715 h 3906"/>
                  <a:gd name="T28" fmla="*/ 602 w 5221"/>
                  <a:gd name="T29" fmla="*/ 3280 h 3906"/>
                  <a:gd name="T30" fmla="*/ 1271 w 5221"/>
                  <a:gd name="T31" fmla="*/ 3522 h 3906"/>
                  <a:gd name="T32" fmla="*/ 1732 w 5221"/>
                  <a:gd name="T33" fmla="*/ 3423 h 3906"/>
                  <a:gd name="T34" fmla="*/ 2195 w 5221"/>
                  <a:gd name="T35" fmla="*/ 3436 h 3906"/>
                  <a:gd name="T36" fmla="*/ 3141 w 5221"/>
                  <a:gd name="T37" fmla="*/ 3273 h 3906"/>
                  <a:gd name="T38" fmla="*/ 3820 w 5221"/>
                  <a:gd name="T39" fmla="*/ 2942 h 3906"/>
                  <a:gd name="T40" fmla="*/ 3912 w 5221"/>
                  <a:gd name="T41" fmla="*/ 3182 h 3906"/>
                  <a:gd name="T42" fmla="*/ 4260 w 5221"/>
                  <a:gd name="T43" fmla="*/ 3806 h 3906"/>
                  <a:gd name="T44" fmla="*/ 4530 w 5221"/>
                  <a:gd name="T45" fmla="*/ 3772 h 3906"/>
                  <a:gd name="T46" fmla="*/ 4603 w 5221"/>
                  <a:gd name="T47" fmla="*/ 3552 h 3906"/>
                  <a:gd name="T48" fmla="*/ 4660 w 5221"/>
                  <a:gd name="T49" fmla="*/ 3314 h 3906"/>
                  <a:gd name="T50" fmla="*/ 4539 w 5221"/>
                  <a:gd name="T51" fmla="*/ 3156 h 3906"/>
                  <a:gd name="T52" fmla="*/ 4433 w 5221"/>
                  <a:gd name="T53" fmla="*/ 2986 h 3906"/>
                  <a:gd name="T54" fmla="*/ 4253 w 5221"/>
                  <a:gd name="T55" fmla="*/ 2740 h 3906"/>
                  <a:gd name="T56" fmla="*/ 4098 w 5221"/>
                  <a:gd name="T57" fmla="*/ 2547 h 3906"/>
                  <a:gd name="T58" fmla="*/ 4060 w 5221"/>
                  <a:gd name="T59" fmla="*/ 2429 h 3906"/>
                  <a:gd name="T60" fmla="*/ 4055 w 5221"/>
                  <a:gd name="T61" fmla="*/ 2432 h 3906"/>
                  <a:gd name="T62" fmla="*/ 4012 w 5221"/>
                  <a:gd name="T63" fmla="*/ 2367 h 3906"/>
                  <a:gd name="T64" fmla="*/ 3905 w 5221"/>
                  <a:gd name="T65" fmla="*/ 2114 h 3906"/>
                  <a:gd name="T66" fmla="*/ 3709 w 5221"/>
                  <a:gd name="T67" fmla="*/ 2037 h 3906"/>
                  <a:gd name="T68" fmla="*/ 4249 w 5221"/>
                  <a:gd name="T69" fmla="*/ 1505 h 3906"/>
                  <a:gd name="T70" fmla="*/ 4538 w 5221"/>
                  <a:gd name="T71" fmla="*/ 1229 h 3906"/>
                  <a:gd name="T72" fmla="*/ 4703 w 5221"/>
                  <a:gd name="T73" fmla="*/ 1200 h 3906"/>
                  <a:gd name="T74" fmla="*/ 4880 w 5221"/>
                  <a:gd name="T75" fmla="*/ 1367 h 3906"/>
                  <a:gd name="T76" fmla="*/ 4881 w 5221"/>
                  <a:gd name="T77" fmla="*/ 1369 h 3906"/>
                  <a:gd name="T78" fmla="*/ 4915 w 5221"/>
                  <a:gd name="T79" fmla="*/ 1431 h 3906"/>
                  <a:gd name="T80" fmla="*/ 5172 w 5221"/>
                  <a:gd name="T81" fmla="*/ 1329 h 3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21" h="3906">
                    <a:moveTo>
                      <a:pt x="5172" y="1329"/>
                    </a:moveTo>
                    <a:cubicBezTo>
                      <a:pt x="5146" y="1242"/>
                      <a:pt x="5104" y="1169"/>
                      <a:pt x="5051" y="1110"/>
                    </a:cubicBezTo>
                    <a:cubicBezTo>
                      <a:pt x="4998" y="1022"/>
                      <a:pt x="4938" y="940"/>
                      <a:pt x="4854" y="870"/>
                    </a:cubicBezTo>
                    <a:cubicBezTo>
                      <a:pt x="4700" y="740"/>
                      <a:pt x="4508" y="645"/>
                      <a:pt x="4327" y="559"/>
                    </a:cubicBezTo>
                    <a:cubicBezTo>
                      <a:pt x="4072" y="436"/>
                      <a:pt x="3812" y="323"/>
                      <a:pt x="3555" y="206"/>
                    </a:cubicBezTo>
                    <a:cubicBezTo>
                      <a:pt x="3383" y="127"/>
                      <a:pt x="3204" y="0"/>
                      <a:pt x="3014" y="90"/>
                    </a:cubicBezTo>
                    <a:cubicBezTo>
                      <a:pt x="2928" y="131"/>
                      <a:pt x="2880" y="207"/>
                      <a:pt x="2815" y="271"/>
                    </a:cubicBezTo>
                    <a:cubicBezTo>
                      <a:pt x="2714" y="371"/>
                      <a:pt x="2599" y="435"/>
                      <a:pt x="2475" y="502"/>
                    </a:cubicBezTo>
                    <a:cubicBezTo>
                      <a:pt x="2231" y="635"/>
                      <a:pt x="1983" y="762"/>
                      <a:pt x="1738" y="893"/>
                    </a:cubicBezTo>
                    <a:cubicBezTo>
                      <a:pt x="1493" y="1025"/>
                      <a:pt x="1249" y="1159"/>
                      <a:pt x="1003" y="1290"/>
                    </a:cubicBezTo>
                    <a:cubicBezTo>
                      <a:pt x="822" y="1386"/>
                      <a:pt x="619" y="1487"/>
                      <a:pt x="468" y="1632"/>
                    </a:cubicBezTo>
                    <a:cubicBezTo>
                      <a:pt x="392" y="1642"/>
                      <a:pt x="318" y="1648"/>
                      <a:pt x="244" y="1689"/>
                    </a:cubicBezTo>
                    <a:cubicBezTo>
                      <a:pt x="140" y="1746"/>
                      <a:pt x="78" y="1837"/>
                      <a:pt x="53" y="1952"/>
                    </a:cubicBezTo>
                    <a:cubicBezTo>
                      <a:pt x="0" y="2202"/>
                      <a:pt x="49" y="2483"/>
                      <a:pt x="150" y="2715"/>
                    </a:cubicBezTo>
                    <a:cubicBezTo>
                      <a:pt x="247" y="2940"/>
                      <a:pt x="410" y="3128"/>
                      <a:pt x="602" y="3280"/>
                    </a:cubicBezTo>
                    <a:cubicBezTo>
                      <a:pt x="773" y="3416"/>
                      <a:pt x="1042" y="3593"/>
                      <a:pt x="1271" y="3522"/>
                    </a:cubicBezTo>
                    <a:cubicBezTo>
                      <a:pt x="1433" y="3472"/>
                      <a:pt x="1558" y="3422"/>
                      <a:pt x="1732" y="3423"/>
                    </a:cubicBezTo>
                    <a:cubicBezTo>
                      <a:pt x="1887" y="3425"/>
                      <a:pt x="2040" y="3439"/>
                      <a:pt x="2195" y="3436"/>
                    </a:cubicBezTo>
                    <a:cubicBezTo>
                      <a:pt x="2517" y="3429"/>
                      <a:pt x="2831" y="3355"/>
                      <a:pt x="3141" y="3273"/>
                    </a:cubicBezTo>
                    <a:cubicBezTo>
                      <a:pt x="3382" y="3208"/>
                      <a:pt x="3642" y="3125"/>
                      <a:pt x="3820" y="2942"/>
                    </a:cubicBezTo>
                    <a:cubicBezTo>
                      <a:pt x="3844" y="3025"/>
                      <a:pt x="3872" y="3105"/>
                      <a:pt x="3912" y="3182"/>
                    </a:cubicBezTo>
                    <a:cubicBezTo>
                      <a:pt x="4020" y="3394"/>
                      <a:pt x="4143" y="3599"/>
                      <a:pt x="4260" y="3806"/>
                    </a:cubicBezTo>
                    <a:cubicBezTo>
                      <a:pt x="4317" y="3906"/>
                      <a:pt x="4497" y="3879"/>
                      <a:pt x="4530" y="3772"/>
                    </a:cubicBezTo>
                    <a:cubicBezTo>
                      <a:pt x="4553" y="3699"/>
                      <a:pt x="4579" y="3626"/>
                      <a:pt x="4603" y="3552"/>
                    </a:cubicBezTo>
                    <a:cubicBezTo>
                      <a:pt x="4630" y="3474"/>
                      <a:pt x="4644" y="3395"/>
                      <a:pt x="4660" y="3314"/>
                    </a:cubicBezTo>
                    <a:cubicBezTo>
                      <a:pt x="4674" y="3240"/>
                      <a:pt x="4611" y="3166"/>
                      <a:pt x="4539" y="3156"/>
                    </a:cubicBezTo>
                    <a:cubicBezTo>
                      <a:pt x="4508" y="3152"/>
                      <a:pt x="4453" y="3020"/>
                      <a:pt x="4433" y="2986"/>
                    </a:cubicBezTo>
                    <a:cubicBezTo>
                      <a:pt x="4381" y="2900"/>
                      <a:pt x="4310" y="2823"/>
                      <a:pt x="4253" y="2740"/>
                    </a:cubicBezTo>
                    <a:cubicBezTo>
                      <a:pt x="4207" y="2671"/>
                      <a:pt x="4151" y="2610"/>
                      <a:pt x="4098" y="2547"/>
                    </a:cubicBezTo>
                    <a:cubicBezTo>
                      <a:pt x="4087" y="2507"/>
                      <a:pt x="4076" y="2467"/>
                      <a:pt x="4060" y="2429"/>
                    </a:cubicBezTo>
                    <a:lnTo>
                      <a:pt x="4055" y="2432"/>
                    </a:lnTo>
                    <a:cubicBezTo>
                      <a:pt x="4045" y="2407"/>
                      <a:pt x="4031" y="2385"/>
                      <a:pt x="4012" y="2367"/>
                    </a:cubicBezTo>
                    <a:cubicBezTo>
                      <a:pt x="3997" y="2278"/>
                      <a:pt x="3963" y="2191"/>
                      <a:pt x="3905" y="2114"/>
                    </a:cubicBezTo>
                    <a:cubicBezTo>
                      <a:pt x="3851" y="2042"/>
                      <a:pt x="3777" y="2023"/>
                      <a:pt x="3709" y="2037"/>
                    </a:cubicBezTo>
                    <a:cubicBezTo>
                      <a:pt x="3880" y="1849"/>
                      <a:pt x="4067" y="1682"/>
                      <a:pt x="4249" y="1505"/>
                    </a:cubicBezTo>
                    <a:cubicBezTo>
                      <a:pt x="4341" y="1415"/>
                      <a:pt x="4435" y="1304"/>
                      <a:pt x="4538" y="1229"/>
                    </a:cubicBezTo>
                    <a:cubicBezTo>
                      <a:pt x="4597" y="1186"/>
                      <a:pt x="4652" y="1182"/>
                      <a:pt x="4703" y="1200"/>
                    </a:cubicBezTo>
                    <a:cubicBezTo>
                      <a:pt x="4773" y="1249"/>
                      <a:pt x="4837" y="1304"/>
                      <a:pt x="4880" y="1367"/>
                    </a:cubicBezTo>
                    <a:lnTo>
                      <a:pt x="4881" y="1369"/>
                    </a:lnTo>
                    <a:cubicBezTo>
                      <a:pt x="4895" y="1389"/>
                      <a:pt x="4907" y="1409"/>
                      <a:pt x="4915" y="1431"/>
                    </a:cubicBezTo>
                    <a:cubicBezTo>
                      <a:pt x="4985" y="1597"/>
                      <a:pt x="5221" y="1496"/>
                      <a:pt x="5172" y="1329"/>
                    </a:cubicBezTo>
                  </a:path>
                </a:pathLst>
              </a:custGeom>
              <a:solidFill>
                <a:srgbClr val="F46F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6" name="Freeform 65">
                <a:extLst>
                  <a:ext uri="{FF2B5EF4-FFF2-40B4-BE49-F238E27FC236}">
                    <a16:creationId xmlns:a16="http://schemas.microsoft.com/office/drawing/2014/main" xmlns="" id="{7C6F2329-58CE-4CF4-9063-5D796AF1CF53}"/>
                  </a:ext>
                </a:extLst>
              </p:cNvPr>
              <p:cNvSpPr>
                <a:spLocks/>
              </p:cNvSpPr>
              <p:nvPr/>
            </p:nvSpPr>
            <p:spPr bwMode="auto">
              <a:xfrm>
                <a:off x="3489" y="2982"/>
                <a:ext cx="784" cy="887"/>
              </a:xfrm>
              <a:custGeom>
                <a:avLst/>
                <a:gdLst>
                  <a:gd name="T0" fmla="*/ 5741 w 6056"/>
                  <a:gd name="T1" fmla="*/ 4345 h 6848"/>
                  <a:gd name="T2" fmla="*/ 6001 w 6056"/>
                  <a:gd name="T3" fmla="*/ 2524 h 6848"/>
                  <a:gd name="T4" fmla="*/ 5741 w 6056"/>
                  <a:gd name="T5" fmla="*/ 1776 h 6848"/>
                  <a:gd name="T6" fmla="*/ 5161 w 6056"/>
                  <a:gd name="T7" fmla="*/ 910 h 6848"/>
                  <a:gd name="T8" fmla="*/ 5097 w 6056"/>
                  <a:gd name="T9" fmla="*/ 849 h 6848"/>
                  <a:gd name="T10" fmla="*/ 4775 w 6056"/>
                  <a:gd name="T11" fmla="*/ 163 h 6848"/>
                  <a:gd name="T12" fmla="*/ 4492 w 6056"/>
                  <a:gd name="T13" fmla="*/ 41 h 6848"/>
                  <a:gd name="T14" fmla="*/ 3012 w 6056"/>
                  <a:gd name="T15" fmla="*/ 498 h 6848"/>
                  <a:gd name="T16" fmla="*/ 2630 w 6056"/>
                  <a:gd name="T17" fmla="*/ 528 h 6848"/>
                  <a:gd name="T18" fmla="*/ 2318 w 6056"/>
                  <a:gd name="T19" fmla="*/ 520 h 6848"/>
                  <a:gd name="T20" fmla="*/ 1987 w 6056"/>
                  <a:gd name="T21" fmla="*/ 559 h 6848"/>
                  <a:gd name="T22" fmla="*/ 1813 w 6056"/>
                  <a:gd name="T23" fmla="*/ 498 h 6848"/>
                  <a:gd name="T24" fmla="*/ 1632 w 6056"/>
                  <a:gd name="T25" fmla="*/ 409 h 6848"/>
                  <a:gd name="T26" fmla="*/ 1515 w 6056"/>
                  <a:gd name="T27" fmla="*/ 392 h 6848"/>
                  <a:gd name="T28" fmla="*/ 1494 w 6056"/>
                  <a:gd name="T29" fmla="*/ 379 h 6848"/>
                  <a:gd name="T30" fmla="*/ 1378 w 6056"/>
                  <a:gd name="T31" fmla="*/ 380 h 6848"/>
                  <a:gd name="T32" fmla="*/ 1328 w 6056"/>
                  <a:gd name="T33" fmla="*/ 399 h 6848"/>
                  <a:gd name="T34" fmla="*/ 426 w 6056"/>
                  <a:gd name="T35" fmla="*/ 1893 h 6848"/>
                  <a:gd name="T36" fmla="*/ 144 w 6056"/>
                  <a:gd name="T37" fmla="*/ 3499 h 6848"/>
                  <a:gd name="T38" fmla="*/ 850 w 6056"/>
                  <a:gd name="T39" fmla="*/ 4985 h 6848"/>
                  <a:gd name="T40" fmla="*/ 1286 w 6056"/>
                  <a:gd name="T41" fmla="*/ 5698 h 6848"/>
                  <a:gd name="T42" fmla="*/ 1119 w 6056"/>
                  <a:gd name="T43" fmla="*/ 6586 h 6848"/>
                  <a:gd name="T44" fmla="*/ 1338 w 6056"/>
                  <a:gd name="T45" fmla="*/ 6808 h 6848"/>
                  <a:gd name="T46" fmla="*/ 2799 w 6056"/>
                  <a:gd name="T47" fmla="*/ 6716 h 6848"/>
                  <a:gd name="T48" fmla="*/ 3418 w 6056"/>
                  <a:gd name="T49" fmla="*/ 6686 h 6848"/>
                  <a:gd name="T50" fmla="*/ 4177 w 6056"/>
                  <a:gd name="T51" fmla="*/ 6662 h 6848"/>
                  <a:gd name="T52" fmla="*/ 4275 w 6056"/>
                  <a:gd name="T53" fmla="*/ 6723 h 6848"/>
                  <a:gd name="T54" fmla="*/ 4282 w 6056"/>
                  <a:gd name="T55" fmla="*/ 6724 h 6848"/>
                  <a:gd name="T56" fmla="*/ 4326 w 6056"/>
                  <a:gd name="T57" fmla="*/ 6737 h 6848"/>
                  <a:gd name="T58" fmla="*/ 4388 w 6056"/>
                  <a:gd name="T59" fmla="*/ 6738 h 6848"/>
                  <a:gd name="T60" fmla="*/ 4417 w 6056"/>
                  <a:gd name="T61" fmla="*/ 6736 h 6848"/>
                  <a:gd name="T62" fmla="*/ 4423 w 6056"/>
                  <a:gd name="T63" fmla="*/ 6736 h 6848"/>
                  <a:gd name="T64" fmla="*/ 4517 w 6056"/>
                  <a:gd name="T65" fmla="*/ 6740 h 6848"/>
                  <a:gd name="T66" fmla="*/ 4515 w 6056"/>
                  <a:gd name="T67" fmla="*/ 6741 h 6848"/>
                  <a:gd name="T68" fmla="*/ 4603 w 6056"/>
                  <a:gd name="T69" fmla="*/ 6746 h 6848"/>
                  <a:gd name="T70" fmla="*/ 4846 w 6056"/>
                  <a:gd name="T71" fmla="*/ 6753 h 6848"/>
                  <a:gd name="T72" fmla="*/ 5078 w 6056"/>
                  <a:gd name="T73" fmla="*/ 6694 h 6848"/>
                  <a:gd name="T74" fmla="*/ 5203 w 6056"/>
                  <a:gd name="T75" fmla="*/ 6578 h 6848"/>
                  <a:gd name="T76" fmla="*/ 5294 w 6056"/>
                  <a:gd name="T77" fmla="*/ 6219 h 6848"/>
                  <a:gd name="T78" fmla="*/ 5177 w 6056"/>
                  <a:gd name="T79" fmla="*/ 5570 h 6848"/>
                  <a:gd name="T80" fmla="*/ 5349 w 6056"/>
                  <a:gd name="T81" fmla="*/ 5153 h 6848"/>
                  <a:gd name="T82" fmla="*/ 5741 w 6056"/>
                  <a:gd name="T83" fmla="*/ 4345 h 6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6" h="6848">
                    <a:moveTo>
                      <a:pt x="5741" y="4345"/>
                    </a:moveTo>
                    <a:cubicBezTo>
                      <a:pt x="6005" y="3748"/>
                      <a:pt x="6056" y="3169"/>
                      <a:pt x="6001" y="2524"/>
                    </a:cubicBezTo>
                    <a:cubicBezTo>
                      <a:pt x="5976" y="2236"/>
                      <a:pt x="5901" y="2018"/>
                      <a:pt x="5741" y="1776"/>
                    </a:cubicBezTo>
                    <a:cubicBezTo>
                      <a:pt x="5550" y="1486"/>
                      <a:pt x="5365" y="1192"/>
                      <a:pt x="5161" y="910"/>
                    </a:cubicBezTo>
                    <a:cubicBezTo>
                      <a:pt x="5142" y="884"/>
                      <a:pt x="5120" y="865"/>
                      <a:pt x="5097" y="849"/>
                    </a:cubicBezTo>
                    <a:cubicBezTo>
                      <a:pt x="4971" y="627"/>
                      <a:pt x="4857" y="398"/>
                      <a:pt x="4775" y="163"/>
                    </a:cubicBezTo>
                    <a:cubicBezTo>
                      <a:pt x="4736" y="52"/>
                      <a:pt x="4598" y="0"/>
                      <a:pt x="4492" y="41"/>
                    </a:cubicBezTo>
                    <a:cubicBezTo>
                      <a:pt x="4012" y="231"/>
                      <a:pt x="3525" y="422"/>
                      <a:pt x="3012" y="498"/>
                    </a:cubicBezTo>
                    <a:cubicBezTo>
                      <a:pt x="2886" y="516"/>
                      <a:pt x="2757" y="531"/>
                      <a:pt x="2630" y="528"/>
                    </a:cubicBezTo>
                    <a:cubicBezTo>
                      <a:pt x="2526" y="526"/>
                      <a:pt x="2422" y="500"/>
                      <a:pt x="2318" y="520"/>
                    </a:cubicBezTo>
                    <a:cubicBezTo>
                      <a:pt x="2190" y="545"/>
                      <a:pt x="2125" y="595"/>
                      <a:pt x="1987" y="559"/>
                    </a:cubicBezTo>
                    <a:cubicBezTo>
                      <a:pt x="1926" y="543"/>
                      <a:pt x="1869" y="522"/>
                      <a:pt x="1813" y="498"/>
                    </a:cubicBezTo>
                    <a:cubicBezTo>
                      <a:pt x="1752" y="468"/>
                      <a:pt x="1693" y="438"/>
                      <a:pt x="1632" y="409"/>
                    </a:cubicBezTo>
                    <a:cubicBezTo>
                      <a:pt x="1591" y="387"/>
                      <a:pt x="1552" y="385"/>
                      <a:pt x="1515" y="392"/>
                    </a:cubicBezTo>
                    <a:cubicBezTo>
                      <a:pt x="1508" y="388"/>
                      <a:pt x="1501" y="383"/>
                      <a:pt x="1494" y="379"/>
                    </a:cubicBezTo>
                    <a:cubicBezTo>
                      <a:pt x="1454" y="354"/>
                      <a:pt x="1409" y="358"/>
                      <a:pt x="1378" y="380"/>
                    </a:cubicBezTo>
                    <a:cubicBezTo>
                      <a:pt x="1359" y="381"/>
                      <a:pt x="1341" y="386"/>
                      <a:pt x="1328" y="399"/>
                    </a:cubicBezTo>
                    <a:cubicBezTo>
                      <a:pt x="915" y="825"/>
                      <a:pt x="660" y="1350"/>
                      <a:pt x="426" y="1893"/>
                    </a:cubicBezTo>
                    <a:cubicBezTo>
                      <a:pt x="197" y="2422"/>
                      <a:pt x="0" y="2918"/>
                      <a:pt x="144" y="3499"/>
                    </a:cubicBezTo>
                    <a:cubicBezTo>
                      <a:pt x="275" y="4030"/>
                      <a:pt x="574" y="4518"/>
                      <a:pt x="850" y="4985"/>
                    </a:cubicBezTo>
                    <a:cubicBezTo>
                      <a:pt x="989" y="5219"/>
                      <a:pt x="1178" y="5448"/>
                      <a:pt x="1286" y="5698"/>
                    </a:cubicBezTo>
                    <a:cubicBezTo>
                      <a:pt x="1409" y="5982"/>
                      <a:pt x="1244" y="6328"/>
                      <a:pt x="1119" y="6586"/>
                    </a:cubicBezTo>
                    <a:cubicBezTo>
                      <a:pt x="1052" y="6727"/>
                      <a:pt x="1209" y="6848"/>
                      <a:pt x="1338" y="6808"/>
                    </a:cubicBezTo>
                    <a:cubicBezTo>
                      <a:pt x="1808" y="6662"/>
                      <a:pt x="2313" y="6708"/>
                      <a:pt x="2799" y="6716"/>
                    </a:cubicBezTo>
                    <a:cubicBezTo>
                      <a:pt x="3005" y="6720"/>
                      <a:pt x="3211" y="6703"/>
                      <a:pt x="3418" y="6686"/>
                    </a:cubicBezTo>
                    <a:cubicBezTo>
                      <a:pt x="3672" y="6666"/>
                      <a:pt x="3925" y="6645"/>
                      <a:pt x="4177" y="6662"/>
                    </a:cubicBezTo>
                    <a:cubicBezTo>
                      <a:pt x="4199" y="6693"/>
                      <a:pt x="4233" y="6716"/>
                      <a:pt x="4275" y="6723"/>
                    </a:cubicBezTo>
                    <a:cubicBezTo>
                      <a:pt x="4277" y="6723"/>
                      <a:pt x="4280" y="6723"/>
                      <a:pt x="4282" y="6724"/>
                    </a:cubicBezTo>
                    <a:cubicBezTo>
                      <a:pt x="4296" y="6729"/>
                      <a:pt x="4311" y="6734"/>
                      <a:pt x="4326" y="6737"/>
                    </a:cubicBezTo>
                    <a:cubicBezTo>
                      <a:pt x="4347" y="6739"/>
                      <a:pt x="4368" y="6739"/>
                      <a:pt x="4388" y="6738"/>
                    </a:cubicBezTo>
                    <a:cubicBezTo>
                      <a:pt x="4393" y="6738"/>
                      <a:pt x="4409" y="6737"/>
                      <a:pt x="4417" y="6736"/>
                    </a:cubicBezTo>
                    <a:cubicBezTo>
                      <a:pt x="4419" y="6736"/>
                      <a:pt x="4422" y="6736"/>
                      <a:pt x="4423" y="6736"/>
                    </a:cubicBezTo>
                    <a:cubicBezTo>
                      <a:pt x="4455" y="6739"/>
                      <a:pt x="4484" y="6740"/>
                      <a:pt x="4517" y="6740"/>
                    </a:cubicBezTo>
                    <a:cubicBezTo>
                      <a:pt x="4439" y="6739"/>
                      <a:pt x="4498" y="6740"/>
                      <a:pt x="4515" y="6741"/>
                    </a:cubicBezTo>
                    <a:cubicBezTo>
                      <a:pt x="4545" y="6742"/>
                      <a:pt x="4574" y="6744"/>
                      <a:pt x="4603" y="6746"/>
                    </a:cubicBezTo>
                    <a:cubicBezTo>
                      <a:pt x="4684" y="6752"/>
                      <a:pt x="4765" y="6755"/>
                      <a:pt x="4846" y="6753"/>
                    </a:cubicBezTo>
                    <a:cubicBezTo>
                      <a:pt x="4927" y="6751"/>
                      <a:pt x="5006" y="6729"/>
                      <a:pt x="5078" y="6694"/>
                    </a:cubicBezTo>
                    <a:cubicBezTo>
                      <a:pt x="5131" y="6668"/>
                      <a:pt x="5173" y="6629"/>
                      <a:pt x="5203" y="6578"/>
                    </a:cubicBezTo>
                    <a:cubicBezTo>
                      <a:pt x="5451" y="6495"/>
                      <a:pt x="5380" y="6429"/>
                      <a:pt x="5294" y="6219"/>
                    </a:cubicBezTo>
                    <a:cubicBezTo>
                      <a:pt x="5244" y="6097"/>
                      <a:pt x="5171" y="5701"/>
                      <a:pt x="5177" y="5570"/>
                    </a:cubicBezTo>
                    <a:cubicBezTo>
                      <a:pt x="5182" y="5439"/>
                      <a:pt x="5294" y="5271"/>
                      <a:pt x="5349" y="5153"/>
                    </a:cubicBezTo>
                    <a:cubicBezTo>
                      <a:pt x="5478" y="4883"/>
                      <a:pt x="5620" y="4619"/>
                      <a:pt x="5741" y="4345"/>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7" name="Freeform 66">
                <a:extLst>
                  <a:ext uri="{FF2B5EF4-FFF2-40B4-BE49-F238E27FC236}">
                    <a16:creationId xmlns:a16="http://schemas.microsoft.com/office/drawing/2014/main" xmlns="" id="{7E39F31A-5F44-4326-AD85-FB85B984A4E6}"/>
                  </a:ext>
                </a:extLst>
              </p:cNvPr>
              <p:cNvSpPr>
                <a:spLocks/>
              </p:cNvSpPr>
              <p:nvPr/>
            </p:nvSpPr>
            <p:spPr bwMode="auto">
              <a:xfrm>
                <a:off x="3800" y="3047"/>
                <a:ext cx="5" cy="1"/>
              </a:xfrm>
              <a:custGeom>
                <a:avLst/>
                <a:gdLst>
                  <a:gd name="T0" fmla="*/ 36 w 36"/>
                  <a:gd name="T1" fmla="*/ 7 h 7"/>
                  <a:gd name="T2" fmla="*/ 0 w 36"/>
                  <a:gd name="T3" fmla="*/ 6 h 7"/>
                  <a:gd name="T4" fmla="*/ 29 w 36"/>
                  <a:gd name="T5" fmla="*/ 0 h 7"/>
                  <a:gd name="T6" fmla="*/ 36 w 36"/>
                  <a:gd name="T7" fmla="*/ 7 h 7"/>
                </a:gdLst>
                <a:ahLst/>
                <a:cxnLst>
                  <a:cxn ang="0">
                    <a:pos x="T0" y="T1"/>
                  </a:cxn>
                  <a:cxn ang="0">
                    <a:pos x="T2" y="T3"/>
                  </a:cxn>
                  <a:cxn ang="0">
                    <a:pos x="T4" y="T5"/>
                  </a:cxn>
                  <a:cxn ang="0">
                    <a:pos x="T6" y="T7"/>
                  </a:cxn>
                </a:cxnLst>
                <a:rect l="0" t="0" r="r" b="b"/>
                <a:pathLst>
                  <a:path w="36" h="7">
                    <a:moveTo>
                      <a:pt x="36" y="7"/>
                    </a:moveTo>
                    <a:cubicBezTo>
                      <a:pt x="24" y="7"/>
                      <a:pt x="12" y="6"/>
                      <a:pt x="0" y="6"/>
                    </a:cubicBezTo>
                    <a:cubicBezTo>
                      <a:pt x="10" y="4"/>
                      <a:pt x="19" y="2"/>
                      <a:pt x="29" y="0"/>
                    </a:cubicBezTo>
                    <a:cubicBezTo>
                      <a:pt x="32" y="2"/>
                      <a:pt x="34" y="5"/>
                      <a:pt x="36" y="7"/>
                    </a:cubicBezTo>
                    <a:close/>
                  </a:path>
                </a:pathLst>
              </a:custGeom>
              <a:solidFill>
                <a:srgbClr val="FAB8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8" name="Freeform 67">
                <a:extLst>
                  <a:ext uri="{FF2B5EF4-FFF2-40B4-BE49-F238E27FC236}">
                    <a16:creationId xmlns:a16="http://schemas.microsoft.com/office/drawing/2014/main" xmlns="" id="{1738DEE2-FCBD-4940-B8CC-C8AB90A95555}"/>
                  </a:ext>
                </a:extLst>
              </p:cNvPr>
              <p:cNvSpPr>
                <a:spLocks/>
              </p:cNvSpPr>
              <p:nvPr/>
            </p:nvSpPr>
            <p:spPr bwMode="auto">
              <a:xfrm>
                <a:off x="3781" y="3043"/>
                <a:ext cx="23" cy="8"/>
              </a:xfrm>
              <a:custGeom>
                <a:avLst/>
                <a:gdLst>
                  <a:gd name="T0" fmla="*/ 0 w 177"/>
                  <a:gd name="T1" fmla="*/ 62 h 62"/>
                  <a:gd name="T2" fmla="*/ 97 w 177"/>
                  <a:gd name="T3" fmla="*/ 0 h 62"/>
                  <a:gd name="T4" fmla="*/ 177 w 177"/>
                  <a:gd name="T5" fmla="*/ 33 h 62"/>
                  <a:gd name="T6" fmla="*/ 148 w 177"/>
                  <a:gd name="T7" fmla="*/ 39 h 62"/>
                  <a:gd name="T8" fmla="*/ 148 w 177"/>
                  <a:gd name="T9" fmla="*/ 39 h 62"/>
                  <a:gd name="T10" fmla="*/ 61 w 177"/>
                  <a:gd name="T11" fmla="*/ 47 h 62"/>
                  <a:gd name="T12" fmla="*/ 0 w 177"/>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177" h="62">
                    <a:moveTo>
                      <a:pt x="0" y="62"/>
                    </a:moveTo>
                    <a:cubicBezTo>
                      <a:pt x="23" y="19"/>
                      <a:pt x="60" y="0"/>
                      <a:pt x="97" y="0"/>
                    </a:cubicBezTo>
                    <a:cubicBezTo>
                      <a:pt x="126" y="0"/>
                      <a:pt x="155" y="12"/>
                      <a:pt x="177" y="33"/>
                    </a:cubicBezTo>
                    <a:cubicBezTo>
                      <a:pt x="167" y="35"/>
                      <a:pt x="158" y="37"/>
                      <a:pt x="148" y="39"/>
                    </a:cubicBezTo>
                    <a:lnTo>
                      <a:pt x="148" y="39"/>
                    </a:lnTo>
                    <a:cubicBezTo>
                      <a:pt x="119" y="39"/>
                      <a:pt x="90" y="41"/>
                      <a:pt x="61" y="47"/>
                    </a:cubicBezTo>
                    <a:cubicBezTo>
                      <a:pt x="39" y="52"/>
                      <a:pt x="19" y="57"/>
                      <a:pt x="0" y="62"/>
                    </a:cubicBezTo>
                  </a:path>
                </a:pathLst>
              </a:custGeom>
              <a:solidFill>
                <a:srgbClr val="F36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9" name="Freeform 68">
                <a:extLst>
                  <a:ext uri="{FF2B5EF4-FFF2-40B4-BE49-F238E27FC236}">
                    <a16:creationId xmlns:a16="http://schemas.microsoft.com/office/drawing/2014/main" xmlns="" id="{E9E35D4A-F47E-43B0-9A77-661AB27EAB10}"/>
                  </a:ext>
                </a:extLst>
              </p:cNvPr>
              <p:cNvSpPr>
                <a:spLocks noEditPoints="1"/>
              </p:cNvSpPr>
              <p:nvPr/>
            </p:nvSpPr>
            <p:spPr bwMode="auto">
              <a:xfrm>
                <a:off x="3738" y="3048"/>
                <a:ext cx="71" cy="178"/>
              </a:xfrm>
              <a:custGeom>
                <a:avLst/>
                <a:gdLst>
                  <a:gd name="T0" fmla="*/ 192 w 553"/>
                  <a:gd name="T1" fmla="*/ 1376 h 1376"/>
                  <a:gd name="T2" fmla="*/ 65 w 553"/>
                  <a:gd name="T3" fmla="*/ 1316 h 1376"/>
                  <a:gd name="T4" fmla="*/ 30 w 553"/>
                  <a:gd name="T5" fmla="*/ 1258 h 1376"/>
                  <a:gd name="T6" fmla="*/ 103 w 553"/>
                  <a:gd name="T7" fmla="*/ 1185 h 1376"/>
                  <a:gd name="T8" fmla="*/ 267 w 553"/>
                  <a:gd name="T9" fmla="*/ 1349 h 1376"/>
                  <a:gd name="T10" fmla="*/ 192 w 553"/>
                  <a:gd name="T11" fmla="*/ 1376 h 1376"/>
                  <a:gd name="T12" fmla="*/ 293 w 553"/>
                  <a:gd name="T13" fmla="*/ 1323 h 1376"/>
                  <a:gd name="T14" fmla="*/ 129 w 553"/>
                  <a:gd name="T15" fmla="*/ 1159 h 1376"/>
                  <a:gd name="T16" fmla="*/ 463 w 553"/>
                  <a:gd name="T17" fmla="*/ 825 h 1376"/>
                  <a:gd name="T18" fmla="*/ 416 w 553"/>
                  <a:gd name="T19" fmla="*/ 1029 h 1376"/>
                  <a:gd name="T20" fmla="*/ 380 w 553"/>
                  <a:gd name="T21" fmla="*/ 1192 h 1376"/>
                  <a:gd name="T22" fmla="*/ 293 w 553"/>
                  <a:gd name="T23" fmla="*/ 1323 h 1376"/>
                  <a:gd name="T24" fmla="*/ 16 w 553"/>
                  <a:gd name="T25" fmla="*/ 1220 h 1376"/>
                  <a:gd name="T26" fmla="*/ 4 w 553"/>
                  <a:gd name="T27" fmla="*/ 1087 h 1376"/>
                  <a:gd name="T28" fmla="*/ 76 w 553"/>
                  <a:gd name="T29" fmla="*/ 1159 h 1376"/>
                  <a:gd name="T30" fmla="*/ 16 w 553"/>
                  <a:gd name="T31" fmla="*/ 1220 h 1376"/>
                  <a:gd name="T32" fmla="*/ 103 w 553"/>
                  <a:gd name="T33" fmla="*/ 1133 h 1376"/>
                  <a:gd name="T34" fmla="*/ 10 w 553"/>
                  <a:gd name="T35" fmla="*/ 1040 h 1376"/>
                  <a:gd name="T36" fmla="*/ 27 w 553"/>
                  <a:gd name="T37" fmla="*/ 954 h 1376"/>
                  <a:gd name="T38" fmla="*/ 101 w 553"/>
                  <a:gd name="T39" fmla="*/ 653 h 1376"/>
                  <a:gd name="T40" fmla="*/ 151 w 553"/>
                  <a:gd name="T41" fmla="*/ 491 h 1376"/>
                  <a:gd name="T42" fmla="*/ 448 w 553"/>
                  <a:gd name="T43" fmla="*/ 788 h 1376"/>
                  <a:gd name="T44" fmla="*/ 103 w 553"/>
                  <a:gd name="T45" fmla="*/ 1133 h 1376"/>
                  <a:gd name="T46" fmla="*/ 474 w 553"/>
                  <a:gd name="T47" fmla="*/ 761 h 1376"/>
                  <a:gd name="T48" fmla="*/ 165 w 553"/>
                  <a:gd name="T49" fmla="*/ 452 h 1376"/>
                  <a:gd name="T50" fmla="*/ 207 w 553"/>
                  <a:gd name="T51" fmla="*/ 336 h 1376"/>
                  <a:gd name="T52" fmla="*/ 238 w 553"/>
                  <a:gd name="T53" fmla="*/ 250 h 1376"/>
                  <a:gd name="T54" fmla="*/ 474 w 553"/>
                  <a:gd name="T55" fmla="*/ 14 h 1376"/>
                  <a:gd name="T56" fmla="*/ 553 w 553"/>
                  <a:gd name="T57" fmla="*/ 92 h 1376"/>
                  <a:gd name="T58" fmla="*/ 529 w 553"/>
                  <a:gd name="T59" fmla="*/ 411 h 1376"/>
                  <a:gd name="T60" fmla="*/ 487 w 553"/>
                  <a:gd name="T61" fmla="*/ 717 h 1376"/>
                  <a:gd name="T62" fmla="*/ 479 w 553"/>
                  <a:gd name="T63" fmla="*/ 757 h 1376"/>
                  <a:gd name="T64" fmla="*/ 474 w 553"/>
                  <a:gd name="T65" fmla="*/ 761 h 1376"/>
                  <a:gd name="T66" fmla="*/ 272 w 553"/>
                  <a:gd name="T67" fmla="*/ 163 h 1376"/>
                  <a:gd name="T68" fmla="*/ 332 w 553"/>
                  <a:gd name="T69" fmla="*/ 31 h 1376"/>
                  <a:gd name="T70" fmla="*/ 336 w 553"/>
                  <a:gd name="T71" fmla="*/ 23 h 1376"/>
                  <a:gd name="T72" fmla="*/ 397 w 553"/>
                  <a:gd name="T73" fmla="*/ 8 h 1376"/>
                  <a:gd name="T74" fmla="*/ 484 w 553"/>
                  <a:gd name="T75" fmla="*/ 0 h 1376"/>
                  <a:gd name="T76" fmla="*/ 484 w 553"/>
                  <a:gd name="T77" fmla="*/ 0 h 1376"/>
                  <a:gd name="T78" fmla="*/ 520 w 553"/>
                  <a:gd name="T79" fmla="*/ 1 h 1376"/>
                  <a:gd name="T80" fmla="*/ 520 w 553"/>
                  <a:gd name="T81" fmla="*/ 1 h 1376"/>
                  <a:gd name="T82" fmla="*/ 518 w 553"/>
                  <a:gd name="T83" fmla="*/ 1 h 1376"/>
                  <a:gd name="T84" fmla="*/ 529 w 553"/>
                  <a:gd name="T85" fmla="*/ 12 h 1376"/>
                  <a:gd name="T86" fmla="*/ 536 w 553"/>
                  <a:gd name="T87" fmla="*/ 23 h 1376"/>
                  <a:gd name="T88" fmla="*/ 514 w 553"/>
                  <a:gd name="T89" fmla="*/ 1 h 1376"/>
                  <a:gd name="T90" fmla="*/ 488 w 553"/>
                  <a:gd name="T91" fmla="*/ 0 h 1376"/>
                  <a:gd name="T92" fmla="*/ 484 w 553"/>
                  <a:gd name="T93" fmla="*/ 0 h 1376"/>
                  <a:gd name="T94" fmla="*/ 433 w 553"/>
                  <a:gd name="T95" fmla="*/ 3 h 1376"/>
                  <a:gd name="T96" fmla="*/ 272 w 553"/>
                  <a:gd name="T97" fmla="*/ 163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 h="1376">
                    <a:moveTo>
                      <a:pt x="192" y="1376"/>
                    </a:moveTo>
                    <a:cubicBezTo>
                      <a:pt x="143" y="1376"/>
                      <a:pt x="93" y="1351"/>
                      <a:pt x="65" y="1316"/>
                    </a:cubicBezTo>
                    <a:cubicBezTo>
                      <a:pt x="51" y="1297"/>
                      <a:pt x="39" y="1278"/>
                      <a:pt x="30" y="1258"/>
                    </a:cubicBezTo>
                    <a:lnTo>
                      <a:pt x="103" y="1185"/>
                    </a:lnTo>
                    <a:lnTo>
                      <a:pt x="267" y="1349"/>
                    </a:lnTo>
                    <a:cubicBezTo>
                      <a:pt x="246" y="1368"/>
                      <a:pt x="219" y="1376"/>
                      <a:pt x="192" y="1376"/>
                    </a:cubicBezTo>
                    <a:close/>
                    <a:moveTo>
                      <a:pt x="293" y="1323"/>
                    </a:moveTo>
                    <a:lnTo>
                      <a:pt x="129" y="1159"/>
                    </a:lnTo>
                    <a:lnTo>
                      <a:pt x="463" y="825"/>
                    </a:lnTo>
                    <a:cubicBezTo>
                      <a:pt x="448" y="893"/>
                      <a:pt x="431" y="961"/>
                      <a:pt x="416" y="1029"/>
                    </a:cubicBezTo>
                    <a:cubicBezTo>
                      <a:pt x="404" y="1082"/>
                      <a:pt x="399" y="1141"/>
                      <a:pt x="380" y="1192"/>
                    </a:cubicBezTo>
                    <a:cubicBezTo>
                      <a:pt x="362" y="1242"/>
                      <a:pt x="329" y="1285"/>
                      <a:pt x="293" y="1323"/>
                    </a:cubicBezTo>
                    <a:moveTo>
                      <a:pt x="16" y="1220"/>
                    </a:moveTo>
                    <a:cubicBezTo>
                      <a:pt x="3" y="1177"/>
                      <a:pt x="0" y="1132"/>
                      <a:pt x="4" y="1087"/>
                    </a:cubicBezTo>
                    <a:lnTo>
                      <a:pt x="76" y="1159"/>
                    </a:lnTo>
                    <a:lnTo>
                      <a:pt x="16" y="1220"/>
                    </a:lnTo>
                    <a:close/>
                    <a:moveTo>
                      <a:pt x="103" y="1133"/>
                    </a:moveTo>
                    <a:lnTo>
                      <a:pt x="10" y="1040"/>
                    </a:lnTo>
                    <a:cubicBezTo>
                      <a:pt x="14" y="1011"/>
                      <a:pt x="21" y="982"/>
                      <a:pt x="27" y="954"/>
                    </a:cubicBezTo>
                    <a:cubicBezTo>
                      <a:pt x="51" y="853"/>
                      <a:pt x="75" y="753"/>
                      <a:pt x="101" y="653"/>
                    </a:cubicBezTo>
                    <a:cubicBezTo>
                      <a:pt x="115" y="598"/>
                      <a:pt x="132" y="544"/>
                      <a:pt x="151" y="491"/>
                    </a:cubicBezTo>
                    <a:lnTo>
                      <a:pt x="448" y="788"/>
                    </a:lnTo>
                    <a:lnTo>
                      <a:pt x="103" y="1133"/>
                    </a:lnTo>
                    <a:moveTo>
                      <a:pt x="474" y="761"/>
                    </a:moveTo>
                    <a:lnTo>
                      <a:pt x="165" y="452"/>
                    </a:lnTo>
                    <a:cubicBezTo>
                      <a:pt x="179" y="413"/>
                      <a:pt x="193" y="375"/>
                      <a:pt x="207" y="336"/>
                    </a:cubicBezTo>
                    <a:cubicBezTo>
                      <a:pt x="217" y="307"/>
                      <a:pt x="227" y="279"/>
                      <a:pt x="238" y="250"/>
                    </a:cubicBezTo>
                    <a:lnTo>
                      <a:pt x="474" y="14"/>
                    </a:lnTo>
                    <a:lnTo>
                      <a:pt x="553" y="92"/>
                    </a:lnTo>
                    <a:cubicBezTo>
                      <a:pt x="551" y="200"/>
                      <a:pt x="543" y="304"/>
                      <a:pt x="529" y="411"/>
                    </a:cubicBezTo>
                    <a:cubicBezTo>
                      <a:pt x="516" y="513"/>
                      <a:pt x="508" y="617"/>
                      <a:pt x="487" y="717"/>
                    </a:cubicBezTo>
                    <a:cubicBezTo>
                      <a:pt x="484" y="731"/>
                      <a:pt x="482" y="744"/>
                      <a:pt x="479" y="757"/>
                    </a:cubicBezTo>
                    <a:lnTo>
                      <a:pt x="474" y="761"/>
                    </a:lnTo>
                    <a:moveTo>
                      <a:pt x="272" y="163"/>
                    </a:moveTo>
                    <a:cubicBezTo>
                      <a:pt x="291" y="119"/>
                      <a:pt x="311" y="75"/>
                      <a:pt x="332" y="31"/>
                    </a:cubicBezTo>
                    <a:cubicBezTo>
                      <a:pt x="333" y="28"/>
                      <a:pt x="334" y="25"/>
                      <a:pt x="336" y="23"/>
                    </a:cubicBezTo>
                    <a:cubicBezTo>
                      <a:pt x="355" y="18"/>
                      <a:pt x="375" y="13"/>
                      <a:pt x="397" y="8"/>
                    </a:cubicBezTo>
                    <a:cubicBezTo>
                      <a:pt x="426" y="2"/>
                      <a:pt x="455" y="0"/>
                      <a:pt x="484" y="0"/>
                    </a:cubicBezTo>
                    <a:lnTo>
                      <a:pt x="484" y="0"/>
                    </a:lnTo>
                    <a:cubicBezTo>
                      <a:pt x="496" y="0"/>
                      <a:pt x="508" y="1"/>
                      <a:pt x="520" y="1"/>
                    </a:cubicBezTo>
                    <a:lnTo>
                      <a:pt x="520" y="1"/>
                    </a:lnTo>
                    <a:cubicBezTo>
                      <a:pt x="520" y="1"/>
                      <a:pt x="519" y="1"/>
                      <a:pt x="518" y="1"/>
                    </a:cubicBezTo>
                    <a:lnTo>
                      <a:pt x="529" y="12"/>
                    </a:lnTo>
                    <a:cubicBezTo>
                      <a:pt x="532" y="16"/>
                      <a:pt x="534" y="19"/>
                      <a:pt x="536" y="23"/>
                    </a:cubicBezTo>
                    <a:lnTo>
                      <a:pt x="514" y="1"/>
                    </a:lnTo>
                    <a:cubicBezTo>
                      <a:pt x="505" y="1"/>
                      <a:pt x="496" y="0"/>
                      <a:pt x="488" y="0"/>
                    </a:cubicBezTo>
                    <a:lnTo>
                      <a:pt x="484" y="0"/>
                    </a:lnTo>
                    <a:cubicBezTo>
                      <a:pt x="467" y="0"/>
                      <a:pt x="450" y="1"/>
                      <a:pt x="433" y="3"/>
                    </a:cubicBezTo>
                    <a:lnTo>
                      <a:pt x="272" y="163"/>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0" name="Freeform 69">
                <a:extLst>
                  <a:ext uri="{FF2B5EF4-FFF2-40B4-BE49-F238E27FC236}">
                    <a16:creationId xmlns:a16="http://schemas.microsoft.com/office/drawing/2014/main" xmlns="" id="{CEBE3495-B5AD-4E62-A98A-AF9FCD6FF78B}"/>
                  </a:ext>
                </a:extLst>
              </p:cNvPr>
              <p:cNvSpPr>
                <a:spLocks noEditPoints="1"/>
              </p:cNvSpPr>
              <p:nvPr/>
            </p:nvSpPr>
            <p:spPr bwMode="auto">
              <a:xfrm>
                <a:off x="3671" y="3186"/>
                <a:ext cx="480" cy="636"/>
              </a:xfrm>
              <a:custGeom>
                <a:avLst/>
                <a:gdLst>
                  <a:gd name="T0" fmla="*/ 2958 w 3699"/>
                  <a:gd name="T1" fmla="*/ 4692 h 4912"/>
                  <a:gd name="T2" fmla="*/ 2875 w 3699"/>
                  <a:gd name="T3" fmla="*/ 4551 h 4912"/>
                  <a:gd name="T4" fmla="*/ 3372 w 3699"/>
                  <a:gd name="T5" fmla="*/ 4489 h 4912"/>
                  <a:gd name="T6" fmla="*/ 2901 w 3699"/>
                  <a:gd name="T7" fmla="*/ 3834 h 4912"/>
                  <a:gd name="T8" fmla="*/ 2901 w 3699"/>
                  <a:gd name="T9" fmla="*/ 4524 h 4912"/>
                  <a:gd name="T10" fmla="*/ 3644 w 3699"/>
                  <a:gd name="T11" fmla="*/ 4160 h 4912"/>
                  <a:gd name="T12" fmla="*/ 2529 w 3699"/>
                  <a:gd name="T13" fmla="*/ 4153 h 4912"/>
                  <a:gd name="T14" fmla="*/ 3272 w 3699"/>
                  <a:gd name="T15" fmla="*/ 4153 h 4912"/>
                  <a:gd name="T16" fmla="*/ 3389 w 3699"/>
                  <a:gd name="T17" fmla="*/ 3734 h 4912"/>
                  <a:gd name="T18" fmla="*/ 3618 w 3699"/>
                  <a:gd name="T19" fmla="*/ 3808 h 4912"/>
                  <a:gd name="T20" fmla="*/ 3670 w 3699"/>
                  <a:gd name="T21" fmla="*/ 3808 h 4912"/>
                  <a:gd name="T22" fmla="*/ 2933 w 3699"/>
                  <a:gd name="T23" fmla="*/ 3801 h 4912"/>
                  <a:gd name="T24" fmla="*/ 2901 w 3699"/>
                  <a:gd name="T25" fmla="*/ 3781 h 4912"/>
                  <a:gd name="T26" fmla="*/ 3644 w 3699"/>
                  <a:gd name="T27" fmla="*/ 3781 h 4912"/>
                  <a:gd name="T28" fmla="*/ 2253 w 3699"/>
                  <a:gd name="T29" fmla="*/ 3134 h 4912"/>
                  <a:gd name="T30" fmla="*/ 2227 w 3699"/>
                  <a:gd name="T31" fmla="*/ 2969 h 4912"/>
                  <a:gd name="T32" fmla="*/ 2827 w 3699"/>
                  <a:gd name="T33" fmla="*/ 2964 h 4912"/>
                  <a:gd name="T34" fmla="*/ 2529 w 3699"/>
                  <a:gd name="T35" fmla="*/ 1976 h 4912"/>
                  <a:gd name="T36" fmla="*/ 2123 w 3699"/>
                  <a:gd name="T37" fmla="*/ 2261 h 4912"/>
                  <a:gd name="T38" fmla="*/ 2556 w 3699"/>
                  <a:gd name="T39" fmla="*/ 1950 h 4912"/>
                  <a:gd name="T40" fmla="*/ 2749 w 3699"/>
                  <a:gd name="T41" fmla="*/ 1452 h 4912"/>
                  <a:gd name="T42" fmla="*/ 2529 w 3699"/>
                  <a:gd name="T43" fmla="*/ 1924 h 4912"/>
                  <a:gd name="T44" fmla="*/ 518 w 3699"/>
                  <a:gd name="T45" fmla="*/ 1591 h 4912"/>
                  <a:gd name="T46" fmla="*/ 573 w 3699"/>
                  <a:gd name="T47" fmla="*/ 1594 h 4912"/>
                  <a:gd name="T48" fmla="*/ 650 w 3699"/>
                  <a:gd name="T49" fmla="*/ 1587 h 4912"/>
                  <a:gd name="T50" fmla="*/ 2503 w 3699"/>
                  <a:gd name="T51" fmla="*/ 1207 h 4912"/>
                  <a:gd name="T52" fmla="*/ 773 w 3699"/>
                  <a:gd name="T53" fmla="*/ 1042 h 4912"/>
                  <a:gd name="T54" fmla="*/ 631 w 3699"/>
                  <a:gd name="T55" fmla="*/ 1174 h 4912"/>
                  <a:gd name="T56" fmla="*/ 2901 w 3699"/>
                  <a:gd name="T57" fmla="*/ 861 h 4912"/>
                  <a:gd name="T58" fmla="*/ 43 w 3699"/>
                  <a:gd name="T59" fmla="*/ 1380 h 4912"/>
                  <a:gd name="T60" fmla="*/ 2184 w 3699"/>
                  <a:gd name="T61" fmla="*/ 835 h 4912"/>
                  <a:gd name="T62" fmla="*/ 184 w 3699"/>
                  <a:gd name="T63" fmla="*/ 1090 h 4912"/>
                  <a:gd name="T64" fmla="*/ 82 w 3699"/>
                  <a:gd name="T65" fmla="*/ 784 h 4912"/>
                  <a:gd name="T66" fmla="*/ 245 w 3699"/>
                  <a:gd name="T67" fmla="*/ 593 h 4912"/>
                  <a:gd name="T68" fmla="*/ 1339 w 3699"/>
                  <a:gd name="T69" fmla="*/ 1052 h 4912"/>
                  <a:gd name="T70" fmla="*/ 1610 w 3699"/>
                  <a:gd name="T71" fmla="*/ 1061 h 4912"/>
                  <a:gd name="T72" fmla="*/ 1441 w 3699"/>
                  <a:gd name="T73" fmla="*/ 835 h 4912"/>
                  <a:gd name="T74" fmla="*/ 1802 w 3699"/>
                  <a:gd name="T75" fmla="*/ 1016 h 4912"/>
                  <a:gd name="T76" fmla="*/ 1161 w 3699"/>
                  <a:gd name="T77" fmla="*/ 1006 h 4912"/>
                  <a:gd name="T78" fmla="*/ 1201 w 3699"/>
                  <a:gd name="T79" fmla="*/ 1018 h 4912"/>
                  <a:gd name="T80" fmla="*/ 3019 w 3699"/>
                  <a:gd name="T81" fmla="*/ 743 h 4912"/>
                  <a:gd name="T82" fmla="*/ 1386 w 3699"/>
                  <a:gd name="T83" fmla="*/ 833 h 4912"/>
                  <a:gd name="T84" fmla="*/ 1729 w 3699"/>
                  <a:gd name="T85" fmla="*/ 490 h 4912"/>
                  <a:gd name="T86" fmla="*/ 1360 w 3699"/>
                  <a:gd name="T87" fmla="*/ 807 h 4912"/>
                  <a:gd name="T88" fmla="*/ 1952 w 3699"/>
                  <a:gd name="T89" fmla="*/ 410 h 4912"/>
                  <a:gd name="T90" fmla="*/ 2376 w 3699"/>
                  <a:gd name="T91" fmla="*/ 336 h 4912"/>
                  <a:gd name="T92" fmla="*/ 394 w 3699"/>
                  <a:gd name="T93" fmla="*/ 392 h 4912"/>
                  <a:gd name="T94" fmla="*/ 828 w 3699"/>
                  <a:gd name="T95" fmla="*/ 339 h 4912"/>
                  <a:gd name="T96" fmla="*/ 2901 w 3699"/>
                  <a:gd name="T97" fmla="*/ 118 h 4912"/>
                  <a:gd name="T98" fmla="*/ 2913 w 3699"/>
                  <a:gd name="T99" fmla="*/ 672 h 4912"/>
                  <a:gd name="T100" fmla="*/ 1143 w 3699"/>
                  <a:gd name="T101" fmla="*/ 390 h 4912"/>
                  <a:gd name="T102" fmla="*/ 1665 w 3699"/>
                  <a:gd name="T103" fmla="*/ 436 h 4912"/>
                  <a:gd name="T104" fmla="*/ 1755 w 3699"/>
                  <a:gd name="T105" fmla="*/ 464 h 4912"/>
                  <a:gd name="T106" fmla="*/ 1760 w 3699"/>
                  <a:gd name="T107" fmla="*/ 464 h 4912"/>
                  <a:gd name="T108" fmla="*/ 1043 w 3699"/>
                  <a:gd name="T109" fmla="*/ 437 h 4912"/>
                  <a:gd name="T110" fmla="*/ 1768 w 3699"/>
                  <a:gd name="T111" fmla="*/ 419 h 4912"/>
                  <a:gd name="T112" fmla="*/ 892 w 3699"/>
                  <a:gd name="T113" fmla="*/ 343 h 4912"/>
                  <a:gd name="T114" fmla="*/ 2815 w 3699"/>
                  <a:gd name="T115" fmla="*/ 32 h 4912"/>
                  <a:gd name="T116" fmla="*/ 3130 w 3699"/>
                  <a:gd name="T117" fmla="*/ 126 h 4912"/>
                  <a:gd name="T118" fmla="*/ 2901 w 3699"/>
                  <a:gd name="T119" fmla="*/ 66 h 4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9" h="4912">
                    <a:moveTo>
                      <a:pt x="2700" y="4912"/>
                    </a:moveTo>
                    <a:cubicBezTo>
                      <a:pt x="2661" y="4912"/>
                      <a:pt x="2622" y="4905"/>
                      <a:pt x="2586" y="4891"/>
                    </a:cubicBezTo>
                    <a:lnTo>
                      <a:pt x="2901" y="4577"/>
                    </a:lnTo>
                    <a:lnTo>
                      <a:pt x="2972" y="4649"/>
                    </a:lnTo>
                    <a:cubicBezTo>
                      <a:pt x="2968" y="4648"/>
                      <a:pt x="2963" y="4648"/>
                      <a:pt x="2959" y="4647"/>
                    </a:cubicBezTo>
                    <a:cubicBezTo>
                      <a:pt x="2958" y="4662"/>
                      <a:pt x="2959" y="4677"/>
                      <a:pt x="2958" y="4692"/>
                    </a:cubicBezTo>
                    <a:cubicBezTo>
                      <a:pt x="2952" y="4839"/>
                      <a:pt x="2826" y="4912"/>
                      <a:pt x="2700" y="4912"/>
                    </a:cubicBezTo>
                    <a:close/>
                    <a:moveTo>
                      <a:pt x="2551" y="4874"/>
                    </a:moveTo>
                    <a:cubicBezTo>
                      <a:pt x="2487" y="4838"/>
                      <a:pt x="2441" y="4776"/>
                      <a:pt x="2439" y="4689"/>
                    </a:cubicBezTo>
                    <a:cubicBezTo>
                      <a:pt x="2435" y="4565"/>
                      <a:pt x="2428" y="4441"/>
                      <a:pt x="2417" y="4317"/>
                    </a:cubicBezTo>
                    <a:lnTo>
                      <a:pt x="2529" y="4205"/>
                    </a:lnTo>
                    <a:lnTo>
                      <a:pt x="2875" y="4551"/>
                    </a:lnTo>
                    <a:lnTo>
                      <a:pt x="2551" y="4874"/>
                    </a:lnTo>
                    <a:close/>
                    <a:moveTo>
                      <a:pt x="3027" y="4650"/>
                    </a:moveTo>
                    <a:lnTo>
                      <a:pt x="2927" y="4551"/>
                    </a:lnTo>
                    <a:lnTo>
                      <a:pt x="3272" y="4205"/>
                    </a:lnTo>
                    <a:lnTo>
                      <a:pt x="3470" y="4403"/>
                    </a:lnTo>
                    <a:cubicBezTo>
                      <a:pt x="3441" y="4434"/>
                      <a:pt x="3408" y="4463"/>
                      <a:pt x="3372" y="4489"/>
                    </a:cubicBezTo>
                    <a:cubicBezTo>
                      <a:pt x="3314" y="4532"/>
                      <a:pt x="3251" y="4567"/>
                      <a:pt x="3187" y="4600"/>
                    </a:cubicBezTo>
                    <a:cubicBezTo>
                      <a:pt x="3143" y="4624"/>
                      <a:pt x="3101" y="4642"/>
                      <a:pt x="3051" y="4648"/>
                    </a:cubicBezTo>
                    <a:cubicBezTo>
                      <a:pt x="3043" y="4649"/>
                      <a:pt x="3035" y="4650"/>
                      <a:pt x="3027" y="4650"/>
                    </a:cubicBezTo>
                    <a:close/>
                    <a:moveTo>
                      <a:pt x="2901" y="4524"/>
                    </a:moveTo>
                    <a:lnTo>
                      <a:pt x="2556" y="4179"/>
                    </a:lnTo>
                    <a:lnTo>
                      <a:pt x="2901" y="3834"/>
                    </a:lnTo>
                    <a:lnTo>
                      <a:pt x="2939" y="3872"/>
                    </a:lnTo>
                    <a:cubicBezTo>
                      <a:pt x="2943" y="3925"/>
                      <a:pt x="2947" y="3979"/>
                      <a:pt x="2950" y="4033"/>
                    </a:cubicBezTo>
                    <a:cubicBezTo>
                      <a:pt x="2966" y="4026"/>
                      <a:pt x="2981" y="4019"/>
                      <a:pt x="2996" y="4012"/>
                    </a:cubicBezTo>
                    <a:cubicBezTo>
                      <a:pt x="3012" y="4001"/>
                      <a:pt x="3029" y="3990"/>
                      <a:pt x="3046" y="3979"/>
                    </a:cubicBezTo>
                    <a:lnTo>
                      <a:pt x="3246" y="4179"/>
                    </a:lnTo>
                    <a:lnTo>
                      <a:pt x="2901" y="4524"/>
                    </a:lnTo>
                    <a:close/>
                    <a:moveTo>
                      <a:pt x="3496" y="4376"/>
                    </a:moveTo>
                    <a:lnTo>
                      <a:pt x="3299" y="4179"/>
                    </a:lnTo>
                    <a:lnTo>
                      <a:pt x="3644" y="3834"/>
                    </a:lnTo>
                    <a:lnTo>
                      <a:pt x="3699" y="3888"/>
                    </a:lnTo>
                    <a:cubicBezTo>
                      <a:pt x="3698" y="3915"/>
                      <a:pt x="3696" y="3942"/>
                      <a:pt x="3692" y="3969"/>
                    </a:cubicBezTo>
                    <a:cubicBezTo>
                      <a:pt x="3684" y="4030"/>
                      <a:pt x="3673" y="4107"/>
                      <a:pt x="3644" y="4160"/>
                    </a:cubicBezTo>
                    <a:cubicBezTo>
                      <a:pt x="3602" y="4238"/>
                      <a:pt x="3554" y="4311"/>
                      <a:pt x="3496" y="4376"/>
                    </a:cubicBezTo>
                    <a:close/>
                    <a:moveTo>
                      <a:pt x="2413" y="4269"/>
                    </a:moveTo>
                    <a:cubicBezTo>
                      <a:pt x="2407" y="4202"/>
                      <a:pt x="2400" y="4135"/>
                      <a:pt x="2392" y="4068"/>
                    </a:cubicBezTo>
                    <a:lnTo>
                      <a:pt x="2503" y="4179"/>
                    </a:lnTo>
                    <a:lnTo>
                      <a:pt x="2413" y="4269"/>
                    </a:lnTo>
                    <a:close/>
                    <a:moveTo>
                      <a:pt x="2529" y="4153"/>
                    </a:moveTo>
                    <a:lnTo>
                      <a:pt x="2385" y="4008"/>
                    </a:lnTo>
                    <a:cubicBezTo>
                      <a:pt x="2370" y="3890"/>
                      <a:pt x="2354" y="3773"/>
                      <a:pt x="2336" y="3655"/>
                    </a:cubicBezTo>
                    <a:lnTo>
                      <a:pt x="2529" y="3462"/>
                    </a:lnTo>
                    <a:lnTo>
                      <a:pt x="2875" y="3808"/>
                    </a:lnTo>
                    <a:lnTo>
                      <a:pt x="2529" y="4153"/>
                    </a:lnTo>
                    <a:close/>
                    <a:moveTo>
                      <a:pt x="3272" y="4153"/>
                    </a:moveTo>
                    <a:lnTo>
                      <a:pt x="3078" y="3958"/>
                    </a:lnTo>
                    <a:cubicBezTo>
                      <a:pt x="3082" y="3956"/>
                      <a:pt x="3086" y="3953"/>
                      <a:pt x="3091" y="3950"/>
                    </a:cubicBezTo>
                    <a:cubicBezTo>
                      <a:pt x="3133" y="3924"/>
                      <a:pt x="3175" y="3896"/>
                      <a:pt x="3213" y="3863"/>
                    </a:cubicBezTo>
                    <a:cubicBezTo>
                      <a:pt x="3234" y="3846"/>
                      <a:pt x="3252" y="3830"/>
                      <a:pt x="3275" y="3816"/>
                    </a:cubicBezTo>
                    <a:cubicBezTo>
                      <a:pt x="3296" y="3804"/>
                      <a:pt x="3315" y="3791"/>
                      <a:pt x="3335" y="3777"/>
                    </a:cubicBezTo>
                    <a:cubicBezTo>
                      <a:pt x="3353" y="3763"/>
                      <a:pt x="3371" y="3749"/>
                      <a:pt x="3389" y="3734"/>
                    </a:cubicBezTo>
                    <a:cubicBezTo>
                      <a:pt x="3398" y="3727"/>
                      <a:pt x="3406" y="3720"/>
                      <a:pt x="3415" y="3712"/>
                    </a:cubicBezTo>
                    <a:cubicBezTo>
                      <a:pt x="3419" y="3709"/>
                      <a:pt x="3423" y="3705"/>
                      <a:pt x="3427" y="3701"/>
                    </a:cubicBezTo>
                    <a:cubicBezTo>
                      <a:pt x="3431" y="3698"/>
                      <a:pt x="3432" y="3697"/>
                      <a:pt x="3432" y="3697"/>
                    </a:cubicBezTo>
                    <a:cubicBezTo>
                      <a:pt x="3432" y="3697"/>
                      <a:pt x="3428" y="3700"/>
                      <a:pt x="3424" y="3705"/>
                    </a:cubicBezTo>
                    <a:cubicBezTo>
                      <a:pt x="3441" y="3689"/>
                      <a:pt x="3459" y="3677"/>
                      <a:pt x="3478" y="3668"/>
                    </a:cubicBezTo>
                    <a:lnTo>
                      <a:pt x="3618" y="3808"/>
                    </a:lnTo>
                    <a:lnTo>
                      <a:pt x="3272" y="4153"/>
                    </a:lnTo>
                    <a:moveTo>
                      <a:pt x="3414" y="3714"/>
                    </a:moveTo>
                    <a:lnTo>
                      <a:pt x="3414" y="3714"/>
                    </a:lnTo>
                    <a:lnTo>
                      <a:pt x="3414" y="3714"/>
                    </a:lnTo>
                    <a:close/>
                    <a:moveTo>
                      <a:pt x="3699" y="3836"/>
                    </a:moveTo>
                    <a:lnTo>
                      <a:pt x="3670" y="3808"/>
                    </a:lnTo>
                    <a:lnTo>
                      <a:pt x="3696" y="3782"/>
                    </a:lnTo>
                    <a:cubicBezTo>
                      <a:pt x="3696" y="3785"/>
                      <a:pt x="3697" y="3789"/>
                      <a:pt x="3697" y="3793"/>
                    </a:cubicBezTo>
                    <a:cubicBezTo>
                      <a:pt x="3698" y="3807"/>
                      <a:pt x="3698" y="3821"/>
                      <a:pt x="3699" y="3836"/>
                    </a:cubicBezTo>
                    <a:close/>
                    <a:moveTo>
                      <a:pt x="2934" y="3815"/>
                    </a:moveTo>
                    <a:lnTo>
                      <a:pt x="2927" y="3808"/>
                    </a:lnTo>
                    <a:lnTo>
                      <a:pt x="2933" y="3801"/>
                    </a:lnTo>
                    <a:cubicBezTo>
                      <a:pt x="2934" y="3806"/>
                      <a:pt x="2934" y="3810"/>
                      <a:pt x="2934" y="3815"/>
                    </a:cubicBezTo>
                    <a:moveTo>
                      <a:pt x="2901" y="3781"/>
                    </a:moveTo>
                    <a:lnTo>
                      <a:pt x="2556" y="3436"/>
                    </a:lnTo>
                    <a:lnTo>
                      <a:pt x="2854" y="3138"/>
                    </a:lnTo>
                    <a:cubicBezTo>
                      <a:pt x="2884" y="3343"/>
                      <a:pt x="2910" y="3548"/>
                      <a:pt x="2929" y="3753"/>
                    </a:cubicBezTo>
                    <a:lnTo>
                      <a:pt x="2901" y="3781"/>
                    </a:lnTo>
                    <a:close/>
                    <a:moveTo>
                      <a:pt x="3644" y="3781"/>
                    </a:moveTo>
                    <a:lnTo>
                      <a:pt x="3518" y="3656"/>
                    </a:lnTo>
                    <a:cubicBezTo>
                      <a:pt x="3525" y="3655"/>
                      <a:pt x="3532" y="3654"/>
                      <a:pt x="3539" y="3654"/>
                    </a:cubicBezTo>
                    <a:cubicBezTo>
                      <a:pt x="3552" y="3654"/>
                      <a:pt x="3566" y="3656"/>
                      <a:pt x="3580" y="3660"/>
                    </a:cubicBezTo>
                    <a:cubicBezTo>
                      <a:pt x="3622" y="3671"/>
                      <a:pt x="3662" y="3702"/>
                      <a:pt x="3683" y="3742"/>
                    </a:cubicBezTo>
                    <a:lnTo>
                      <a:pt x="3644" y="3781"/>
                    </a:lnTo>
                    <a:close/>
                    <a:moveTo>
                      <a:pt x="2329" y="3609"/>
                    </a:moveTo>
                    <a:cubicBezTo>
                      <a:pt x="2309" y="3472"/>
                      <a:pt x="2286" y="3334"/>
                      <a:pt x="2264" y="3197"/>
                    </a:cubicBezTo>
                    <a:lnTo>
                      <a:pt x="2503" y="3436"/>
                    </a:lnTo>
                    <a:lnTo>
                      <a:pt x="2329" y="3609"/>
                    </a:lnTo>
                    <a:close/>
                    <a:moveTo>
                      <a:pt x="2529" y="3410"/>
                    </a:moveTo>
                    <a:lnTo>
                      <a:pt x="2253" y="3134"/>
                    </a:lnTo>
                    <a:cubicBezTo>
                      <a:pt x="2247" y="3094"/>
                      <a:pt x="2240" y="3054"/>
                      <a:pt x="2234" y="3014"/>
                    </a:cubicBezTo>
                    <a:lnTo>
                      <a:pt x="2529" y="2719"/>
                    </a:lnTo>
                    <a:lnTo>
                      <a:pt x="2837" y="3027"/>
                    </a:lnTo>
                    <a:cubicBezTo>
                      <a:pt x="2840" y="3048"/>
                      <a:pt x="2843" y="3070"/>
                      <a:pt x="2847" y="3092"/>
                    </a:cubicBezTo>
                    <a:lnTo>
                      <a:pt x="2529" y="3410"/>
                    </a:lnTo>
                    <a:moveTo>
                      <a:pt x="2227" y="2969"/>
                    </a:moveTo>
                    <a:cubicBezTo>
                      <a:pt x="2199" y="2800"/>
                      <a:pt x="2173" y="2630"/>
                      <a:pt x="2150" y="2460"/>
                    </a:cubicBezTo>
                    <a:cubicBezTo>
                      <a:pt x="2146" y="2429"/>
                      <a:pt x="2142" y="2398"/>
                      <a:pt x="2138" y="2367"/>
                    </a:cubicBezTo>
                    <a:lnTo>
                      <a:pt x="2158" y="2348"/>
                    </a:lnTo>
                    <a:lnTo>
                      <a:pt x="2503" y="2693"/>
                    </a:lnTo>
                    <a:lnTo>
                      <a:pt x="2227" y="2969"/>
                    </a:lnTo>
                    <a:moveTo>
                      <a:pt x="2827" y="2964"/>
                    </a:moveTo>
                    <a:lnTo>
                      <a:pt x="2556" y="2693"/>
                    </a:lnTo>
                    <a:lnTo>
                      <a:pt x="2747" y="2501"/>
                    </a:lnTo>
                    <a:cubicBezTo>
                      <a:pt x="2775" y="2655"/>
                      <a:pt x="2802" y="2810"/>
                      <a:pt x="2827" y="2964"/>
                    </a:cubicBezTo>
                    <a:close/>
                    <a:moveTo>
                      <a:pt x="2529" y="2667"/>
                    </a:moveTo>
                    <a:lnTo>
                      <a:pt x="2184" y="2321"/>
                    </a:lnTo>
                    <a:lnTo>
                      <a:pt x="2529" y="1976"/>
                    </a:lnTo>
                    <a:lnTo>
                      <a:pt x="2679" y="2126"/>
                    </a:lnTo>
                    <a:cubicBezTo>
                      <a:pt x="2695" y="2214"/>
                      <a:pt x="2711" y="2302"/>
                      <a:pt x="2727" y="2389"/>
                    </a:cubicBezTo>
                    <a:cubicBezTo>
                      <a:pt x="2731" y="2412"/>
                      <a:pt x="2735" y="2434"/>
                      <a:pt x="2739" y="2456"/>
                    </a:cubicBezTo>
                    <a:lnTo>
                      <a:pt x="2529" y="2667"/>
                    </a:lnTo>
                    <a:moveTo>
                      <a:pt x="2158" y="2295"/>
                    </a:moveTo>
                    <a:lnTo>
                      <a:pt x="2123" y="2261"/>
                    </a:lnTo>
                    <a:cubicBezTo>
                      <a:pt x="2099" y="2078"/>
                      <a:pt x="2073" y="1895"/>
                      <a:pt x="2050" y="1712"/>
                    </a:cubicBezTo>
                    <a:lnTo>
                      <a:pt x="2158" y="1605"/>
                    </a:lnTo>
                    <a:lnTo>
                      <a:pt x="2503" y="1950"/>
                    </a:lnTo>
                    <a:lnTo>
                      <a:pt x="2158" y="2295"/>
                    </a:lnTo>
                    <a:close/>
                    <a:moveTo>
                      <a:pt x="2667" y="2062"/>
                    </a:moveTo>
                    <a:lnTo>
                      <a:pt x="2556" y="1950"/>
                    </a:lnTo>
                    <a:lnTo>
                      <a:pt x="2633" y="1873"/>
                    </a:lnTo>
                    <a:cubicBezTo>
                      <a:pt x="2644" y="1936"/>
                      <a:pt x="2656" y="1999"/>
                      <a:pt x="2667" y="2062"/>
                    </a:cubicBezTo>
                    <a:close/>
                    <a:moveTo>
                      <a:pt x="2529" y="1924"/>
                    </a:moveTo>
                    <a:lnTo>
                      <a:pt x="2184" y="1578"/>
                    </a:lnTo>
                    <a:lnTo>
                      <a:pt x="2529" y="1233"/>
                    </a:lnTo>
                    <a:lnTo>
                      <a:pt x="2749" y="1452"/>
                    </a:lnTo>
                    <a:cubicBezTo>
                      <a:pt x="2740" y="1459"/>
                      <a:pt x="2732" y="1465"/>
                      <a:pt x="2723" y="1470"/>
                    </a:cubicBezTo>
                    <a:cubicBezTo>
                      <a:pt x="2691" y="1493"/>
                      <a:pt x="2655" y="1507"/>
                      <a:pt x="2616" y="1512"/>
                    </a:cubicBezTo>
                    <a:cubicBezTo>
                      <a:pt x="2612" y="1513"/>
                      <a:pt x="2608" y="1513"/>
                      <a:pt x="2605" y="1513"/>
                    </a:cubicBezTo>
                    <a:cubicBezTo>
                      <a:pt x="2591" y="1513"/>
                      <a:pt x="2577" y="1510"/>
                      <a:pt x="2563" y="1507"/>
                    </a:cubicBezTo>
                    <a:cubicBezTo>
                      <a:pt x="2584" y="1614"/>
                      <a:pt x="2604" y="1721"/>
                      <a:pt x="2624" y="1829"/>
                    </a:cubicBezTo>
                    <a:lnTo>
                      <a:pt x="2529" y="1924"/>
                    </a:lnTo>
                    <a:moveTo>
                      <a:pt x="2044" y="1666"/>
                    </a:moveTo>
                    <a:cubicBezTo>
                      <a:pt x="2036" y="1599"/>
                      <a:pt x="2028" y="1533"/>
                      <a:pt x="2020" y="1467"/>
                    </a:cubicBezTo>
                    <a:lnTo>
                      <a:pt x="2131" y="1578"/>
                    </a:lnTo>
                    <a:lnTo>
                      <a:pt x="2044" y="1666"/>
                    </a:lnTo>
                    <a:close/>
                    <a:moveTo>
                      <a:pt x="563" y="1594"/>
                    </a:moveTo>
                    <a:cubicBezTo>
                      <a:pt x="547" y="1594"/>
                      <a:pt x="531" y="1593"/>
                      <a:pt x="518" y="1591"/>
                    </a:cubicBezTo>
                    <a:cubicBezTo>
                      <a:pt x="463" y="1583"/>
                      <a:pt x="408" y="1555"/>
                      <a:pt x="357" y="1534"/>
                    </a:cubicBezTo>
                    <a:cubicBezTo>
                      <a:pt x="277" y="1502"/>
                      <a:pt x="198" y="1470"/>
                      <a:pt x="118" y="1439"/>
                    </a:cubicBezTo>
                    <a:cubicBezTo>
                      <a:pt x="99" y="1431"/>
                      <a:pt x="83" y="1421"/>
                      <a:pt x="68" y="1408"/>
                    </a:cubicBezTo>
                    <a:lnTo>
                      <a:pt x="243" y="1233"/>
                    </a:lnTo>
                    <a:lnTo>
                      <a:pt x="588" y="1578"/>
                    </a:lnTo>
                    <a:lnTo>
                      <a:pt x="573" y="1594"/>
                    </a:lnTo>
                    <a:cubicBezTo>
                      <a:pt x="569" y="1594"/>
                      <a:pt x="566" y="1594"/>
                      <a:pt x="563" y="1594"/>
                    </a:cubicBezTo>
                    <a:moveTo>
                      <a:pt x="650" y="1587"/>
                    </a:moveTo>
                    <a:lnTo>
                      <a:pt x="641" y="1578"/>
                    </a:lnTo>
                    <a:lnTo>
                      <a:pt x="804" y="1415"/>
                    </a:lnTo>
                    <a:cubicBezTo>
                      <a:pt x="803" y="1425"/>
                      <a:pt x="801" y="1436"/>
                      <a:pt x="799" y="1446"/>
                    </a:cubicBezTo>
                    <a:cubicBezTo>
                      <a:pt x="780" y="1514"/>
                      <a:pt x="720" y="1571"/>
                      <a:pt x="650" y="1587"/>
                    </a:cubicBezTo>
                    <a:moveTo>
                      <a:pt x="2158" y="1552"/>
                    </a:moveTo>
                    <a:lnTo>
                      <a:pt x="2013" y="1408"/>
                    </a:lnTo>
                    <a:cubicBezTo>
                      <a:pt x="2010" y="1378"/>
                      <a:pt x="2007" y="1348"/>
                      <a:pt x="2004" y="1317"/>
                    </a:cubicBezTo>
                    <a:cubicBezTo>
                      <a:pt x="1995" y="1232"/>
                      <a:pt x="1983" y="1141"/>
                      <a:pt x="1972" y="1047"/>
                    </a:cubicBezTo>
                    <a:lnTo>
                      <a:pt x="2158" y="861"/>
                    </a:lnTo>
                    <a:lnTo>
                      <a:pt x="2503" y="1207"/>
                    </a:lnTo>
                    <a:lnTo>
                      <a:pt x="2158" y="1552"/>
                    </a:lnTo>
                    <a:close/>
                    <a:moveTo>
                      <a:pt x="615" y="1552"/>
                    </a:moveTo>
                    <a:lnTo>
                      <a:pt x="269" y="1207"/>
                    </a:lnTo>
                    <a:lnTo>
                      <a:pt x="615" y="861"/>
                    </a:lnTo>
                    <a:lnTo>
                      <a:pt x="794" y="1041"/>
                    </a:lnTo>
                    <a:cubicBezTo>
                      <a:pt x="787" y="1041"/>
                      <a:pt x="780" y="1042"/>
                      <a:pt x="773" y="1042"/>
                    </a:cubicBezTo>
                    <a:cubicBezTo>
                      <a:pt x="763" y="1042"/>
                      <a:pt x="754" y="1041"/>
                      <a:pt x="744" y="1040"/>
                    </a:cubicBezTo>
                    <a:cubicBezTo>
                      <a:pt x="719" y="1040"/>
                      <a:pt x="697" y="1034"/>
                      <a:pt x="676" y="1026"/>
                    </a:cubicBezTo>
                    <a:cubicBezTo>
                      <a:pt x="677" y="1052"/>
                      <a:pt x="674" y="1079"/>
                      <a:pt x="664" y="1104"/>
                    </a:cubicBezTo>
                    <a:lnTo>
                      <a:pt x="640" y="1144"/>
                    </a:lnTo>
                    <a:cubicBezTo>
                      <a:pt x="633" y="1155"/>
                      <a:pt x="621" y="1161"/>
                      <a:pt x="611" y="1169"/>
                    </a:cubicBezTo>
                    <a:cubicBezTo>
                      <a:pt x="618" y="1171"/>
                      <a:pt x="625" y="1172"/>
                      <a:pt x="631" y="1174"/>
                    </a:cubicBezTo>
                    <a:cubicBezTo>
                      <a:pt x="662" y="1185"/>
                      <a:pt x="698" y="1211"/>
                      <a:pt x="726" y="1233"/>
                    </a:cubicBezTo>
                    <a:cubicBezTo>
                      <a:pt x="768" y="1264"/>
                      <a:pt x="795" y="1313"/>
                      <a:pt x="803" y="1364"/>
                    </a:cubicBezTo>
                    <a:lnTo>
                      <a:pt x="615" y="1552"/>
                    </a:lnTo>
                    <a:moveTo>
                      <a:pt x="2776" y="1427"/>
                    </a:moveTo>
                    <a:lnTo>
                      <a:pt x="2556" y="1207"/>
                    </a:lnTo>
                    <a:lnTo>
                      <a:pt x="2901" y="861"/>
                    </a:lnTo>
                    <a:lnTo>
                      <a:pt x="2991" y="951"/>
                    </a:lnTo>
                    <a:cubicBezTo>
                      <a:pt x="2964" y="1010"/>
                      <a:pt x="2941" y="1071"/>
                      <a:pt x="2917" y="1130"/>
                    </a:cubicBezTo>
                    <a:cubicBezTo>
                      <a:pt x="2898" y="1175"/>
                      <a:pt x="2882" y="1220"/>
                      <a:pt x="2862" y="1264"/>
                    </a:cubicBezTo>
                    <a:cubicBezTo>
                      <a:pt x="2852" y="1287"/>
                      <a:pt x="2842" y="1310"/>
                      <a:pt x="2833" y="1333"/>
                    </a:cubicBezTo>
                    <a:cubicBezTo>
                      <a:pt x="2820" y="1367"/>
                      <a:pt x="2801" y="1400"/>
                      <a:pt x="2776" y="1427"/>
                    </a:cubicBezTo>
                    <a:moveTo>
                      <a:pt x="43" y="1380"/>
                    </a:moveTo>
                    <a:cubicBezTo>
                      <a:pt x="11" y="1337"/>
                      <a:pt x="0" y="1279"/>
                      <a:pt x="14" y="1225"/>
                    </a:cubicBezTo>
                    <a:cubicBezTo>
                      <a:pt x="28" y="1173"/>
                      <a:pt x="67" y="1128"/>
                      <a:pt x="116" y="1106"/>
                    </a:cubicBezTo>
                    <a:lnTo>
                      <a:pt x="217" y="1207"/>
                    </a:lnTo>
                    <a:lnTo>
                      <a:pt x="43" y="1380"/>
                    </a:lnTo>
                    <a:close/>
                    <a:moveTo>
                      <a:pt x="2529" y="1180"/>
                    </a:moveTo>
                    <a:lnTo>
                      <a:pt x="2184" y="835"/>
                    </a:lnTo>
                    <a:lnTo>
                      <a:pt x="2529" y="490"/>
                    </a:lnTo>
                    <a:lnTo>
                      <a:pt x="2875" y="835"/>
                    </a:lnTo>
                    <a:lnTo>
                      <a:pt x="2529" y="1180"/>
                    </a:lnTo>
                    <a:close/>
                    <a:moveTo>
                      <a:pt x="243" y="1180"/>
                    </a:moveTo>
                    <a:lnTo>
                      <a:pt x="155" y="1093"/>
                    </a:lnTo>
                    <a:cubicBezTo>
                      <a:pt x="165" y="1091"/>
                      <a:pt x="175" y="1090"/>
                      <a:pt x="184" y="1090"/>
                    </a:cubicBezTo>
                    <a:cubicBezTo>
                      <a:pt x="193" y="1090"/>
                      <a:pt x="202" y="1091"/>
                      <a:pt x="211" y="1093"/>
                    </a:cubicBezTo>
                    <a:cubicBezTo>
                      <a:pt x="231" y="1096"/>
                      <a:pt x="250" y="1100"/>
                      <a:pt x="270" y="1103"/>
                    </a:cubicBezTo>
                    <a:cubicBezTo>
                      <a:pt x="249" y="1084"/>
                      <a:pt x="228" y="1066"/>
                      <a:pt x="210" y="1045"/>
                    </a:cubicBezTo>
                    <a:cubicBezTo>
                      <a:pt x="190" y="1022"/>
                      <a:pt x="175" y="992"/>
                      <a:pt x="159" y="966"/>
                    </a:cubicBezTo>
                    <a:cubicBezTo>
                      <a:pt x="136" y="927"/>
                      <a:pt x="114" y="888"/>
                      <a:pt x="93" y="848"/>
                    </a:cubicBezTo>
                    <a:cubicBezTo>
                      <a:pt x="84" y="827"/>
                      <a:pt x="80" y="806"/>
                      <a:pt x="82" y="784"/>
                    </a:cubicBezTo>
                    <a:cubicBezTo>
                      <a:pt x="80" y="761"/>
                      <a:pt x="84" y="740"/>
                      <a:pt x="94" y="719"/>
                    </a:cubicBezTo>
                    <a:cubicBezTo>
                      <a:pt x="107" y="691"/>
                      <a:pt x="126" y="667"/>
                      <a:pt x="150" y="647"/>
                    </a:cubicBezTo>
                    <a:cubicBezTo>
                      <a:pt x="178" y="624"/>
                      <a:pt x="217" y="615"/>
                      <a:pt x="252" y="615"/>
                    </a:cubicBezTo>
                    <a:lnTo>
                      <a:pt x="253" y="615"/>
                    </a:lnTo>
                    <a:lnTo>
                      <a:pt x="255" y="615"/>
                    </a:lnTo>
                    <a:cubicBezTo>
                      <a:pt x="252" y="608"/>
                      <a:pt x="247" y="601"/>
                      <a:pt x="245" y="593"/>
                    </a:cubicBezTo>
                    <a:cubicBezTo>
                      <a:pt x="234" y="558"/>
                      <a:pt x="232" y="523"/>
                      <a:pt x="243" y="490"/>
                    </a:cubicBezTo>
                    <a:lnTo>
                      <a:pt x="243" y="490"/>
                    </a:lnTo>
                    <a:lnTo>
                      <a:pt x="588" y="835"/>
                    </a:lnTo>
                    <a:lnTo>
                      <a:pt x="243" y="1180"/>
                    </a:lnTo>
                    <a:close/>
                    <a:moveTo>
                      <a:pt x="1506" y="1068"/>
                    </a:moveTo>
                    <a:cubicBezTo>
                      <a:pt x="1451" y="1068"/>
                      <a:pt x="1395" y="1062"/>
                      <a:pt x="1339" y="1052"/>
                    </a:cubicBezTo>
                    <a:cubicBezTo>
                      <a:pt x="1307" y="1046"/>
                      <a:pt x="1276" y="1039"/>
                      <a:pt x="1245" y="1031"/>
                    </a:cubicBezTo>
                    <a:lnTo>
                      <a:pt x="1386" y="890"/>
                    </a:lnTo>
                    <a:lnTo>
                      <a:pt x="1386" y="890"/>
                    </a:lnTo>
                    <a:lnTo>
                      <a:pt x="1562" y="1066"/>
                    </a:lnTo>
                    <a:cubicBezTo>
                      <a:pt x="1543" y="1067"/>
                      <a:pt x="1525" y="1068"/>
                      <a:pt x="1506" y="1068"/>
                    </a:cubicBezTo>
                    <a:close/>
                    <a:moveTo>
                      <a:pt x="1610" y="1061"/>
                    </a:moveTo>
                    <a:lnTo>
                      <a:pt x="1412" y="864"/>
                    </a:lnTo>
                    <a:lnTo>
                      <a:pt x="1415" y="861"/>
                    </a:lnTo>
                    <a:lnTo>
                      <a:pt x="1614" y="1061"/>
                    </a:lnTo>
                    <a:cubicBezTo>
                      <a:pt x="1613" y="1061"/>
                      <a:pt x="1611" y="1061"/>
                      <a:pt x="1610" y="1061"/>
                    </a:cubicBezTo>
                    <a:close/>
                    <a:moveTo>
                      <a:pt x="1660" y="1054"/>
                    </a:moveTo>
                    <a:lnTo>
                      <a:pt x="1441" y="835"/>
                    </a:lnTo>
                    <a:lnTo>
                      <a:pt x="1786" y="490"/>
                    </a:lnTo>
                    <a:lnTo>
                      <a:pt x="2131" y="835"/>
                    </a:lnTo>
                    <a:lnTo>
                      <a:pt x="1967" y="1000"/>
                    </a:lnTo>
                    <a:cubicBezTo>
                      <a:pt x="1964" y="979"/>
                      <a:pt x="1962" y="957"/>
                      <a:pt x="1960" y="936"/>
                    </a:cubicBezTo>
                    <a:cubicBezTo>
                      <a:pt x="1945" y="947"/>
                      <a:pt x="1931" y="957"/>
                      <a:pt x="1909" y="969"/>
                    </a:cubicBezTo>
                    <a:cubicBezTo>
                      <a:pt x="1874" y="988"/>
                      <a:pt x="1840" y="1003"/>
                      <a:pt x="1802" y="1016"/>
                    </a:cubicBezTo>
                    <a:cubicBezTo>
                      <a:pt x="1755" y="1033"/>
                      <a:pt x="1707" y="1045"/>
                      <a:pt x="1660" y="1054"/>
                    </a:cubicBezTo>
                    <a:close/>
                    <a:moveTo>
                      <a:pt x="837" y="1032"/>
                    </a:moveTo>
                    <a:lnTo>
                      <a:pt x="641" y="835"/>
                    </a:lnTo>
                    <a:lnTo>
                      <a:pt x="986" y="490"/>
                    </a:lnTo>
                    <a:lnTo>
                      <a:pt x="1331" y="835"/>
                    </a:lnTo>
                    <a:lnTo>
                      <a:pt x="1161" y="1006"/>
                    </a:lnTo>
                    <a:cubicBezTo>
                      <a:pt x="1093" y="982"/>
                      <a:pt x="1028" y="953"/>
                      <a:pt x="965" y="916"/>
                    </a:cubicBezTo>
                    <a:cubicBezTo>
                      <a:pt x="958" y="931"/>
                      <a:pt x="950" y="946"/>
                      <a:pt x="939" y="961"/>
                    </a:cubicBezTo>
                    <a:cubicBezTo>
                      <a:pt x="915" y="991"/>
                      <a:pt x="886" y="1013"/>
                      <a:pt x="851" y="1027"/>
                    </a:cubicBezTo>
                    <a:cubicBezTo>
                      <a:pt x="846" y="1029"/>
                      <a:pt x="842" y="1030"/>
                      <a:pt x="837" y="1032"/>
                    </a:cubicBezTo>
                    <a:close/>
                    <a:moveTo>
                      <a:pt x="1204" y="1019"/>
                    </a:moveTo>
                    <a:cubicBezTo>
                      <a:pt x="1203" y="1019"/>
                      <a:pt x="1202" y="1019"/>
                      <a:pt x="1201" y="1018"/>
                    </a:cubicBezTo>
                    <a:lnTo>
                      <a:pt x="1358" y="861"/>
                    </a:lnTo>
                    <a:lnTo>
                      <a:pt x="1360" y="864"/>
                    </a:lnTo>
                    <a:lnTo>
                      <a:pt x="1204" y="1019"/>
                    </a:lnTo>
                    <a:close/>
                    <a:moveTo>
                      <a:pt x="3007" y="915"/>
                    </a:moveTo>
                    <a:lnTo>
                      <a:pt x="2927" y="835"/>
                    </a:lnTo>
                    <a:lnTo>
                      <a:pt x="3019" y="743"/>
                    </a:lnTo>
                    <a:cubicBezTo>
                      <a:pt x="3042" y="783"/>
                      <a:pt x="3049" y="835"/>
                      <a:pt x="3028" y="873"/>
                    </a:cubicBezTo>
                    <a:cubicBezTo>
                      <a:pt x="3021" y="887"/>
                      <a:pt x="3014" y="901"/>
                      <a:pt x="3007" y="915"/>
                    </a:cubicBezTo>
                    <a:moveTo>
                      <a:pt x="1386" y="837"/>
                    </a:moveTo>
                    <a:lnTo>
                      <a:pt x="1384" y="835"/>
                    </a:lnTo>
                    <a:lnTo>
                      <a:pt x="1386" y="833"/>
                    </a:lnTo>
                    <a:lnTo>
                      <a:pt x="1386" y="833"/>
                    </a:lnTo>
                    <a:lnTo>
                      <a:pt x="1388" y="835"/>
                    </a:lnTo>
                    <a:lnTo>
                      <a:pt x="1386" y="837"/>
                    </a:lnTo>
                    <a:lnTo>
                      <a:pt x="1386" y="837"/>
                    </a:lnTo>
                    <a:close/>
                    <a:moveTo>
                      <a:pt x="1415" y="809"/>
                    </a:moveTo>
                    <a:lnTo>
                      <a:pt x="1412" y="807"/>
                    </a:lnTo>
                    <a:lnTo>
                      <a:pt x="1729" y="490"/>
                    </a:lnTo>
                    <a:lnTo>
                      <a:pt x="1731" y="492"/>
                    </a:lnTo>
                    <a:lnTo>
                      <a:pt x="1415" y="809"/>
                    </a:lnTo>
                    <a:close/>
                    <a:moveTo>
                      <a:pt x="1358" y="809"/>
                    </a:moveTo>
                    <a:lnTo>
                      <a:pt x="1041" y="492"/>
                    </a:lnTo>
                    <a:lnTo>
                      <a:pt x="1043" y="490"/>
                    </a:lnTo>
                    <a:lnTo>
                      <a:pt x="1360" y="807"/>
                    </a:lnTo>
                    <a:lnTo>
                      <a:pt x="1358" y="809"/>
                    </a:lnTo>
                    <a:close/>
                    <a:moveTo>
                      <a:pt x="2158" y="809"/>
                    </a:moveTo>
                    <a:lnTo>
                      <a:pt x="1812" y="464"/>
                    </a:lnTo>
                    <a:lnTo>
                      <a:pt x="1868" y="408"/>
                    </a:lnTo>
                    <a:cubicBezTo>
                      <a:pt x="1880" y="407"/>
                      <a:pt x="1892" y="406"/>
                      <a:pt x="1904" y="406"/>
                    </a:cubicBezTo>
                    <a:cubicBezTo>
                      <a:pt x="1920" y="406"/>
                      <a:pt x="1936" y="407"/>
                      <a:pt x="1952" y="410"/>
                    </a:cubicBezTo>
                    <a:cubicBezTo>
                      <a:pt x="1956" y="376"/>
                      <a:pt x="1960" y="342"/>
                      <a:pt x="1966" y="310"/>
                    </a:cubicBezTo>
                    <a:lnTo>
                      <a:pt x="2124" y="152"/>
                    </a:lnTo>
                    <a:cubicBezTo>
                      <a:pt x="2151" y="156"/>
                      <a:pt x="2177" y="171"/>
                      <a:pt x="2196" y="202"/>
                    </a:cubicBezTo>
                    <a:cubicBezTo>
                      <a:pt x="2237" y="266"/>
                      <a:pt x="2272" y="338"/>
                      <a:pt x="2302" y="414"/>
                    </a:cubicBezTo>
                    <a:cubicBezTo>
                      <a:pt x="2304" y="412"/>
                      <a:pt x="2305" y="410"/>
                      <a:pt x="2307" y="408"/>
                    </a:cubicBezTo>
                    <a:cubicBezTo>
                      <a:pt x="2328" y="383"/>
                      <a:pt x="2351" y="359"/>
                      <a:pt x="2376" y="336"/>
                    </a:cubicBezTo>
                    <a:lnTo>
                      <a:pt x="2503" y="464"/>
                    </a:lnTo>
                    <a:lnTo>
                      <a:pt x="2158" y="809"/>
                    </a:lnTo>
                    <a:moveTo>
                      <a:pt x="615" y="809"/>
                    </a:moveTo>
                    <a:lnTo>
                      <a:pt x="269" y="464"/>
                    </a:lnTo>
                    <a:lnTo>
                      <a:pt x="332" y="401"/>
                    </a:lnTo>
                    <a:cubicBezTo>
                      <a:pt x="351" y="394"/>
                      <a:pt x="372" y="392"/>
                      <a:pt x="394" y="392"/>
                    </a:cubicBezTo>
                    <a:cubicBezTo>
                      <a:pt x="397" y="392"/>
                      <a:pt x="399" y="392"/>
                      <a:pt x="402" y="392"/>
                    </a:cubicBezTo>
                    <a:cubicBezTo>
                      <a:pt x="422" y="393"/>
                      <a:pt x="443" y="398"/>
                      <a:pt x="463" y="402"/>
                    </a:cubicBezTo>
                    <a:cubicBezTo>
                      <a:pt x="500" y="409"/>
                      <a:pt x="525" y="418"/>
                      <a:pt x="556" y="435"/>
                    </a:cubicBezTo>
                    <a:cubicBezTo>
                      <a:pt x="575" y="445"/>
                      <a:pt x="594" y="455"/>
                      <a:pt x="614" y="466"/>
                    </a:cubicBezTo>
                    <a:cubicBezTo>
                      <a:pt x="635" y="405"/>
                      <a:pt x="692" y="356"/>
                      <a:pt x="757" y="345"/>
                    </a:cubicBezTo>
                    <a:cubicBezTo>
                      <a:pt x="781" y="341"/>
                      <a:pt x="805" y="339"/>
                      <a:pt x="828" y="339"/>
                    </a:cubicBezTo>
                    <a:cubicBezTo>
                      <a:pt x="831" y="339"/>
                      <a:pt x="833" y="339"/>
                      <a:pt x="836" y="340"/>
                    </a:cubicBezTo>
                    <a:lnTo>
                      <a:pt x="960" y="464"/>
                    </a:lnTo>
                    <a:lnTo>
                      <a:pt x="615" y="809"/>
                    </a:lnTo>
                    <a:close/>
                    <a:moveTo>
                      <a:pt x="2901" y="809"/>
                    </a:moveTo>
                    <a:lnTo>
                      <a:pt x="2556" y="464"/>
                    </a:lnTo>
                    <a:lnTo>
                      <a:pt x="2901" y="118"/>
                    </a:lnTo>
                    <a:lnTo>
                      <a:pt x="3133" y="351"/>
                    </a:lnTo>
                    <a:cubicBezTo>
                      <a:pt x="3117" y="379"/>
                      <a:pt x="3094" y="403"/>
                      <a:pt x="3070" y="427"/>
                    </a:cubicBezTo>
                    <a:lnTo>
                      <a:pt x="3102" y="395"/>
                    </a:lnTo>
                    <a:cubicBezTo>
                      <a:pt x="3015" y="481"/>
                      <a:pt x="2937" y="575"/>
                      <a:pt x="2867" y="675"/>
                    </a:cubicBezTo>
                    <a:cubicBezTo>
                      <a:pt x="2877" y="673"/>
                      <a:pt x="2888" y="671"/>
                      <a:pt x="2899" y="671"/>
                    </a:cubicBezTo>
                    <a:cubicBezTo>
                      <a:pt x="2903" y="671"/>
                      <a:pt x="2908" y="671"/>
                      <a:pt x="2913" y="672"/>
                    </a:cubicBezTo>
                    <a:cubicBezTo>
                      <a:pt x="2938" y="677"/>
                      <a:pt x="2962" y="687"/>
                      <a:pt x="2983" y="702"/>
                    </a:cubicBezTo>
                    <a:cubicBezTo>
                      <a:pt x="2988" y="705"/>
                      <a:pt x="2993" y="709"/>
                      <a:pt x="2997" y="713"/>
                    </a:cubicBezTo>
                    <a:lnTo>
                      <a:pt x="2901" y="809"/>
                    </a:lnTo>
                    <a:moveTo>
                      <a:pt x="1386" y="780"/>
                    </a:moveTo>
                    <a:lnTo>
                      <a:pt x="1069" y="464"/>
                    </a:lnTo>
                    <a:lnTo>
                      <a:pt x="1143" y="390"/>
                    </a:lnTo>
                    <a:cubicBezTo>
                      <a:pt x="1190" y="399"/>
                      <a:pt x="1237" y="409"/>
                      <a:pt x="1284" y="423"/>
                    </a:cubicBezTo>
                    <a:cubicBezTo>
                      <a:pt x="1297" y="426"/>
                      <a:pt x="1309" y="429"/>
                      <a:pt x="1322" y="432"/>
                    </a:cubicBezTo>
                    <a:cubicBezTo>
                      <a:pt x="1347" y="437"/>
                      <a:pt x="1373" y="442"/>
                      <a:pt x="1399" y="445"/>
                    </a:cubicBezTo>
                    <a:cubicBezTo>
                      <a:pt x="1424" y="449"/>
                      <a:pt x="1448" y="450"/>
                      <a:pt x="1473" y="452"/>
                    </a:cubicBezTo>
                    <a:cubicBezTo>
                      <a:pt x="1485" y="452"/>
                      <a:pt x="1497" y="451"/>
                      <a:pt x="1508" y="450"/>
                    </a:cubicBezTo>
                    <a:cubicBezTo>
                      <a:pt x="1561" y="447"/>
                      <a:pt x="1613" y="445"/>
                      <a:pt x="1665" y="436"/>
                    </a:cubicBezTo>
                    <a:cubicBezTo>
                      <a:pt x="1668" y="435"/>
                      <a:pt x="1671" y="435"/>
                      <a:pt x="1673" y="434"/>
                    </a:cubicBezTo>
                    <a:lnTo>
                      <a:pt x="1703" y="464"/>
                    </a:lnTo>
                    <a:lnTo>
                      <a:pt x="1386" y="780"/>
                    </a:lnTo>
                    <a:lnTo>
                      <a:pt x="1386" y="780"/>
                    </a:lnTo>
                    <a:close/>
                    <a:moveTo>
                      <a:pt x="1758" y="466"/>
                    </a:moveTo>
                    <a:lnTo>
                      <a:pt x="1755" y="464"/>
                    </a:lnTo>
                    <a:lnTo>
                      <a:pt x="1756" y="463"/>
                    </a:lnTo>
                    <a:lnTo>
                      <a:pt x="1730" y="437"/>
                    </a:lnTo>
                    <a:lnTo>
                      <a:pt x="1729" y="437"/>
                    </a:lnTo>
                    <a:lnTo>
                      <a:pt x="1716" y="424"/>
                    </a:lnTo>
                    <a:cubicBezTo>
                      <a:pt x="1718" y="424"/>
                      <a:pt x="1719" y="424"/>
                      <a:pt x="1720" y="424"/>
                    </a:cubicBezTo>
                    <a:lnTo>
                      <a:pt x="1760" y="464"/>
                    </a:lnTo>
                    <a:lnTo>
                      <a:pt x="1758" y="466"/>
                    </a:lnTo>
                    <a:moveTo>
                      <a:pt x="1015" y="466"/>
                    </a:moveTo>
                    <a:lnTo>
                      <a:pt x="1012" y="464"/>
                    </a:lnTo>
                    <a:lnTo>
                      <a:pt x="1095" y="381"/>
                    </a:lnTo>
                    <a:cubicBezTo>
                      <a:pt x="1096" y="381"/>
                      <a:pt x="1097" y="382"/>
                      <a:pt x="1099" y="382"/>
                    </a:cubicBezTo>
                    <a:lnTo>
                      <a:pt x="1043" y="437"/>
                    </a:lnTo>
                    <a:lnTo>
                      <a:pt x="1042" y="437"/>
                    </a:lnTo>
                    <a:lnTo>
                      <a:pt x="1016" y="463"/>
                    </a:lnTo>
                    <a:lnTo>
                      <a:pt x="1017" y="464"/>
                    </a:lnTo>
                    <a:lnTo>
                      <a:pt x="1015" y="466"/>
                    </a:lnTo>
                    <a:moveTo>
                      <a:pt x="1786" y="437"/>
                    </a:moveTo>
                    <a:lnTo>
                      <a:pt x="1768" y="419"/>
                    </a:lnTo>
                    <a:lnTo>
                      <a:pt x="1768" y="419"/>
                    </a:lnTo>
                    <a:cubicBezTo>
                      <a:pt x="1779" y="419"/>
                      <a:pt x="1790" y="420"/>
                      <a:pt x="1800" y="420"/>
                    </a:cubicBezTo>
                    <a:cubicBezTo>
                      <a:pt x="1801" y="420"/>
                      <a:pt x="1803" y="419"/>
                      <a:pt x="1804" y="419"/>
                    </a:cubicBezTo>
                    <a:lnTo>
                      <a:pt x="1786" y="437"/>
                    </a:lnTo>
                    <a:close/>
                    <a:moveTo>
                      <a:pt x="986" y="437"/>
                    </a:moveTo>
                    <a:lnTo>
                      <a:pt x="892" y="343"/>
                    </a:lnTo>
                    <a:cubicBezTo>
                      <a:pt x="945" y="349"/>
                      <a:pt x="998" y="361"/>
                      <a:pt x="1051" y="372"/>
                    </a:cubicBezTo>
                    <a:lnTo>
                      <a:pt x="986" y="437"/>
                    </a:lnTo>
                    <a:close/>
                    <a:moveTo>
                      <a:pt x="2529" y="437"/>
                    </a:moveTo>
                    <a:lnTo>
                      <a:pt x="2403" y="311"/>
                    </a:lnTo>
                    <a:cubicBezTo>
                      <a:pt x="2455" y="266"/>
                      <a:pt x="2511" y="224"/>
                      <a:pt x="2566" y="185"/>
                    </a:cubicBezTo>
                    <a:cubicBezTo>
                      <a:pt x="2645" y="128"/>
                      <a:pt x="2729" y="79"/>
                      <a:pt x="2815" y="32"/>
                    </a:cubicBezTo>
                    <a:lnTo>
                      <a:pt x="2875" y="92"/>
                    </a:lnTo>
                    <a:lnTo>
                      <a:pt x="2529" y="437"/>
                    </a:lnTo>
                    <a:moveTo>
                      <a:pt x="3150" y="315"/>
                    </a:moveTo>
                    <a:lnTo>
                      <a:pt x="2927" y="92"/>
                    </a:lnTo>
                    <a:lnTo>
                      <a:pt x="3003" y="17"/>
                    </a:lnTo>
                    <a:cubicBezTo>
                      <a:pt x="3057" y="38"/>
                      <a:pt x="3104" y="79"/>
                      <a:pt x="3130" y="126"/>
                    </a:cubicBezTo>
                    <a:cubicBezTo>
                      <a:pt x="3156" y="172"/>
                      <a:pt x="3165" y="220"/>
                      <a:pt x="3160" y="272"/>
                    </a:cubicBezTo>
                    <a:cubicBezTo>
                      <a:pt x="3158" y="287"/>
                      <a:pt x="3155" y="302"/>
                      <a:pt x="3150" y="315"/>
                    </a:cubicBezTo>
                    <a:close/>
                    <a:moveTo>
                      <a:pt x="1984" y="239"/>
                    </a:moveTo>
                    <a:cubicBezTo>
                      <a:pt x="1999" y="205"/>
                      <a:pt x="2028" y="177"/>
                      <a:pt x="2062" y="162"/>
                    </a:cubicBezTo>
                    <a:lnTo>
                      <a:pt x="1984" y="239"/>
                    </a:lnTo>
                    <a:close/>
                    <a:moveTo>
                      <a:pt x="2901" y="66"/>
                    </a:moveTo>
                    <a:lnTo>
                      <a:pt x="2849" y="14"/>
                    </a:lnTo>
                    <a:cubicBezTo>
                      <a:pt x="2872" y="4"/>
                      <a:pt x="2896" y="0"/>
                      <a:pt x="2920" y="0"/>
                    </a:cubicBezTo>
                    <a:cubicBezTo>
                      <a:pt x="2934" y="0"/>
                      <a:pt x="2948" y="1"/>
                      <a:pt x="2962" y="4"/>
                    </a:cubicBezTo>
                    <a:lnTo>
                      <a:pt x="2901" y="66"/>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1" name="Freeform 70">
                <a:extLst>
                  <a:ext uri="{FF2B5EF4-FFF2-40B4-BE49-F238E27FC236}">
                    <a16:creationId xmlns:a16="http://schemas.microsoft.com/office/drawing/2014/main" xmlns="" id="{7DD124B7-06C1-44E2-8203-A5471ADB377C}"/>
                  </a:ext>
                </a:extLst>
              </p:cNvPr>
              <p:cNvSpPr>
                <a:spLocks noEditPoints="1"/>
              </p:cNvSpPr>
              <p:nvPr/>
            </p:nvSpPr>
            <p:spPr bwMode="auto">
              <a:xfrm>
                <a:off x="3950" y="3059"/>
                <a:ext cx="107" cy="67"/>
              </a:xfrm>
              <a:custGeom>
                <a:avLst/>
                <a:gdLst>
                  <a:gd name="T0" fmla="*/ 150 w 832"/>
                  <a:gd name="T1" fmla="*/ 516 h 516"/>
                  <a:gd name="T2" fmla="*/ 5 w 832"/>
                  <a:gd name="T3" fmla="*/ 397 h 516"/>
                  <a:gd name="T4" fmla="*/ 0 w 832"/>
                  <a:gd name="T5" fmla="*/ 364 h 516"/>
                  <a:gd name="T6" fmla="*/ 11 w 832"/>
                  <a:gd name="T7" fmla="*/ 353 h 516"/>
                  <a:gd name="T8" fmla="*/ 171 w 832"/>
                  <a:gd name="T9" fmla="*/ 514 h 516"/>
                  <a:gd name="T10" fmla="*/ 150 w 832"/>
                  <a:gd name="T11" fmla="*/ 516 h 516"/>
                  <a:gd name="T12" fmla="*/ 215 w 832"/>
                  <a:gd name="T13" fmla="*/ 505 h 516"/>
                  <a:gd name="T14" fmla="*/ 37 w 832"/>
                  <a:gd name="T15" fmla="*/ 327 h 516"/>
                  <a:gd name="T16" fmla="*/ 11 w 832"/>
                  <a:gd name="T17" fmla="*/ 301 h 516"/>
                  <a:gd name="T18" fmla="*/ 10 w 832"/>
                  <a:gd name="T19" fmla="*/ 302 h 516"/>
                  <a:gd name="T20" fmla="*/ 11 w 832"/>
                  <a:gd name="T21" fmla="*/ 299 h 516"/>
                  <a:gd name="T22" fmla="*/ 12 w 832"/>
                  <a:gd name="T23" fmla="*/ 295 h 516"/>
                  <a:gd name="T24" fmla="*/ 37 w 832"/>
                  <a:gd name="T25" fmla="*/ 270 h 516"/>
                  <a:gd name="T26" fmla="*/ 37 w 832"/>
                  <a:gd name="T27" fmla="*/ 270 h 516"/>
                  <a:gd name="T28" fmla="*/ 89 w 832"/>
                  <a:gd name="T29" fmla="*/ 218 h 516"/>
                  <a:gd name="T30" fmla="*/ 97 w 832"/>
                  <a:gd name="T31" fmla="*/ 214 h 516"/>
                  <a:gd name="T32" fmla="*/ 345 w 832"/>
                  <a:gd name="T33" fmla="*/ 85 h 516"/>
                  <a:gd name="T34" fmla="*/ 474 w 832"/>
                  <a:gd name="T35" fmla="*/ 27 h 516"/>
                  <a:gd name="T36" fmla="*/ 481 w 832"/>
                  <a:gd name="T37" fmla="*/ 24 h 516"/>
                  <a:gd name="T38" fmla="*/ 754 w 832"/>
                  <a:gd name="T39" fmla="*/ 296 h 516"/>
                  <a:gd name="T40" fmla="*/ 780 w 832"/>
                  <a:gd name="T41" fmla="*/ 270 h 516"/>
                  <a:gd name="T42" fmla="*/ 780 w 832"/>
                  <a:gd name="T43" fmla="*/ 270 h 516"/>
                  <a:gd name="T44" fmla="*/ 829 w 832"/>
                  <a:gd name="T45" fmla="*/ 221 h 516"/>
                  <a:gd name="T46" fmla="*/ 796 w 832"/>
                  <a:gd name="T47" fmla="*/ 288 h 516"/>
                  <a:gd name="T48" fmla="*/ 769 w 832"/>
                  <a:gd name="T49" fmla="*/ 316 h 516"/>
                  <a:gd name="T50" fmla="*/ 754 w 832"/>
                  <a:gd name="T51" fmla="*/ 301 h 516"/>
                  <a:gd name="T52" fmla="*/ 648 w 832"/>
                  <a:gd name="T53" fmla="*/ 406 h 516"/>
                  <a:gd name="T54" fmla="*/ 617 w 832"/>
                  <a:gd name="T55" fmla="*/ 416 h 516"/>
                  <a:gd name="T56" fmla="*/ 446 w 832"/>
                  <a:gd name="T57" fmla="*/ 460 h 516"/>
                  <a:gd name="T58" fmla="*/ 215 w 832"/>
                  <a:gd name="T59" fmla="*/ 505 h 516"/>
                  <a:gd name="T60" fmla="*/ 754 w 832"/>
                  <a:gd name="T61" fmla="*/ 244 h 516"/>
                  <a:gd name="T62" fmla="*/ 521 w 832"/>
                  <a:gd name="T63" fmla="*/ 11 h 516"/>
                  <a:gd name="T64" fmla="*/ 595 w 832"/>
                  <a:gd name="T65" fmla="*/ 0 h 516"/>
                  <a:gd name="T66" fmla="*/ 618 w 832"/>
                  <a:gd name="T67" fmla="*/ 1 h 516"/>
                  <a:gd name="T68" fmla="*/ 683 w 832"/>
                  <a:gd name="T69" fmla="*/ 10 h 516"/>
                  <a:gd name="T70" fmla="*/ 821 w 832"/>
                  <a:gd name="T71" fmla="*/ 117 h 516"/>
                  <a:gd name="T72" fmla="*/ 832 w 832"/>
                  <a:gd name="T73" fmla="*/ 166 h 516"/>
                  <a:gd name="T74" fmla="*/ 754 w 832"/>
                  <a:gd name="T75" fmla="*/ 244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2" h="516">
                    <a:moveTo>
                      <a:pt x="150" y="516"/>
                    </a:moveTo>
                    <a:cubicBezTo>
                      <a:pt x="82" y="516"/>
                      <a:pt x="21" y="460"/>
                      <a:pt x="5" y="397"/>
                    </a:cubicBezTo>
                    <a:cubicBezTo>
                      <a:pt x="2" y="386"/>
                      <a:pt x="0" y="375"/>
                      <a:pt x="0" y="364"/>
                    </a:cubicBezTo>
                    <a:lnTo>
                      <a:pt x="11" y="353"/>
                    </a:lnTo>
                    <a:lnTo>
                      <a:pt x="171" y="514"/>
                    </a:lnTo>
                    <a:cubicBezTo>
                      <a:pt x="164" y="515"/>
                      <a:pt x="157" y="516"/>
                      <a:pt x="150" y="516"/>
                    </a:cubicBezTo>
                    <a:close/>
                    <a:moveTo>
                      <a:pt x="215" y="505"/>
                    </a:moveTo>
                    <a:lnTo>
                      <a:pt x="37" y="327"/>
                    </a:lnTo>
                    <a:lnTo>
                      <a:pt x="11" y="301"/>
                    </a:lnTo>
                    <a:lnTo>
                      <a:pt x="10" y="302"/>
                    </a:lnTo>
                    <a:lnTo>
                      <a:pt x="11" y="299"/>
                    </a:lnTo>
                    <a:lnTo>
                      <a:pt x="12" y="295"/>
                    </a:lnTo>
                    <a:lnTo>
                      <a:pt x="37" y="270"/>
                    </a:lnTo>
                    <a:lnTo>
                      <a:pt x="37" y="270"/>
                    </a:lnTo>
                    <a:lnTo>
                      <a:pt x="89" y="218"/>
                    </a:lnTo>
                    <a:cubicBezTo>
                      <a:pt x="91" y="217"/>
                      <a:pt x="94" y="215"/>
                      <a:pt x="97" y="214"/>
                    </a:cubicBezTo>
                    <a:cubicBezTo>
                      <a:pt x="179" y="171"/>
                      <a:pt x="262" y="128"/>
                      <a:pt x="345" y="85"/>
                    </a:cubicBezTo>
                    <a:cubicBezTo>
                      <a:pt x="387" y="63"/>
                      <a:pt x="429" y="44"/>
                      <a:pt x="474" y="27"/>
                    </a:cubicBezTo>
                    <a:cubicBezTo>
                      <a:pt x="476" y="26"/>
                      <a:pt x="479" y="25"/>
                      <a:pt x="481" y="24"/>
                    </a:cubicBezTo>
                    <a:lnTo>
                      <a:pt x="754" y="296"/>
                    </a:lnTo>
                    <a:lnTo>
                      <a:pt x="780" y="270"/>
                    </a:lnTo>
                    <a:lnTo>
                      <a:pt x="780" y="270"/>
                    </a:lnTo>
                    <a:lnTo>
                      <a:pt x="829" y="221"/>
                    </a:lnTo>
                    <a:cubicBezTo>
                      <a:pt x="824" y="246"/>
                      <a:pt x="814" y="270"/>
                      <a:pt x="796" y="288"/>
                    </a:cubicBezTo>
                    <a:cubicBezTo>
                      <a:pt x="787" y="297"/>
                      <a:pt x="778" y="307"/>
                      <a:pt x="769" y="316"/>
                    </a:cubicBezTo>
                    <a:lnTo>
                      <a:pt x="754" y="301"/>
                    </a:lnTo>
                    <a:lnTo>
                      <a:pt x="648" y="406"/>
                    </a:lnTo>
                    <a:cubicBezTo>
                      <a:pt x="638" y="410"/>
                      <a:pt x="628" y="413"/>
                      <a:pt x="617" y="416"/>
                    </a:cubicBezTo>
                    <a:cubicBezTo>
                      <a:pt x="561" y="434"/>
                      <a:pt x="504" y="448"/>
                      <a:pt x="446" y="460"/>
                    </a:cubicBezTo>
                    <a:lnTo>
                      <a:pt x="215" y="505"/>
                    </a:lnTo>
                    <a:moveTo>
                      <a:pt x="754" y="244"/>
                    </a:moveTo>
                    <a:lnTo>
                      <a:pt x="521" y="11"/>
                    </a:lnTo>
                    <a:cubicBezTo>
                      <a:pt x="545" y="4"/>
                      <a:pt x="569" y="0"/>
                      <a:pt x="595" y="0"/>
                    </a:cubicBezTo>
                    <a:cubicBezTo>
                      <a:pt x="602" y="0"/>
                      <a:pt x="610" y="1"/>
                      <a:pt x="618" y="1"/>
                    </a:cubicBezTo>
                    <a:cubicBezTo>
                      <a:pt x="640" y="3"/>
                      <a:pt x="661" y="7"/>
                      <a:pt x="683" y="10"/>
                    </a:cubicBezTo>
                    <a:cubicBezTo>
                      <a:pt x="744" y="18"/>
                      <a:pt x="798" y="60"/>
                      <a:pt x="821" y="117"/>
                    </a:cubicBezTo>
                    <a:cubicBezTo>
                      <a:pt x="826" y="132"/>
                      <a:pt x="830" y="149"/>
                      <a:pt x="832" y="166"/>
                    </a:cubicBezTo>
                    <a:lnTo>
                      <a:pt x="754" y="244"/>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2" name="Freeform 71">
                <a:extLst>
                  <a:ext uri="{FF2B5EF4-FFF2-40B4-BE49-F238E27FC236}">
                    <a16:creationId xmlns:a16="http://schemas.microsoft.com/office/drawing/2014/main" xmlns="" id="{E837E537-D941-4BE4-A00B-B16F4A0836C4}"/>
                  </a:ext>
                </a:extLst>
              </p:cNvPr>
              <p:cNvSpPr>
                <a:spLocks noEditPoints="1"/>
              </p:cNvSpPr>
              <p:nvPr/>
            </p:nvSpPr>
            <p:spPr bwMode="auto">
              <a:xfrm>
                <a:off x="3645" y="3064"/>
                <a:ext cx="85" cy="70"/>
              </a:xfrm>
              <a:custGeom>
                <a:avLst/>
                <a:gdLst>
                  <a:gd name="T0" fmla="*/ 491 w 658"/>
                  <a:gd name="T1" fmla="*/ 541 h 541"/>
                  <a:gd name="T2" fmla="*/ 427 w 658"/>
                  <a:gd name="T3" fmla="*/ 529 h 541"/>
                  <a:gd name="T4" fmla="*/ 349 w 658"/>
                  <a:gd name="T5" fmla="*/ 480 h 541"/>
                  <a:gd name="T6" fmla="*/ 304 w 658"/>
                  <a:gd name="T7" fmla="*/ 435 h 541"/>
                  <a:gd name="T8" fmla="*/ 236 w 658"/>
                  <a:gd name="T9" fmla="*/ 382 h 541"/>
                  <a:gd name="T10" fmla="*/ 164 w 658"/>
                  <a:gd name="T11" fmla="*/ 351 h 541"/>
                  <a:gd name="T12" fmla="*/ 105 w 658"/>
                  <a:gd name="T13" fmla="*/ 292 h 541"/>
                  <a:gd name="T14" fmla="*/ 105 w 658"/>
                  <a:gd name="T15" fmla="*/ 292 h 541"/>
                  <a:gd name="T16" fmla="*/ 79 w 658"/>
                  <a:gd name="T17" fmla="*/ 266 h 541"/>
                  <a:gd name="T18" fmla="*/ 49 w 658"/>
                  <a:gd name="T19" fmla="*/ 296 h 541"/>
                  <a:gd name="T20" fmla="*/ 33 w 658"/>
                  <a:gd name="T21" fmla="*/ 279 h 541"/>
                  <a:gd name="T22" fmla="*/ 0 w 658"/>
                  <a:gd name="T23" fmla="*/ 182 h 541"/>
                  <a:gd name="T24" fmla="*/ 79 w 658"/>
                  <a:gd name="T25" fmla="*/ 261 h 541"/>
                  <a:gd name="T26" fmla="*/ 105 w 658"/>
                  <a:gd name="T27" fmla="*/ 235 h 541"/>
                  <a:gd name="T28" fmla="*/ 105 w 658"/>
                  <a:gd name="T29" fmla="*/ 235 h 541"/>
                  <a:gd name="T30" fmla="*/ 313 w 658"/>
                  <a:gd name="T31" fmla="*/ 27 h 541"/>
                  <a:gd name="T32" fmla="*/ 340 w 658"/>
                  <a:gd name="T33" fmla="*/ 36 h 541"/>
                  <a:gd name="T34" fmla="*/ 468 w 658"/>
                  <a:gd name="T35" fmla="*/ 102 h 541"/>
                  <a:gd name="T36" fmla="*/ 550 w 658"/>
                  <a:gd name="T37" fmla="*/ 166 h 541"/>
                  <a:gd name="T38" fmla="*/ 633 w 658"/>
                  <a:gd name="T39" fmla="*/ 275 h 541"/>
                  <a:gd name="T40" fmla="*/ 642 w 658"/>
                  <a:gd name="T41" fmla="*/ 297 h 541"/>
                  <a:gd name="T42" fmla="*/ 645 w 658"/>
                  <a:gd name="T43" fmla="*/ 309 h 541"/>
                  <a:gd name="T44" fmla="*/ 656 w 658"/>
                  <a:gd name="T45" fmla="*/ 372 h 541"/>
                  <a:gd name="T46" fmla="*/ 656 w 658"/>
                  <a:gd name="T47" fmla="*/ 398 h 541"/>
                  <a:gd name="T48" fmla="*/ 644 w 658"/>
                  <a:gd name="T49" fmla="*/ 444 h 541"/>
                  <a:gd name="T50" fmla="*/ 564 w 658"/>
                  <a:gd name="T51" fmla="*/ 523 h 541"/>
                  <a:gd name="T52" fmla="*/ 491 w 658"/>
                  <a:gd name="T53" fmla="*/ 541 h 541"/>
                  <a:gd name="T54" fmla="*/ 83 w 658"/>
                  <a:gd name="T55" fmla="*/ 323 h 541"/>
                  <a:gd name="T56" fmla="*/ 78 w 658"/>
                  <a:gd name="T57" fmla="*/ 319 h 541"/>
                  <a:gd name="T58" fmla="*/ 79 w 658"/>
                  <a:gd name="T59" fmla="*/ 318 h 541"/>
                  <a:gd name="T60" fmla="*/ 83 w 658"/>
                  <a:gd name="T61" fmla="*/ 323 h 541"/>
                  <a:gd name="T62" fmla="*/ 79 w 658"/>
                  <a:gd name="T63" fmla="*/ 209 h 541"/>
                  <a:gd name="T64" fmla="*/ 3 w 658"/>
                  <a:gd name="T65" fmla="*/ 133 h 541"/>
                  <a:gd name="T66" fmla="*/ 69 w 658"/>
                  <a:gd name="T67" fmla="*/ 34 h 541"/>
                  <a:gd name="T68" fmla="*/ 176 w 658"/>
                  <a:gd name="T69" fmla="*/ 0 h 541"/>
                  <a:gd name="T70" fmla="*/ 197 w 658"/>
                  <a:gd name="T71" fmla="*/ 2 h 541"/>
                  <a:gd name="T72" fmla="*/ 272 w 658"/>
                  <a:gd name="T73" fmla="*/ 16 h 541"/>
                  <a:gd name="T74" fmla="*/ 79 w 658"/>
                  <a:gd name="T75" fmla="*/ 209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8" h="541">
                    <a:moveTo>
                      <a:pt x="491" y="541"/>
                    </a:moveTo>
                    <a:cubicBezTo>
                      <a:pt x="470" y="541"/>
                      <a:pt x="448" y="537"/>
                      <a:pt x="427" y="529"/>
                    </a:cubicBezTo>
                    <a:cubicBezTo>
                      <a:pt x="401" y="520"/>
                      <a:pt x="372" y="497"/>
                      <a:pt x="349" y="480"/>
                    </a:cubicBezTo>
                    <a:cubicBezTo>
                      <a:pt x="332" y="467"/>
                      <a:pt x="318" y="451"/>
                      <a:pt x="304" y="435"/>
                    </a:cubicBezTo>
                    <a:cubicBezTo>
                      <a:pt x="283" y="415"/>
                      <a:pt x="260" y="398"/>
                      <a:pt x="236" y="382"/>
                    </a:cubicBezTo>
                    <a:cubicBezTo>
                      <a:pt x="213" y="370"/>
                      <a:pt x="189" y="359"/>
                      <a:pt x="164" y="351"/>
                    </a:cubicBezTo>
                    <a:lnTo>
                      <a:pt x="105" y="292"/>
                    </a:lnTo>
                    <a:lnTo>
                      <a:pt x="105" y="292"/>
                    </a:lnTo>
                    <a:lnTo>
                      <a:pt x="79" y="266"/>
                    </a:lnTo>
                    <a:lnTo>
                      <a:pt x="49" y="296"/>
                    </a:lnTo>
                    <a:cubicBezTo>
                      <a:pt x="43" y="290"/>
                      <a:pt x="38" y="285"/>
                      <a:pt x="33" y="279"/>
                    </a:cubicBezTo>
                    <a:cubicBezTo>
                      <a:pt x="11" y="251"/>
                      <a:pt x="1" y="217"/>
                      <a:pt x="0" y="182"/>
                    </a:cubicBezTo>
                    <a:lnTo>
                      <a:pt x="79" y="261"/>
                    </a:lnTo>
                    <a:lnTo>
                      <a:pt x="105" y="235"/>
                    </a:lnTo>
                    <a:lnTo>
                      <a:pt x="105" y="235"/>
                    </a:lnTo>
                    <a:lnTo>
                      <a:pt x="313" y="27"/>
                    </a:lnTo>
                    <a:cubicBezTo>
                      <a:pt x="322" y="30"/>
                      <a:pt x="331" y="33"/>
                      <a:pt x="340" y="36"/>
                    </a:cubicBezTo>
                    <a:cubicBezTo>
                      <a:pt x="385" y="53"/>
                      <a:pt x="427" y="77"/>
                      <a:pt x="468" y="102"/>
                    </a:cubicBezTo>
                    <a:cubicBezTo>
                      <a:pt x="498" y="120"/>
                      <a:pt x="526" y="141"/>
                      <a:pt x="550" y="166"/>
                    </a:cubicBezTo>
                    <a:cubicBezTo>
                      <a:pt x="586" y="200"/>
                      <a:pt x="615" y="228"/>
                      <a:pt x="633" y="275"/>
                    </a:cubicBezTo>
                    <a:cubicBezTo>
                      <a:pt x="636" y="282"/>
                      <a:pt x="639" y="289"/>
                      <a:pt x="642" y="297"/>
                    </a:cubicBezTo>
                    <a:cubicBezTo>
                      <a:pt x="643" y="301"/>
                      <a:pt x="644" y="305"/>
                      <a:pt x="645" y="309"/>
                    </a:cubicBezTo>
                    <a:cubicBezTo>
                      <a:pt x="654" y="329"/>
                      <a:pt x="658" y="350"/>
                      <a:pt x="656" y="372"/>
                    </a:cubicBezTo>
                    <a:cubicBezTo>
                      <a:pt x="656" y="381"/>
                      <a:pt x="656" y="389"/>
                      <a:pt x="656" y="398"/>
                    </a:cubicBezTo>
                    <a:cubicBezTo>
                      <a:pt x="655" y="414"/>
                      <a:pt x="650" y="429"/>
                      <a:pt x="644" y="444"/>
                    </a:cubicBezTo>
                    <a:lnTo>
                      <a:pt x="564" y="523"/>
                    </a:lnTo>
                    <a:cubicBezTo>
                      <a:pt x="540" y="535"/>
                      <a:pt x="516" y="541"/>
                      <a:pt x="491" y="541"/>
                    </a:cubicBezTo>
                    <a:close/>
                    <a:moveTo>
                      <a:pt x="83" y="323"/>
                    </a:moveTo>
                    <a:cubicBezTo>
                      <a:pt x="81" y="322"/>
                      <a:pt x="79" y="321"/>
                      <a:pt x="78" y="319"/>
                    </a:cubicBezTo>
                    <a:lnTo>
                      <a:pt x="79" y="318"/>
                    </a:lnTo>
                    <a:lnTo>
                      <a:pt x="83" y="323"/>
                    </a:lnTo>
                    <a:close/>
                    <a:moveTo>
                      <a:pt x="79" y="209"/>
                    </a:moveTo>
                    <a:lnTo>
                      <a:pt x="3" y="133"/>
                    </a:lnTo>
                    <a:cubicBezTo>
                      <a:pt x="12" y="95"/>
                      <a:pt x="39" y="57"/>
                      <a:pt x="69" y="34"/>
                    </a:cubicBezTo>
                    <a:cubicBezTo>
                      <a:pt x="99" y="12"/>
                      <a:pt x="138" y="0"/>
                      <a:pt x="176" y="0"/>
                    </a:cubicBezTo>
                    <a:cubicBezTo>
                      <a:pt x="183" y="0"/>
                      <a:pt x="190" y="1"/>
                      <a:pt x="197" y="2"/>
                    </a:cubicBezTo>
                    <a:cubicBezTo>
                      <a:pt x="222" y="5"/>
                      <a:pt x="247" y="9"/>
                      <a:pt x="272" y="16"/>
                    </a:cubicBezTo>
                    <a:lnTo>
                      <a:pt x="79" y="209"/>
                    </a:lnTo>
                    <a:close/>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3" name="Freeform 72">
                <a:extLst>
                  <a:ext uri="{FF2B5EF4-FFF2-40B4-BE49-F238E27FC236}">
                    <a16:creationId xmlns:a16="http://schemas.microsoft.com/office/drawing/2014/main" xmlns="" id="{5039A569-AB44-4420-A58D-ECE2CA5E9AC1}"/>
                  </a:ext>
                </a:extLst>
              </p:cNvPr>
              <p:cNvSpPr>
                <a:spLocks noEditPoints="1"/>
              </p:cNvSpPr>
              <p:nvPr/>
            </p:nvSpPr>
            <p:spPr bwMode="auto">
              <a:xfrm>
                <a:off x="3685" y="3682"/>
                <a:ext cx="57" cy="48"/>
              </a:xfrm>
              <a:custGeom>
                <a:avLst/>
                <a:gdLst>
                  <a:gd name="T0" fmla="*/ 251 w 437"/>
                  <a:gd name="T1" fmla="*/ 370 h 370"/>
                  <a:gd name="T2" fmla="*/ 226 w 437"/>
                  <a:gd name="T3" fmla="*/ 369 h 370"/>
                  <a:gd name="T4" fmla="*/ 184 w 437"/>
                  <a:gd name="T5" fmla="*/ 357 h 370"/>
                  <a:gd name="T6" fmla="*/ 167 w 437"/>
                  <a:gd name="T7" fmla="*/ 349 h 370"/>
                  <a:gd name="T8" fmla="*/ 164 w 437"/>
                  <a:gd name="T9" fmla="*/ 348 h 370"/>
                  <a:gd name="T10" fmla="*/ 163 w 437"/>
                  <a:gd name="T11" fmla="*/ 347 h 370"/>
                  <a:gd name="T12" fmla="*/ 395 w 437"/>
                  <a:gd name="T13" fmla="*/ 115 h 370"/>
                  <a:gd name="T14" fmla="*/ 402 w 437"/>
                  <a:gd name="T15" fmla="*/ 124 h 370"/>
                  <a:gd name="T16" fmla="*/ 433 w 437"/>
                  <a:gd name="T17" fmla="*/ 203 h 370"/>
                  <a:gd name="T18" fmla="*/ 428 w 437"/>
                  <a:gd name="T19" fmla="*/ 258 h 370"/>
                  <a:gd name="T20" fmla="*/ 414 w 437"/>
                  <a:gd name="T21" fmla="*/ 293 h 370"/>
                  <a:gd name="T22" fmla="*/ 376 w 437"/>
                  <a:gd name="T23" fmla="*/ 337 h 370"/>
                  <a:gd name="T24" fmla="*/ 343 w 437"/>
                  <a:gd name="T25" fmla="*/ 355 h 370"/>
                  <a:gd name="T26" fmla="*/ 319 w 437"/>
                  <a:gd name="T27" fmla="*/ 363 h 370"/>
                  <a:gd name="T28" fmla="*/ 293 w 437"/>
                  <a:gd name="T29" fmla="*/ 368 h 370"/>
                  <a:gd name="T30" fmla="*/ 279 w 437"/>
                  <a:gd name="T31" fmla="*/ 369 h 370"/>
                  <a:gd name="T32" fmla="*/ 271 w 437"/>
                  <a:gd name="T33" fmla="*/ 369 h 370"/>
                  <a:gd name="T34" fmla="*/ 251 w 437"/>
                  <a:gd name="T35" fmla="*/ 370 h 370"/>
                  <a:gd name="T36" fmla="*/ 137 w 437"/>
                  <a:gd name="T37" fmla="*/ 321 h 370"/>
                  <a:gd name="T38" fmla="*/ 1 w 437"/>
                  <a:gd name="T39" fmla="*/ 185 h 370"/>
                  <a:gd name="T40" fmla="*/ 2 w 437"/>
                  <a:gd name="T41" fmla="*/ 143 h 370"/>
                  <a:gd name="T42" fmla="*/ 13 w 437"/>
                  <a:gd name="T43" fmla="*/ 101 h 370"/>
                  <a:gd name="T44" fmla="*/ 51 w 437"/>
                  <a:gd name="T45" fmla="*/ 48 h 370"/>
                  <a:gd name="T46" fmla="*/ 104 w 437"/>
                  <a:gd name="T47" fmla="*/ 11 h 370"/>
                  <a:gd name="T48" fmla="*/ 155 w 437"/>
                  <a:gd name="T49" fmla="*/ 0 h 370"/>
                  <a:gd name="T50" fmla="*/ 166 w 437"/>
                  <a:gd name="T51" fmla="*/ 1 h 370"/>
                  <a:gd name="T52" fmla="*/ 176 w 437"/>
                  <a:gd name="T53" fmla="*/ 1 h 370"/>
                  <a:gd name="T54" fmla="*/ 229 w 437"/>
                  <a:gd name="T55" fmla="*/ 12 h 370"/>
                  <a:gd name="T56" fmla="*/ 297 w 437"/>
                  <a:gd name="T57" fmla="*/ 40 h 370"/>
                  <a:gd name="T58" fmla="*/ 352 w 437"/>
                  <a:gd name="T59" fmla="*/ 69 h 370"/>
                  <a:gd name="T60" fmla="*/ 371 w 437"/>
                  <a:gd name="T61" fmla="*/ 87 h 370"/>
                  <a:gd name="T62" fmla="*/ 137 w 437"/>
                  <a:gd name="T63" fmla="*/ 32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7" h="370">
                    <a:moveTo>
                      <a:pt x="251" y="370"/>
                    </a:moveTo>
                    <a:cubicBezTo>
                      <a:pt x="243" y="370"/>
                      <a:pt x="234" y="369"/>
                      <a:pt x="226" y="369"/>
                    </a:cubicBezTo>
                    <a:lnTo>
                      <a:pt x="184" y="357"/>
                    </a:lnTo>
                    <a:cubicBezTo>
                      <a:pt x="178" y="355"/>
                      <a:pt x="173" y="352"/>
                      <a:pt x="167" y="349"/>
                    </a:cubicBezTo>
                    <a:cubicBezTo>
                      <a:pt x="166" y="349"/>
                      <a:pt x="165" y="348"/>
                      <a:pt x="164" y="348"/>
                    </a:cubicBezTo>
                    <a:lnTo>
                      <a:pt x="163" y="347"/>
                    </a:lnTo>
                    <a:lnTo>
                      <a:pt x="395" y="115"/>
                    </a:lnTo>
                    <a:cubicBezTo>
                      <a:pt x="397" y="118"/>
                      <a:pt x="400" y="121"/>
                      <a:pt x="402" y="124"/>
                    </a:cubicBezTo>
                    <a:cubicBezTo>
                      <a:pt x="421" y="149"/>
                      <a:pt x="427" y="173"/>
                      <a:pt x="433" y="203"/>
                    </a:cubicBezTo>
                    <a:cubicBezTo>
                      <a:pt x="437" y="222"/>
                      <a:pt x="435" y="240"/>
                      <a:pt x="428" y="258"/>
                    </a:cubicBezTo>
                    <a:cubicBezTo>
                      <a:pt x="427" y="271"/>
                      <a:pt x="422" y="282"/>
                      <a:pt x="414" y="293"/>
                    </a:cubicBezTo>
                    <a:cubicBezTo>
                      <a:pt x="405" y="311"/>
                      <a:pt x="393" y="325"/>
                      <a:pt x="376" y="337"/>
                    </a:cubicBezTo>
                    <a:cubicBezTo>
                      <a:pt x="365" y="343"/>
                      <a:pt x="354" y="349"/>
                      <a:pt x="343" y="355"/>
                    </a:cubicBezTo>
                    <a:cubicBezTo>
                      <a:pt x="335" y="360"/>
                      <a:pt x="332" y="360"/>
                      <a:pt x="319" y="363"/>
                    </a:cubicBezTo>
                    <a:cubicBezTo>
                      <a:pt x="308" y="366"/>
                      <a:pt x="303" y="368"/>
                      <a:pt x="293" y="368"/>
                    </a:cubicBezTo>
                    <a:cubicBezTo>
                      <a:pt x="289" y="368"/>
                      <a:pt x="284" y="369"/>
                      <a:pt x="279" y="369"/>
                    </a:cubicBezTo>
                    <a:cubicBezTo>
                      <a:pt x="277" y="369"/>
                      <a:pt x="274" y="369"/>
                      <a:pt x="271" y="369"/>
                    </a:cubicBezTo>
                    <a:cubicBezTo>
                      <a:pt x="265" y="370"/>
                      <a:pt x="258" y="370"/>
                      <a:pt x="251" y="370"/>
                    </a:cubicBezTo>
                    <a:moveTo>
                      <a:pt x="137" y="321"/>
                    </a:moveTo>
                    <a:lnTo>
                      <a:pt x="1" y="185"/>
                    </a:lnTo>
                    <a:cubicBezTo>
                      <a:pt x="0" y="171"/>
                      <a:pt x="0" y="157"/>
                      <a:pt x="2" y="143"/>
                    </a:cubicBezTo>
                    <a:cubicBezTo>
                      <a:pt x="5" y="129"/>
                      <a:pt x="9" y="115"/>
                      <a:pt x="13" y="101"/>
                    </a:cubicBezTo>
                    <a:cubicBezTo>
                      <a:pt x="21" y="80"/>
                      <a:pt x="34" y="62"/>
                      <a:pt x="51" y="48"/>
                    </a:cubicBezTo>
                    <a:cubicBezTo>
                      <a:pt x="65" y="31"/>
                      <a:pt x="83" y="19"/>
                      <a:pt x="104" y="11"/>
                    </a:cubicBezTo>
                    <a:cubicBezTo>
                      <a:pt x="121" y="4"/>
                      <a:pt x="138" y="0"/>
                      <a:pt x="155" y="0"/>
                    </a:cubicBezTo>
                    <a:cubicBezTo>
                      <a:pt x="159" y="0"/>
                      <a:pt x="162" y="1"/>
                      <a:pt x="166" y="1"/>
                    </a:cubicBezTo>
                    <a:cubicBezTo>
                      <a:pt x="170" y="1"/>
                      <a:pt x="173" y="1"/>
                      <a:pt x="176" y="1"/>
                    </a:cubicBezTo>
                    <a:cubicBezTo>
                      <a:pt x="194" y="1"/>
                      <a:pt x="212" y="4"/>
                      <a:pt x="229" y="12"/>
                    </a:cubicBezTo>
                    <a:lnTo>
                      <a:pt x="297" y="40"/>
                    </a:lnTo>
                    <a:cubicBezTo>
                      <a:pt x="317" y="48"/>
                      <a:pt x="333" y="55"/>
                      <a:pt x="352" y="69"/>
                    </a:cubicBezTo>
                    <a:cubicBezTo>
                      <a:pt x="359" y="75"/>
                      <a:pt x="365" y="81"/>
                      <a:pt x="371" y="87"/>
                    </a:cubicBezTo>
                    <a:lnTo>
                      <a:pt x="137" y="321"/>
                    </a:lnTo>
                  </a:path>
                </a:pathLst>
              </a:custGeom>
              <a:solidFill>
                <a:srgbClr val="F9C9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4" name="Freeform 73">
                <a:extLst>
                  <a:ext uri="{FF2B5EF4-FFF2-40B4-BE49-F238E27FC236}">
                    <a16:creationId xmlns:a16="http://schemas.microsoft.com/office/drawing/2014/main" xmlns="" id="{C22176BD-A453-4EBD-8A71-BACCB63E657E}"/>
                  </a:ext>
                </a:extLst>
              </p:cNvPr>
              <p:cNvSpPr>
                <a:spLocks noEditPoints="1"/>
              </p:cNvSpPr>
              <p:nvPr/>
            </p:nvSpPr>
            <p:spPr bwMode="auto">
              <a:xfrm>
                <a:off x="4043" y="2997"/>
                <a:ext cx="104" cy="101"/>
              </a:xfrm>
              <a:custGeom>
                <a:avLst/>
                <a:gdLst>
                  <a:gd name="T0" fmla="*/ 773 w 799"/>
                  <a:gd name="T1" fmla="*/ 777 h 777"/>
                  <a:gd name="T2" fmla="*/ 401 w 799"/>
                  <a:gd name="T3" fmla="*/ 406 h 777"/>
                  <a:gd name="T4" fmla="*/ 428 w 799"/>
                  <a:gd name="T5" fmla="*/ 380 h 777"/>
                  <a:gd name="T6" fmla="*/ 773 w 799"/>
                  <a:gd name="T7" fmla="*/ 725 h 777"/>
                  <a:gd name="T8" fmla="*/ 747 w 799"/>
                  <a:gd name="T9" fmla="*/ 751 h 777"/>
                  <a:gd name="T10" fmla="*/ 773 w 799"/>
                  <a:gd name="T11" fmla="*/ 777 h 777"/>
                  <a:gd name="T12" fmla="*/ 773 w 799"/>
                  <a:gd name="T13" fmla="*/ 777 h 777"/>
                  <a:gd name="T14" fmla="*/ 799 w 799"/>
                  <a:gd name="T15" fmla="*/ 751 h 777"/>
                  <a:gd name="T16" fmla="*/ 799 w 799"/>
                  <a:gd name="T17" fmla="*/ 751 h 777"/>
                  <a:gd name="T18" fmla="*/ 773 w 799"/>
                  <a:gd name="T19" fmla="*/ 777 h 777"/>
                  <a:gd name="T20" fmla="*/ 375 w 799"/>
                  <a:gd name="T21" fmla="*/ 380 h 777"/>
                  <a:gd name="T22" fmla="*/ 30 w 799"/>
                  <a:gd name="T23" fmla="*/ 34 h 777"/>
                  <a:gd name="T24" fmla="*/ 56 w 799"/>
                  <a:gd name="T25" fmla="*/ 8 h 777"/>
                  <a:gd name="T26" fmla="*/ 401 w 799"/>
                  <a:gd name="T27" fmla="*/ 353 h 777"/>
                  <a:gd name="T28" fmla="*/ 375 w 799"/>
                  <a:gd name="T29" fmla="*/ 380 h 777"/>
                  <a:gd name="T30" fmla="*/ 4 w 799"/>
                  <a:gd name="T31" fmla="*/ 8 h 777"/>
                  <a:gd name="T32" fmla="*/ 0 w 799"/>
                  <a:gd name="T33" fmla="*/ 4 h 777"/>
                  <a:gd name="T34" fmla="*/ 12 w 799"/>
                  <a:gd name="T35" fmla="*/ 0 h 777"/>
                  <a:gd name="T36" fmla="*/ 4 w 799"/>
                  <a:gd name="T37" fmla="*/ 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9" h="777">
                    <a:moveTo>
                      <a:pt x="773" y="777"/>
                    </a:moveTo>
                    <a:lnTo>
                      <a:pt x="401" y="406"/>
                    </a:lnTo>
                    <a:lnTo>
                      <a:pt x="428" y="380"/>
                    </a:lnTo>
                    <a:lnTo>
                      <a:pt x="773" y="725"/>
                    </a:lnTo>
                    <a:lnTo>
                      <a:pt x="747" y="751"/>
                    </a:lnTo>
                    <a:lnTo>
                      <a:pt x="773" y="777"/>
                    </a:lnTo>
                    <a:moveTo>
                      <a:pt x="773" y="777"/>
                    </a:moveTo>
                    <a:lnTo>
                      <a:pt x="799" y="751"/>
                    </a:lnTo>
                    <a:lnTo>
                      <a:pt x="799" y="751"/>
                    </a:lnTo>
                    <a:lnTo>
                      <a:pt x="773" y="777"/>
                    </a:lnTo>
                    <a:close/>
                    <a:moveTo>
                      <a:pt x="375" y="380"/>
                    </a:moveTo>
                    <a:lnTo>
                      <a:pt x="30" y="34"/>
                    </a:lnTo>
                    <a:lnTo>
                      <a:pt x="56" y="8"/>
                    </a:lnTo>
                    <a:lnTo>
                      <a:pt x="401" y="353"/>
                    </a:lnTo>
                    <a:lnTo>
                      <a:pt x="375" y="380"/>
                    </a:lnTo>
                    <a:close/>
                    <a:moveTo>
                      <a:pt x="4" y="8"/>
                    </a:moveTo>
                    <a:lnTo>
                      <a:pt x="0" y="4"/>
                    </a:lnTo>
                    <a:cubicBezTo>
                      <a:pt x="4" y="3"/>
                      <a:pt x="8" y="2"/>
                      <a:pt x="12" y="0"/>
                    </a:cubicBezTo>
                    <a:lnTo>
                      <a:pt x="4" y="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5" name="Freeform 74">
                <a:extLst>
                  <a:ext uri="{FF2B5EF4-FFF2-40B4-BE49-F238E27FC236}">
                    <a16:creationId xmlns:a16="http://schemas.microsoft.com/office/drawing/2014/main" xmlns="" id="{720AECDD-E882-44EA-80E7-5E388272A0B8}"/>
                  </a:ext>
                </a:extLst>
              </p:cNvPr>
              <p:cNvSpPr>
                <a:spLocks/>
              </p:cNvSpPr>
              <p:nvPr/>
            </p:nvSpPr>
            <p:spPr bwMode="auto">
              <a:xfrm>
                <a:off x="3999" y="3046"/>
                <a:ext cx="18" cy="17"/>
              </a:xfrm>
              <a:custGeom>
                <a:avLst/>
                <a:gdLst>
                  <a:gd name="T0" fmla="*/ 99 w 139"/>
                  <a:gd name="T1" fmla="*/ 125 h 125"/>
                  <a:gd name="T2" fmla="*/ 0 w 139"/>
                  <a:gd name="T3" fmla="*/ 26 h 125"/>
                  <a:gd name="T4" fmla="*/ 27 w 139"/>
                  <a:gd name="T5" fmla="*/ 0 h 125"/>
                  <a:gd name="T6" fmla="*/ 139 w 139"/>
                  <a:gd name="T7" fmla="*/ 112 h 125"/>
                  <a:gd name="T8" fmla="*/ 99 w 139"/>
                  <a:gd name="T9" fmla="*/ 125 h 125"/>
                </a:gdLst>
                <a:ahLst/>
                <a:cxnLst>
                  <a:cxn ang="0">
                    <a:pos x="T0" y="T1"/>
                  </a:cxn>
                  <a:cxn ang="0">
                    <a:pos x="T2" y="T3"/>
                  </a:cxn>
                  <a:cxn ang="0">
                    <a:pos x="T4" y="T5"/>
                  </a:cxn>
                  <a:cxn ang="0">
                    <a:pos x="T6" y="T7"/>
                  </a:cxn>
                  <a:cxn ang="0">
                    <a:pos x="T8" y="T9"/>
                  </a:cxn>
                </a:cxnLst>
                <a:rect l="0" t="0" r="r" b="b"/>
                <a:pathLst>
                  <a:path w="139" h="125">
                    <a:moveTo>
                      <a:pt x="99" y="125"/>
                    </a:moveTo>
                    <a:lnTo>
                      <a:pt x="0" y="26"/>
                    </a:lnTo>
                    <a:lnTo>
                      <a:pt x="27" y="0"/>
                    </a:lnTo>
                    <a:lnTo>
                      <a:pt x="139" y="112"/>
                    </a:lnTo>
                    <a:cubicBezTo>
                      <a:pt x="126" y="116"/>
                      <a:pt x="113" y="120"/>
                      <a:pt x="99" y="125"/>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6" name="Freeform 75">
                <a:extLst>
                  <a:ext uri="{FF2B5EF4-FFF2-40B4-BE49-F238E27FC236}">
                    <a16:creationId xmlns:a16="http://schemas.microsoft.com/office/drawing/2014/main" xmlns="" id="{95A9D23D-1E4A-41F2-9A2D-5D54C6F8B5A5}"/>
                  </a:ext>
                </a:extLst>
              </p:cNvPr>
              <p:cNvSpPr>
                <a:spLocks noEditPoints="1"/>
              </p:cNvSpPr>
              <p:nvPr/>
            </p:nvSpPr>
            <p:spPr bwMode="auto">
              <a:xfrm>
                <a:off x="4012" y="3061"/>
                <a:ext cx="39" cy="37"/>
              </a:xfrm>
              <a:custGeom>
                <a:avLst/>
                <a:gdLst>
                  <a:gd name="T0" fmla="*/ 273 w 299"/>
                  <a:gd name="T1" fmla="*/ 285 h 285"/>
                  <a:gd name="T2" fmla="*/ 0 w 299"/>
                  <a:gd name="T3" fmla="*/ 13 h 285"/>
                  <a:gd name="T4" fmla="*/ 40 w 299"/>
                  <a:gd name="T5" fmla="*/ 0 h 285"/>
                  <a:gd name="T6" fmla="*/ 273 w 299"/>
                  <a:gd name="T7" fmla="*/ 233 h 285"/>
                  <a:gd name="T8" fmla="*/ 247 w 299"/>
                  <a:gd name="T9" fmla="*/ 259 h 285"/>
                  <a:gd name="T10" fmla="*/ 273 w 299"/>
                  <a:gd name="T11" fmla="*/ 285 h 285"/>
                  <a:gd name="T12" fmla="*/ 273 w 299"/>
                  <a:gd name="T13" fmla="*/ 285 h 285"/>
                  <a:gd name="T14" fmla="*/ 299 w 299"/>
                  <a:gd name="T15" fmla="*/ 259 h 285"/>
                  <a:gd name="T16" fmla="*/ 299 w 299"/>
                  <a:gd name="T17" fmla="*/ 259 h 285"/>
                  <a:gd name="T18" fmla="*/ 273 w 299"/>
                  <a:gd name="T19"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85">
                    <a:moveTo>
                      <a:pt x="273" y="285"/>
                    </a:moveTo>
                    <a:lnTo>
                      <a:pt x="0" y="13"/>
                    </a:lnTo>
                    <a:cubicBezTo>
                      <a:pt x="14" y="8"/>
                      <a:pt x="27" y="4"/>
                      <a:pt x="40" y="0"/>
                    </a:cubicBezTo>
                    <a:lnTo>
                      <a:pt x="273" y="233"/>
                    </a:lnTo>
                    <a:lnTo>
                      <a:pt x="247" y="259"/>
                    </a:lnTo>
                    <a:lnTo>
                      <a:pt x="273" y="285"/>
                    </a:lnTo>
                    <a:moveTo>
                      <a:pt x="273" y="285"/>
                    </a:moveTo>
                    <a:lnTo>
                      <a:pt x="299" y="259"/>
                    </a:lnTo>
                    <a:lnTo>
                      <a:pt x="299" y="259"/>
                    </a:lnTo>
                    <a:lnTo>
                      <a:pt x="273" y="28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7" name="Freeform 76">
                <a:extLst>
                  <a:ext uri="{FF2B5EF4-FFF2-40B4-BE49-F238E27FC236}">
                    <a16:creationId xmlns:a16="http://schemas.microsoft.com/office/drawing/2014/main" xmlns="" id="{3CA97639-6C08-4E1A-AC5F-B70F59D773B1}"/>
                  </a:ext>
                </a:extLst>
              </p:cNvPr>
              <p:cNvSpPr>
                <a:spLocks/>
              </p:cNvSpPr>
              <p:nvPr/>
            </p:nvSpPr>
            <p:spPr bwMode="auto">
              <a:xfrm>
                <a:off x="3973" y="3022"/>
                <a:ext cx="26" cy="24"/>
              </a:xfrm>
              <a:custGeom>
                <a:avLst/>
                <a:gdLst>
                  <a:gd name="T0" fmla="*/ 23 w 26"/>
                  <a:gd name="T1" fmla="*/ 24 h 24"/>
                  <a:gd name="T2" fmla="*/ 0 w 26"/>
                  <a:gd name="T3" fmla="*/ 1 h 24"/>
                  <a:gd name="T4" fmla="*/ 5 w 26"/>
                  <a:gd name="T5" fmla="*/ 0 h 24"/>
                  <a:gd name="T6" fmla="*/ 26 w 26"/>
                  <a:gd name="T7" fmla="*/ 21 h 24"/>
                  <a:gd name="T8" fmla="*/ 23 w 26"/>
                  <a:gd name="T9" fmla="*/ 24 h 24"/>
                </a:gdLst>
                <a:ahLst/>
                <a:cxnLst>
                  <a:cxn ang="0">
                    <a:pos x="T0" y="T1"/>
                  </a:cxn>
                  <a:cxn ang="0">
                    <a:pos x="T2" y="T3"/>
                  </a:cxn>
                  <a:cxn ang="0">
                    <a:pos x="T4" y="T5"/>
                  </a:cxn>
                  <a:cxn ang="0">
                    <a:pos x="T6" y="T7"/>
                  </a:cxn>
                  <a:cxn ang="0">
                    <a:pos x="T8" y="T9"/>
                  </a:cxn>
                </a:cxnLst>
                <a:rect l="0" t="0" r="r" b="b"/>
                <a:pathLst>
                  <a:path w="26" h="24">
                    <a:moveTo>
                      <a:pt x="23" y="24"/>
                    </a:moveTo>
                    <a:lnTo>
                      <a:pt x="0" y="1"/>
                    </a:lnTo>
                    <a:lnTo>
                      <a:pt x="5" y="0"/>
                    </a:lnTo>
                    <a:lnTo>
                      <a:pt x="26" y="21"/>
                    </a:lnTo>
                    <a:lnTo>
                      <a:pt x="23" y="2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8" name="Freeform 77">
                <a:extLst>
                  <a:ext uri="{FF2B5EF4-FFF2-40B4-BE49-F238E27FC236}">
                    <a16:creationId xmlns:a16="http://schemas.microsoft.com/office/drawing/2014/main" xmlns="" id="{7CD91B34-AAE5-45CE-9717-AD44BFCCDE14}"/>
                  </a:ext>
                </a:extLst>
              </p:cNvPr>
              <p:cNvSpPr>
                <a:spLocks/>
              </p:cNvSpPr>
              <p:nvPr/>
            </p:nvSpPr>
            <p:spPr bwMode="auto">
              <a:xfrm>
                <a:off x="3951" y="3094"/>
                <a:ext cx="3" cy="4"/>
              </a:xfrm>
              <a:custGeom>
                <a:avLst/>
                <a:gdLst>
                  <a:gd name="T0" fmla="*/ 0 w 3"/>
                  <a:gd name="T1" fmla="*/ 4 h 4"/>
                  <a:gd name="T2" fmla="*/ 0 w 3"/>
                  <a:gd name="T3" fmla="*/ 4 h 4"/>
                  <a:gd name="T4" fmla="*/ 3 w 3"/>
                  <a:gd name="T5" fmla="*/ 0 h 4"/>
                  <a:gd name="T6" fmla="*/ 3 w 3"/>
                  <a:gd name="T7" fmla="*/ 0 h 4"/>
                  <a:gd name="T8" fmla="*/ 0 w 3"/>
                  <a:gd name="T9" fmla="*/ 4 h 4"/>
                </a:gdLst>
                <a:ahLst/>
                <a:cxnLst>
                  <a:cxn ang="0">
                    <a:pos x="T0" y="T1"/>
                  </a:cxn>
                  <a:cxn ang="0">
                    <a:pos x="T2" y="T3"/>
                  </a:cxn>
                  <a:cxn ang="0">
                    <a:pos x="T4" y="T5"/>
                  </a:cxn>
                  <a:cxn ang="0">
                    <a:pos x="T6" y="T7"/>
                  </a:cxn>
                  <a:cxn ang="0">
                    <a:pos x="T8" y="T9"/>
                  </a:cxn>
                </a:cxnLst>
                <a:rect l="0" t="0" r="r" b="b"/>
                <a:pathLst>
                  <a:path w="3" h="4">
                    <a:moveTo>
                      <a:pt x="0" y="4"/>
                    </a:moveTo>
                    <a:lnTo>
                      <a:pt x="0" y="4"/>
                    </a:lnTo>
                    <a:lnTo>
                      <a:pt x="3" y="0"/>
                    </a:lnTo>
                    <a:lnTo>
                      <a:pt x="3" y="0"/>
                    </a:lnTo>
                    <a:lnTo>
                      <a:pt x="0" y="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9" name="Freeform 78">
                <a:extLst>
                  <a:ext uri="{FF2B5EF4-FFF2-40B4-BE49-F238E27FC236}">
                    <a16:creationId xmlns:a16="http://schemas.microsoft.com/office/drawing/2014/main" xmlns="" id="{6205A861-7402-44E9-A98E-149219C372CD}"/>
                  </a:ext>
                </a:extLst>
              </p:cNvPr>
              <p:cNvSpPr>
                <a:spLocks noEditPoints="1"/>
              </p:cNvSpPr>
              <p:nvPr/>
            </p:nvSpPr>
            <p:spPr bwMode="auto">
              <a:xfrm>
                <a:off x="3897" y="3042"/>
                <a:ext cx="54" cy="52"/>
              </a:xfrm>
              <a:custGeom>
                <a:avLst/>
                <a:gdLst>
                  <a:gd name="T0" fmla="*/ 390 w 417"/>
                  <a:gd name="T1" fmla="*/ 404 h 404"/>
                  <a:gd name="T2" fmla="*/ 45 w 417"/>
                  <a:gd name="T3" fmla="*/ 59 h 404"/>
                  <a:gd name="T4" fmla="*/ 71 w 417"/>
                  <a:gd name="T5" fmla="*/ 33 h 404"/>
                  <a:gd name="T6" fmla="*/ 417 w 417"/>
                  <a:gd name="T7" fmla="*/ 378 h 404"/>
                  <a:gd name="T8" fmla="*/ 390 w 417"/>
                  <a:gd name="T9" fmla="*/ 404 h 404"/>
                  <a:gd name="T10" fmla="*/ 19 w 417"/>
                  <a:gd name="T11" fmla="*/ 33 h 404"/>
                  <a:gd name="T12" fmla="*/ 17 w 417"/>
                  <a:gd name="T13" fmla="*/ 30 h 404"/>
                  <a:gd name="T14" fmla="*/ 20 w 417"/>
                  <a:gd name="T15" fmla="*/ 27 h 404"/>
                  <a:gd name="T16" fmla="*/ 0 w 417"/>
                  <a:gd name="T17" fmla="*/ 8 h 404"/>
                  <a:gd name="T18" fmla="*/ 39 w 417"/>
                  <a:gd name="T19" fmla="*/ 0 h 404"/>
                  <a:gd name="T20" fmla="*/ 45 w 417"/>
                  <a:gd name="T21" fmla="*/ 6 h 404"/>
                  <a:gd name="T22" fmla="*/ 19 w 417"/>
                  <a:gd name="T23" fmla="*/ 3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7" h="404">
                    <a:moveTo>
                      <a:pt x="390" y="404"/>
                    </a:moveTo>
                    <a:lnTo>
                      <a:pt x="45" y="59"/>
                    </a:lnTo>
                    <a:lnTo>
                      <a:pt x="71" y="33"/>
                    </a:lnTo>
                    <a:lnTo>
                      <a:pt x="417" y="378"/>
                    </a:lnTo>
                    <a:lnTo>
                      <a:pt x="390" y="404"/>
                    </a:lnTo>
                    <a:moveTo>
                      <a:pt x="19" y="33"/>
                    </a:moveTo>
                    <a:lnTo>
                      <a:pt x="17" y="30"/>
                    </a:lnTo>
                    <a:lnTo>
                      <a:pt x="20" y="27"/>
                    </a:lnTo>
                    <a:lnTo>
                      <a:pt x="0" y="8"/>
                    </a:lnTo>
                    <a:cubicBezTo>
                      <a:pt x="13" y="5"/>
                      <a:pt x="26" y="3"/>
                      <a:pt x="39" y="0"/>
                    </a:cubicBezTo>
                    <a:lnTo>
                      <a:pt x="45" y="6"/>
                    </a:lnTo>
                    <a:lnTo>
                      <a:pt x="19" y="3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0" name="Freeform 79">
                <a:extLst>
                  <a:ext uri="{FF2B5EF4-FFF2-40B4-BE49-F238E27FC236}">
                    <a16:creationId xmlns:a16="http://schemas.microsoft.com/office/drawing/2014/main" xmlns="" id="{A73EDE98-3642-4989-837A-1CD7871E1E06}"/>
                  </a:ext>
                </a:extLst>
              </p:cNvPr>
              <p:cNvSpPr>
                <a:spLocks noEditPoints="1"/>
              </p:cNvSpPr>
              <p:nvPr/>
            </p:nvSpPr>
            <p:spPr bwMode="auto">
              <a:xfrm>
                <a:off x="3851" y="3087"/>
                <a:ext cx="7" cy="11"/>
              </a:xfrm>
              <a:custGeom>
                <a:avLst/>
                <a:gdLst>
                  <a:gd name="T0" fmla="*/ 29 w 55"/>
                  <a:gd name="T1" fmla="*/ 81 h 81"/>
                  <a:gd name="T2" fmla="*/ 55 w 55"/>
                  <a:gd name="T3" fmla="*/ 55 h 81"/>
                  <a:gd name="T4" fmla="*/ 55 w 55"/>
                  <a:gd name="T5" fmla="*/ 55 h 81"/>
                  <a:gd name="T6" fmla="*/ 29 w 55"/>
                  <a:gd name="T7" fmla="*/ 81 h 81"/>
                  <a:gd name="T8" fmla="*/ 2 w 55"/>
                  <a:gd name="T9" fmla="*/ 55 h 81"/>
                  <a:gd name="T10" fmla="*/ 0 w 55"/>
                  <a:gd name="T11" fmla="*/ 53 h 81"/>
                  <a:gd name="T12" fmla="*/ 26 w 55"/>
                  <a:gd name="T13" fmla="*/ 27 h 81"/>
                  <a:gd name="T14" fmla="*/ 29 w 55"/>
                  <a:gd name="T15" fmla="*/ 29 h 81"/>
                  <a:gd name="T16" fmla="*/ 2 w 55"/>
                  <a:gd name="T17" fmla="*/ 55 h 81"/>
                  <a:gd name="T18" fmla="*/ 0 w 55"/>
                  <a:gd name="T19" fmla="*/ 0 h 81"/>
                  <a:gd name="T20" fmla="*/ 0 w 55"/>
                  <a:gd name="T21" fmla="*/ 0 h 81"/>
                  <a:gd name="T22" fmla="*/ 0 w 55"/>
                  <a:gd name="T23" fmla="*/ 0 h 81"/>
                  <a:gd name="T24" fmla="*/ 0 w 55"/>
                  <a:gd name="T25"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81">
                    <a:moveTo>
                      <a:pt x="29" y="81"/>
                    </a:moveTo>
                    <a:lnTo>
                      <a:pt x="55" y="55"/>
                    </a:lnTo>
                    <a:lnTo>
                      <a:pt x="55" y="55"/>
                    </a:lnTo>
                    <a:lnTo>
                      <a:pt x="29" y="81"/>
                    </a:lnTo>
                    <a:close/>
                    <a:moveTo>
                      <a:pt x="2" y="55"/>
                    </a:moveTo>
                    <a:lnTo>
                      <a:pt x="0" y="53"/>
                    </a:lnTo>
                    <a:lnTo>
                      <a:pt x="26" y="27"/>
                    </a:lnTo>
                    <a:lnTo>
                      <a:pt x="29" y="29"/>
                    </a:lnTo>
                    <a:lnTo>
                      <a:pt x="2" y="55"/>
                    </a:lnTo>
                    <a:close/>
                    <a:moveTo>
                      <a:pt x="0" y="0"/>
                    </a:moveTo>
                    <a:lnTo>
                      <a:pt x="0" y="0"/>
                    </a:lnTo>
                    <a:lnTo>
                      <a:pt x="0" y="0"/>
                    </a:lnTo>
                    <a:lnTo>
                      <a:pt x="0"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1" name="Freeform 80">
                <a:extLst>
                  <a:ext uri="{FF2B5EF4-FFF2-40B4-BE49-F238E27FC236}">
                    <a16:creationId xmlns:a16="http://schemas.microsoft.com/office/drawing/2014/main" xmlns="" id="{D50545E3-27F7-49CE-9496-123232878E3A}"/>
                  </a:ext>
                </a:extLst>
              </p:cNvPr>
              <p:cNvSpPr>
                <a:spLocks/>
              </p:cNvSpPr>
              <p:nvPr/>
            </p:nvSpPr>
            <p:spPr bwMode="auto">
              <a:xfrm>
                <a:off x="3851" y="3040"/>
                <a:ext cx="62" cy="58"/>
              </a:xfrm>
              <a:custGeom>
                <a:avLst/>
                <a:gdLst>
                  <a:gd name="T0" fmla="*/ 27 w 474"/>
                  <a:gd name="T1" fmla="*/ 447 h 447"/>
                  <a:gd name="T2" fmla="*/ 0 w 474"/>
                  <a:gd name="T3" fmla="*/ 421 h 447"/>
                  <a:gd name="T4" fmla="*/ 27 w 474"/>
                  <a:gd name="T5" fmla="*/ 395 h 447"/>
                  <a:gd name="T6" fmla="*/ 372 w 474"/>
                  <a:gd name="T7" fmla="*/ 50 h 447"/>
                  <a:gd name="T8" fmla="*/ 398 w 474"/>
                  <a:gd name="T9" fmla="*/ 23 h 447"/>
                  <a:gd name="T10" fmla="*/ 407 w 474"/>
                  <a:gd name="T11" fmla="*/ 14 h 447"/>
                  <a:gd name="T12" fmla="*/ 474 w 474"/>
                  <a:gd name="T13" fmla="*/ 0 h 447"/>
                  <a:gd name="T14" fmla="*/ 424 w 474"/>
                  <a:gd name="T15" fmla="*/ 50 h 447"/>
                  <a:gd name="T16" fmla="*/ 398 w 474"/>
                  <a:gd name="T17" fmla="*/ 76 h 447"/>
                  <a:gd name="T18" fmla="*/ 53 w 474"/>
                  <a:gd name="T19" fmla="*/ 421 h 447"/>
                  <a:gd name="T20" fmla="*/ 27 w 474"/>
                  <a:gd name="T21" fmla="*/ 447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4" h="447">
                    <a:moveTo>
                      <a:pt x="27" y="447"/>
                    </a:moveTo>
                    <a:lnTo>
                      <a:pt x="0" y="421"/>
                    </a:lnTo>
                    <a:lnTo>
                      <a:pt x="27" y="395"/>
                    </a:lnTo>
                    <a:lnTo>
                      <a:pt x="372" y="50"/>
                    </a:lnTo>
                    <a:lnTo>
                      <a:pt x="398" y="23"/>
                    </a:lnTo>
                    <a:lnTo>
                      <a:pt x="407" y="14"/>
                    </a:lnTo>
                    <a:cubicBezTo>
                      <a:pt x="430" y="10"/>
                      <a:pt x="452" y="5"/>
                      <a:pt x="474" y="0"/>
                    </a:cubicBezTo>
                    <a:lnTo>
                      <a:pt x="424" y="50"/>
                    </a:lnTo>
                    <a:lnTo>
                      <a:pt x="398" y="76"/>
                    </a:lnTo>
                    <a:lnTo>
                      <a:pt x="53" y="421"/>
                    </a:lnTo>
                    <a:lnTo>
                      <a:pt x="27" y="44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2" name="Freeform 81">
                <a:extLst>
                  <a:ext uri="{FF2B5EF4-FFF2-40B4-BE49-F238E27FC236}">
                    <a16:creationId xmlns:a16="http://schemas.microsoft.com/office/drawing/2014/main" xmlns="" id="{59B1FEF5-A074-4E16-AA24-07FD6C0B3489}"/>
                  </a:ext>
                </a:extLst>
              </p:cNvPr>
              <p:cNvSpPr>
                <a:spLocks/>
              </p:cNvSpPr>
              <p:nvPr/>
            </p:nvSpPr>
            <p:spPr bwMode="auto">
              <a:xfrm>
                <a:off x="3948" y="2993"/>
                <a:ext cx="108" cy="105"/>
              </a:xfrm>
              <a:custGeom>
                <a:avLst/>
                <a:gdLst>
                  <a:gd name="T0" fmla="*/ 27 w 838"/>
                  <a:gd name="T1" fmla="*/ 811 h 811"/>
                  <a:gd name="T2" fmla="*/ 0 w 838"/>
                  <a:gd name="T3" fmla="*/ 785 h 811"/>
                  <a:gd name="T4" fmla="*/ 27 w 838"/>
                  <a:gd name="T5" fmla="*/ 759 h 811"/>
                  <a:gd name="T6" fmla="*/ 372 w 838"/>
                  <a:gd name="T7" fmla="*/ 414 h 811"/>
                  <a:gd name="T8" fmla="*/ 398 w 838"/>
                  <a:gd name="T9" fmla="*/ 387 h 811"/>
                  <a:gd name="T10" fmla="*/ 744 w 838"/>
                  <a:gd name="T11" fmla="*/ 42 h 811"/>
                  <a:gd name="T12" fmla="*/ 752 w 838"/>
                  <a:gd name="T13" fmla="*/ 34 h 811"/>
                  <a:gd name="T14" fmla="*/ 838 w 838"/>
                  <a:gd name="T15" fmla="*/ 0 h 811"/>
                  <a:gd name="T16" fmla="*/ 796 w 838"/>
                  <a:gd name="T17" fmla="*/ 42 h 811"/>
                  <a:gd name="T18" fmla="*/ 770 w 838"/>
                  <a:gd name="T19" fmla="*/ 68 h 811"/>
                  <a:gd name="T20" fmla="*/ 425 w 838"/>
                  <a:gd name="T21" fmla="*/ 414 h 811"/>
                  <a:gd name="T22" fmla="*/ 398 w 838"/>
                  <a:gd name="T23" fmla="*/ 440 h 811"/>
                  <a:gd name="T24" fmla="*/ 105 w 838"/>
                  <a:gd name="T25" fmla="*/ 733 h 811"/>
                  <a:gd name="T26" fmla="*/ 28 w 838"/>
                  <a:gd name="T27" fmla="*/ 810 h 811"/>
                  <a:gd name="T28" fmla="*/ 27 w 838"/>
                  <a:gd name="T29" fmla="*/ 811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8" h="811">
                    <a:moveTo>
                      <a:pt x="27" y="811"/>
                    </a:moveTo>
                    <a:lnTo>
                      <a:pt x="0" y="785"/>
                    </a:lnTo>
                    <a:lnTo>
                      <a:pt x="27" y="759"/>
                    </a:lnTo>
                    <a:lnTo>
                      <a:pt x="372" y="414"/>
                    </a:lnTo>
                    <a:lnTo>
                      <a:pt x="398" y="387"/>
                    </a:lnTo>
                    <a:lnTo>
                      <a:pt x="744" y="42"/>
                    </a:lnTo>
                    <a:lnTo>
                      <a:pt x="752" y="34"/>
                    </a:lnTo>
                    <a:cubicBezTo>
                      <a:pt x="780" y="23"/>
                      <a:pt x="809" y="12"/>
                      <a:pt x="838" y="0"/>
                    </a:cubicBezTo>
                    <a:lnTo>
                      <a:pt x="796" y="42"/>
                    </a:lnTo>
                    <a:lnTo>
                      <a:pt x="770" y="68"/>
                    </a:lnTo>
                    <a:lnTo>
                      <a:pt x="425" y="414"/>
                    </a:lnTo>
                    <a:lnTo>
                      <a:pt x="398" y="440"/>
                    </a:lnTo>
                    <a:lnTo>
                      <a:pt x="105" y="733"/>
                    </a:lnTo>
                    <a:cubicBezTo>
                      <a:pt x="72" y="751"/>
                      <a:pt x="43" y="774"/>
                      <a:pt x="28" y="810"/>
                    </a:cubicBezTo>
                    <a:lnTo>
                      <a:pt x="27" y="81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3" name="Freeform 82">
                <a:extLst>
                  <a:ext uri="{FF2B5EF4-FFF2-40B4-BE49-F238E27FC236}">
                    <a16:creationId xmlns:a16="http://schemas.microsoft.com/office/drawing/2014/main" xmlns="" id="{8582EBA6-CCC8-4FD2-B0B6-538ECE483FCD}"/>
                  </a:ext>
                </a:extLst>
              </p:cNvPr>
              <p:cNvSpPr>
                <a:spLocks/>
              </p:cNvSpPr>
              <p:nvPr/>
            </p:nvSpPr>
            <p:spPr bwMode="auto">
              <a:xfrm>
                <a:off x="3951" y="3088"/>
                <a:ext cx="10" cy="10"/>
              </a:xfrm>
              <a:custGeom>
                <a:avLst/>
                <a:gdLst>
                  <a:gd name="T0" fmla="*/ 0 w 77"/>
                  <a:gd name="T1" fmla="*/ 77 h 77"/>
                  <a:gd name="T2" fmla="*/ 77 w 77"/>
                  <a:gd name="T3" fmla="*/ 0 h 77"/>
                  <a:gd name="T4" fmla="*/ 25 w 77"/>
                  <a:gd name="T5" fmla="*/ 52 h 77"/>
                  <a:gd name="T6" fmla="*/ 0 w 77"/>
                  <a:gd name="T7" fmla="*/ 77 h 77"/>
                </a:gdLst>
                <a:ahLst/>
                <a:cxnLst>
                  <a:cxn ang="0">
                    <a:pos x="T0" y="T1"/>
                  </a:cxn>
                  <a:cxn ang="0">
                    <a:pos x="T2" y="T3"/>
                  </a:cxn>
                  <a:cxn ang="0">
                    <a:pos x="T4" y="T5"/>
                  </a:cxn>
                  <a:cxn ang="0">
                    <a:pos x="T6" y="T7"/>
                  </a:cxn>
                </a:cxnLst>
                <a:rect l="0" t="0" r="r" b="b"/>
                <a:pathLst>
                  <a:path w="77" h="77">
                    <a:moveTo>
                      <a:pt x="0" y="77"/>
                    </a:moveTo>
                    <a:cubicBezTo>
                      <a:pt x="15" y="41"/>
                      <a:pt x="44" y="18"/>
                      <a:pt x="77" y="0"/>
                    </a:cubicBezTo>
                    <a:lnTo>
                      <a:pt x="25" y="52"/>
                    </a:lnTo>
                    <a:lnTo>
                      <a:pt x="0" y="77"/>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4" name="Freeform 83">
                <a:extLst>
                  <a:ext uri="{FF2B5EF4-FFF2-40B4-BE49-F238E27FC236}">
                    <a16:creationId xmlns:a16="http://schemas.microsoft.com/office/drawing/2014/main" xmlns="" id="{4E5292A8-3615-4D20-A4FE-75F1D88381C9}"/>
                  </a:ext>
                </a:extLst>
              </p:cNvPr>
              <p:cNvSpPr>
                <a:spLocks/>
              </p:cNvSpPr>
              <p:nvPr/>
            </p:nvSpPr>
            <p:spPr bwMode="auto">
              <a:xfrm>
                <a:off x="4057" y="3023"/>
                <a:ext cx="60" cy="65"/>
              </a:xfrm>
              <a:custGeom>
                <a:avLst/>
                <a:gdLst>
                  <a:gd name="T0" fmla="*/ 0 w 465"/>
                  <a:gd name="T1" fmla="*/ 502 h 502"/>
                  <a:gd name="T2" fmla="*/ 3 w 465"/>
                  <a:gd name="T3" fmla="*/ 447 h 502"/>
                  <a:gd name="T4" fmla="*/ 270 w 465"/>
                  <a:gd name="T5" fmla="*/ 180 h 502"/>
                  <a:gd name="T6" fmla="*/ 296 w 465"/>
                  <a:gd name="T7" fmla="*/ 153 h 502"/>
                  <a:gd name="T8" fmla="*/ 450 w 465"/>
                  <a:gd name="T9" fmla="*/ 0 h 502"/>
                  <a:gd name="T10" fmla="*/ 465 w 465"/>
                  <a:gd name="T11" fmla="*/ 37 h 502"/>
                  <a:gd name="T12" fmla="*/ 323 w 465"/>
                  <a:gd name="T13" fmla="*/ 180 h 502"/>
                  <a:gd name="T14" fmla="*/ 296 w 465"/>
                  <a:gd name="T15" fmla="*/ 206 h 502"/>
                  <a:gd name="T16" fmla="*/ 0 w 465"/>
                  <a:gd name="T17"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5" h="502">
                    <a:moveTo>
                      <a:pt x="0" y="502"/>
                    </a:moveTo>
                    <a:cubicBezTo>
                      <a:pt x="4" y="484"/>
                      <a:pt x="5" y="465"/>
                      <a:pt x="3" y="447"/>
                    </a:cubicBezTo>
                    <a:lnTo>
                      <a:pt x="270" y="180"/>
                    </a:lnTo>
                    <a:lnTo>
                      <a:pt x="296" y="153"/>
                    </a:lnTo>
                    <a:lnTo>
                      <a:pt x="450" y="0"/>
                    </a:lnTo>
                    <a:cubicBezTo>
                      <a:pt x="455" y="13"/>
                      <a:pt x="460" y="25"/>
                      <a:pt x="465" y="37"/>
                    </a:cubicBezTo>
                    <a:lnTo>
                      <a:pt x="323" y="180"/>
                    </a:lnTo>
                    <a:lnTo>
                      <a:pt x="296" y="206"/>
                    </a:lnTo>
                    <a:lnTo>
                      <a:pt x="0" y="50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5" name="Freeform 84">
                <a:extLst>
                  <a:ext uri="{FF2B5EF4-FFF2-40B4-BE49-F238E27FC236}">
                    <a16:creationId xmlns:a16="http://schemas.microsoft.com/office/drawing/2014/main" xmlns="" id="{A947FE55-0980-44FA-9D59-F153F1D5A68E}"/>
                  </a:ext>
                </a:extLst>
              </p:cNvPr>
              <p:cNvSpPr>
                <a:spLocks/>
              </p:cNvSpPr>
              <p:nvPr/>
            </p:nvSpPr>
            <p:spPr bwMode="auto">
              <a:xfrm>
                <a:off x="4044" y="3081"/>
                <a:ext cx="14" cy="17"/>
              </a:xfrm>
              <a:custGeom>
                <a:avLst/>
                <a:gdLst>
                  <a:gd name="T0" fmla="*/ 26 w 106"/>
                  <a:gd name="T1" fmla="*/ 130 h 130"/>
                  <a:gd name="T2" fmla="*/ 26 w 106"/>
                  <a:gd name="T3" fmla="*/ 130 h 130"/>
                  <a:gd name="T4" fmla="*/ 0 w 106"/>
                  <a:gd name="T5" fmla="*/ 104 h 130"/>
                  <a:gd name="T6" fmla="*/ 26 w 106"/>
                  <a:gd name="T7" fmla="*/ 78 h 130"/>
                  <a:gd name="T8" fmla="*/ 104 w 106"/>
                  <a:gd name="T9" fmla="*/ 0 h 130"/>
                  <a:gd name="T10" fmla="*/ 101 w 106"/>
                  <a:gd name="T11" fmla="*/ 55 h 130"/>
                  <a:gd name="T12" fmla="*/ 52 w 106"/>
                  <a:gd name="T13" fmla="*/ 104 h 130"/>
                  <a:gd name="T14" fmla="*/ 26 w 106"/>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30">
                    <a:moveTo>
                      <a:pt x="26" y="130"/>
                    </a:moveTo>
                    <a:lnTo>
                      <a:pt x="26" y="130"/>
                    </a:lnTo>
                    <a:lnTo>
                      <a:pt x="0" y="104"/>
                    </a:lnTo>
                    <a:lnTo>
                      <a:pt x="26" y="78"/>
                    </a:lnTo>
                    <a:lnTo>
                      <a:pt x="104" y="0"/>
                    </a:lnTo>
                    <a:cubicBezTo>
                      <a:pt x="106" y="18"/>
                      <a:pt x="105" y="37"/>
                      <a:pt x="101" y="55"/>
                    </a:cubicBezTo>
                    <a:lnTo>
                      <a:pt x="52" y="104"/>
                    </a:lnTo>
                    <a:lnTo>
                      <a:pt x="26" y="13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6" name="Freeform 85">
                <a:extLst>
                  <a:ext uri="{FF2B5EF4-FFF2-40B4-BE49-F238E27FC236}">
                    <a16:creationId xmlns:a16="http://schemas.microsoft.com/office/drawing/2014/main" xmlns="" id="{C957A970-D726-485E-8A1B-5EA982D848D0}"/>
                  </a:ext>
                </a:extLst>
              </p:cNvPr>
              <p:cNvSpPr>
                <a:spLocks/>
              </p:cNvSpPr>
              <p:nvPr/>
            </p:nvSpPr>
            <p:spPr bwMode="auto">
              <a:xfrm>
                <a:off x="4140" y="3088"/>
                <a:ext cx="9" cy="10"/>
              </a:xfrm>
              <a:custGeom>
                <a:avLst/>
                <a:gdLst>
                  <a:gd name="T0" fmla="*/ 26 w 72"/>
                  <a:gd name="T1" fmla="*/ 79 h 79"/>
                  <a:gd name="T2" fmla="*/ 26 w 72"/>
                  <a:gd name="T3" fmla="*/ 79 h 79"/>
                  <a:gd name="T4" fmla="*/ 0 w 72"/>
                  <a:gd name="T5" fmla="*/ 53 h 79"/>
                  <a:gd name="T6" fmla="*/ 26 w 72"/>
                  <a:gd name="T7" fmla="*/ 27 h 79"/>
                  <a:gd name="T8" fmla="*/ 52 w 72"/>
                  <a:gd name="T9" fmla="*/ 0 h 79"/>
                  <a:gd name="T10" fmla="*/ 70 w 72"/>
                  <a:gd name="T11" fmla="*/ 31 h 79"/>
                  <a:gd name="T12" fmla="*/ 72 w 72"/>
                  <a:gd name="T13" fmla="*/ 33 h 79"/>
                  <a:gd name="T14" fmla="*/ 52 w 72"/>
                  <a:gd name="T15" fmla="*/ 53 h 79"/>
                  <a:gd name="T16" fmla="*/ 26 w 72"/>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79">
                    <a:moveTo>
                      <a:pt x="26" y="79"/>
                    </a:moveTo>
                    <a:lnTo>
                      <a:pt x="26" y="79"/>
                    </a:lnTo>
                    <a:lnTo>
                      <a:pt x="0" y="53"/>
                    </a:lnTo>
                    <a:lnTo>
                      <a:pt x="26" y="27"/>
                    </a:lnTo>
                    <a:lnTo>
                      <a:pt x="52" y="0"/>
                    </a:lnTo>
                    <a:cubicBezTo>
                      <a:pt x="58" y="11"/>
                      <a:pt x="64" y="21"/>
                      <a:pt x="70" y="31"/>
                    </a:cubicBezTo>
                    <a:cubicBezTo>
                      <a:pt x="71" y="32"/>
                      <a:pt x="71" y="32"/>
                      <a:pt x="72" y="33"/>
                    </a:cubicBezTo>
                    <a:lnTo>
                      <a:pt x="52" y="53"/>
                    </a:lnTo>
                    <a:lnTo>
                      <a:pt x="26" y="7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7" name="Freeform 86">
                <a:extLst>
                  <a:ext uri="{FF2B5EF4-FFF2-40B4-BE49-F238E27FC236}">
                    <a16:creationId xmlns:a16="http://schemas.microsoft.com/office/drawing/2014/main" xmlns="" id="{F0CE8BB9-D934-46A4-86F8-329350F792E9}"/>
                  </a:ext>
                </a:extLst>
              </p:cNvPr>
              <p:cNvSpPr>
                <a:spLocks noEditPoints="1"/>
              </p:cNvSpPr>
              <p:nvPr/>
            </p:nvSpPr>
            <p:spPr bwMode="auto">
              <a:xfrm>
                <a:off x="3890" y="3043"/>
                <a:ext cx="9" cy="7"/>
              </a:xfrm>
              <a:custGeom>
                <a:avLst/>
                <a:gdLst>
                  <a:gd name="T0" fmla="*/ 41 w 68"/>
                  <a:gd name="T1" fmla="*/ 48 h 48"/>
                  <a:gd name="T2" fmla="*/ 41 w 68"/>
                  <a:gd name="T3" fmla="*/ 48 h 48"/>
                  <a:gd name="T4" fmla="*/ 68 w 68"/>
                  <a:gd name="T5" fmla="*/ 22 h 48"/>
                  <a:gd name="T6" fmla="*/ 68 w 68"/>
                  <a:gd name="T7" fmla="*/ 22 h 48"/>
                  <a:gd name="T8" fmla="*/ 41 w 68"/>
                  <a:gd name="T9" fmla="*/ 48 h 48"/>
                  <a:gd name="T10" fmla="*/ 15 w 68"/>
                  <a:gd name="T11" fmla="*/ 22 h 48"/>
                  <a:gd name="T12" fmla="*/ 0 w 68"/>
                  <a:gd name="T13" fmla="*/ 6 h 48"/>
                  <a:gd name="T14" fmla="*/ 37 w 68"/>
                  <a:gd name="T15" fmla="*/ 0 h 48"/>
                  <a:gd name="T16" fmla="*/ 15 w 68"/>
                  <a:gd name="T17" fmla="*/ 2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8">
                    <a:moveTo>
                      <a:pt x="41" y="48"/>
                    </a:moveTo>
                    <a:lnTo>
                      <a:pt x="41" y="48"/>
                    </a:lnTo>
                    <a:lnTo>
                      <a:pt x="68" y="22"/>
                    </a:lnTo>
                    <a:lnTo>
                      <a:pt x="68" y="22"/>
                    </a:lnTo>
                    <a:lnTo>
                      <a:pt x="41" y="48"/>
                    </a:lnTo>
                    <a:moveTo>
                      <a:pt x="15" y="22"/>
                    </a:moveTo>
                    <a:lnTo>
                      <a:pt x="0" y="6"/>
                    </a:lnTo>
                    <a:cubicBezTo>
                      <a:pt x="12" y="4"/>
                      <a:pt x="25" y="2"/>
                      <a:pt x="37" y="0"/>
                    </a:cubicBezTo>
                    <a:lnTo>
                      <a:pt x="15" y="2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8" name="Freeform 87">
                <a:extLst>
                  <a:ext uri="{FF2B5EF4-FFF2-40B4-BE49-F238E27FC236}">
                    <a16:creationId xmlns:a16="http://schemas.microsoft.com/office/drawing/2014/main" xmlns="" id="{60DC63F4-5B9E-4683-B308-B3A840C22F95}"/>
                  </a:ext>
                </a:extLst>
              </p:cNvPr>
              <p:cNvSpPr>
                <a:spLocks/>
              </p:cNvSpPr>
              <p:nvPr/>
            </p:nvSpPr>
            <p:spPr bwMode="auto">
              <a:xfrm>
                <a:off x="3851" y="3043"/>
                <a:ext cx="49" cy="51"/>
              </a:xfrm>
              <a:custGeom>
                <a:avLst/>
                <a:gdLst>
                  <a:gd name="T0" fmla="*/ 0 w 375"/>
                  <a:gd name="T1" fmla="*/ 394 h 394"/>
                  <a:gd name="T2" fmla="*/ 0 w 375"/>
                  <a:gd name="T3" fmla="*/ 341 h 394"/>
                  <a:gd name="T4" fmla="*/ 317 w 375"/>
                  <a:gd name="T5" fmla="*/ 25 h 394"/>
                  <a:gd name="T6" fmla="*/ 339 w 375"/>
                  <a:gd name="T7" fmla="*/ 3 h 394"/>
                  <a:gd name="T8" fmla="*/ 355 w 375"/>
                  <a:gd name="T9" fmla="*/ 0 h 394"/>
                  <a:gd name="T10" fmla="*/ 375 w 375"/>
                  <a:gd name="T11" fmla="*/ 19 h 394"/>
                  <a:gd name="T12" fmla="*/ 372 w 375"/>
                  <a:gd name="T13" fmla="*/ 22 h 394"/>
                  <a:gd name="T14" fmla="*/ 370 w 375"/>
                  <a:gd name="T15" fmla="*/ 25 h 394"/>
                  <a:gd name="T16" fmla="*/ 343 w 375"/>
                  <a:gd name="T17" fmla="*/ 51 h 394"/>
                  <a:gd name="T18" fmla="*/ 26 w 375"/>
                  <a:gd name="T19" fmla="*/ 368 h 394"/>
                  <a:gd name="T20" fmla="*/ 0 w 375"/>
                  <a:gd name="T21" fmla="*/ 394 h 394"/>
                  <a:gd name="T22" fmla="*/ 0 w 375"/>
                  <a:gd name="T23"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394">
                    <a:moveTo>
                      <a:pt x="0" y="394"/>
                    </a:moveTo>
                    <a:lnTo>
                      <a:pt x="0" y="341"/>
                    </a:lnTo>
                    <a:lnTo>
                      <a:pt x="317" y="25"/>
                    </a:lnTo>
                    <a:lnTo>
                      <a:pt x="339" y="3"/>
                    </a:lnTo>
                    <a:cubicBezTo>
                      <a:pt x="344" y="2"/>
                      <a:pt x="350" y="1"/>
                      <a:pt x="355" y="0"/>
                    </a:cubicBezTo>
                    <a:lnTo>
                      <a:pt x="375" y="19"/>
                    </a:lnTo>
                    <a:lnTo>
                      <a:pt x="372" y="22"/>
                    </a:lnTo>
                    <a:lnTo>
                      <a:pt x="370" y="25"/>
                    </a:lnTo>
                    <a:lnTo>
                      <a:pt x="343" y="51"/>
                    </a:lnTo>
                    <a:lnTo>
                      <a:pt x="26" y="368"/>
                    </a:lnTo>
                    <a:lnTo>
                      <a:pt x="0" y="394"/>
                    </a:lnTo>
                    <a:lnTo>
                      <a:pt x="0" y="39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9" name="Freeform 88">
                <a:extLst>
                  <a:ext uri="{FF2B5EF4-FFF2-40B4-BE49-F238E27FC236}">
                    <a16:creationId xmlns:a16="http://schemas.microsoft.com/office/drawing/2014/main" xmlns="" id="{6662A646-5155-4333-BAA5-C186C269250E}"/>
                  </a:ext>
                </a:extLst>
              </p:cNvPr>
              <p:cNvSpPr>
                <a:spLocks noEditPoints="1"/>
              </p:cNvSpPr>
              <p:nvPr/>
            </p:nvSpPr>
            <p:spPr bwMode="auto">
              <a:xfrm>
                <a:off x="4059" y="3305"/>
                <a:ext cx="192" cy="195"/>
              </a:xfrm>
              <a:custGeom>
                <a:avLst/>
                <a:gdLst>
                  <a:gd name="T0" fmla="*/ 1471 w 1483"/>
                  <a:gd name="T1" fmla="*/ 1507 h 1507"/>
                  <a:gd name="T2" fmla="*/ 1396 w 1483"/>
                  <a:gd name="T3" fmla="*/ 1433 h 1507"/>
                  <a:gd name="T4" fmla="*/ 1422 w 1483"/>
                  <a:gd name="T5" fmla="*/ 1406 h 1507"/>
                  <a:gd name="T6" fmla="*/ 1483 w 1483"/>
                  <a:gd name="T7" fmla="*/ 1467 h 1507"/>
                  <a:gd name="T8" fmla="*/ 1471 w 1483"/>
                  <a:gd name="T9" fmla="*/ 1507 h 1507"/>
                  <a:gd name="T10" fmla="*/ 1370 w 1483"/>
                  <a:gd name="T11" fmla="*/ 1406 h 1507"/>
                  <a:gd name="T12" fmla="*/ 1024 w 1483"/>
                  <a:gd name="T13" fmla="*/ 1061 h 1507"/>
                  <a:gd name="T14" fmla="*/ 1051 w 1483"/>
                  <a:gd name="T15" fmla="*/ 1035 h 1507"/>
                  <a:gd name="T16" fmla="*/ 1396 w 1483"/>
                  <a:gd name="T17" fmla="*/ 1380 h 1507"/>
                  <a:gd name="T18" fmla="*/ 1370 w 1483"/>
                  <a:gd name="T19" fmla="*/ 1406 h 1507"/>
                  <a:gd name="T20" fmla="*/ 998 w 1483"/>
                  <a:gd name="T21" fmla="*/ 1035 h 1507"/>
                  <a:gd name="T22" fmla="*/ 653 w 1483"/>
                  <a:gd name="T23" fmla="*/ 689 h 1507"/>
                  <a:gd name="T24" fmla="*/ 679 w 1483"/>
                  <a:gd name="T25" fmla="*/ 663 h 1507"/>
                  <a:gd name="T26" fmla="*/ 1024 w 1483"/>
                  <a:gd name="T27" fmla="*/ 1008 h 1507"/>
                  <a:gd name="T28" fmla="*/ 998 w 1483"/>
                  <a:gd name="T29" fmla="*/ 1035 h 1507"/>
                  <a:gd name="T30" fmla="*/ 627 w 1483"/>
                  <a:gd name="T31" fmla="*/ 663 h 1507"/>
                  <a:gd name="T32" fmla="*/ 281 w 1483"/>
                  <a:gd name="T33" fmla="*/ 318 h 1507"/>
                  <a:gd name="T34" fmla="*/ 308 w 1483"/>
                  <a:gd name="T35" fmla="*/ 292 h 1507"/>
                  <a:gd name="T36" fmla="*/ 653 w 1483"/>
                  <a:gd name="T37" fmla="*/ 637 h 1507"/>
                  <a:gd name="T38" fmla="*/ 627 w 1483"/>
                  <a:gd name="T39" fmla="*/ 663 h 1507"/>
                  <a:gd name="T40" fmla="*/ 255 w 1483"/>
                  <a:gd name="T41" fmla="*/ 292 h 1507"/>
                  <a:gd name="T42" fmla="*/ 0 w 1483"/>
                  <a:gd name="T43" fmla="*/ 36 h 1507"/>
                  <a:gd name="T44" fmla="*/ 16 w 1483"/>
                  <a:gd name="T45" fmla="*/ 0 h 1507"/>
                  <a:gd name="T46" fmla="*/ 281 w 1483"/>
                  <a:gd name="T47" fmla="*/ 265 h 1507"/>
                  <a:gd name="T48" fmla="*/ 255 w 1483"/>
                  <a:gd name="T49" fmla="*/ 292 h 1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3" h="1507">
                    <a:moveTo>
                      <a:pt x="1471" y="1507"/>
                    </a:moveTo>
                    <a:lnTo>
                      <a:pt x="1396" y="1433"/>
                    </a:lnTo>
                    <a:lnTo>
                      <a:pt x="1422" y="1406"/>
                    </a:lnTo>
                    <a:lnTo>
                      <a:pt x="1483" y="1467"/>
                    </a:lnTo>
                    <a:cubicBezTo>
                      <a:pt x="1479" y="1481"/>
                      <a:pt x="1475" y="1494"/>
                      <a:pt x="1471" y="1507"/>
                    </a:cubicBezTo>
                    <a:moveTo>
                      <a:pt x="1370" y="1406"/>
                    </a:moveTo>
                    <a:lnTo>
                      <a:pt x="1024" y="1061"/>
                    </a:lnTo>
                    <a:lnTo>
                      <a:pt x="1051" y="1035"/>
                    </a:lnTo>
                    <a:lnTo>
                      <a:pt x="1396" y="1380"/>
                    </a:lnTo>
                    <a:lnTo>
                      <a:pt x="1370" y="1406"/>
                    </a:lnTo>
                    <a:close/>
                    <a:moveTo>
                      <a:pt x="998" y="1035"/>
                    </a:moveTo>
                    <a:lnTo>
                      <a:pt x="653" y="689"/>
                    </a:lnTo>
                    <a:lnTo>
                      <a:pt x="679" y="663"/>
                    </a:lnTo>
                    <a:lnTo>
                      <a:pt x="1024" y="1008"/>
                    </a:lnTo>
                    <a:lnTo>
                      <a:pt x="998" y="1035"/>
                    </a:lnTo>
                    <a:moveTo>
                      <a:pt x="627" y="663"/>
                    </a:moveTo>
                    <a:lnTo>
                      <a:pt x="281" y="318"/>
                    </a:lnTo>
                    <a:lnTo>
                      <a:pt x="308" y="292"/>
                    </a:lnTo>
                    <a:lnTo>
                      <a:pt x="653" y="637"/>
                    </a:lnTo>
                    <a:lnTo>
                      <a:pt x="627" y="663"/>
                    </a:lnTo>
                    <a:moveTo>
                      <a:pt x="255" y="292"/>
                    </a:moveTo>
                    <a:lnTo>
                      <a:pt x="0" y="36"/>
                    </a:lnTo>
                    <a:cubicBezTo>
                      <a:pt x="5" y="24"/>
                      <a:pt x="11" y="12"/>
                      <a:pt x="16" y="0"/>
                    </a:cubicBezTo>
                    <a:lnTo>
                      <a:pt x="281" y="265"/>
                    </a:lnTo>
                    <a:lnTo>
                      <a:pt x="255" y="29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0" name="Freeform 89">
                <a:extLst>
                  <a:ext uri="{FF2B5EF4-FFF2-40B4-BE49-F238E27FC236}">
                    <a16:creationId xmlns:a16="http://schemas.microsoft.com/office/drawing/2014/main" xmlns="" id="{53AC8E9F-211F-4B19-AA7C-202CD334851B}"/>
                  </a:ext>
                </a:extLst>
              </p:cNvPr>
              <p:cNvSpPr>
                <a:spLocks noEditPoints="1"/>
              </p:cNvSpPr>
              <p:nvPr/>
            </p:nvSpPr>
            <p:spPr bwMode="auto">
              <a:xfrm>
                <a:off x="3999" y="3246"/>
                <a:ext cx="62" cy="63"/>
              </a:xfrm>
              <a:custGeom>
                <a:avLst/>
                <a:gdLst>
                  <a:gd name="T0" fmla="*/ 462 w 478"/>
                  <a:gd name="T1" fmla="*/ 487 h 487"/>
                  <a:gd name="T2" fmla="*/ 372 w 478"/>
                  <a:gd name="T3" fmla="*/ 397 h 487"/>
                  <a:gd name="T4" fmla="*/ 398 w 478"/>
                  <a:gd name="T5" fmla="*/ 371 h 487"/>
                  <a:gd name="T6" fmla="*/ 478 w 478"/>
                  <a:gd name="T7" fmla="*/ 451 h 487"/>
                  <a:gd name="T8" fmla="*/ 462 w 478"/>
                  <a:gd name="T9" fmla="*/ 487 h 487"/>
                  <a:gd name="T10" fmla="*/ 346 w 478"/>
                  <a:gd name="T11" fmla="*/ 371 h 487"/>
                  <a:gd name="T12" fmla="*/ 0 w 478"/>
                  <a:gd name="T13" fmla="*/ 26 h 487"/>
                  <a:gd name="T14" fmla="*/ 27 w 478"/>
                  <a:gd name="T15" fmla="*/ 0 h 487"/>
                  <a:gd name="T16" fmla="*/ 372 w 478"/>
                  <a:gd name="T17" fmla="*/ 345 h 487"/>
                  <a:gd name="T18" fmla="*/ 346 w 478"/>
                  <a:gd name="T19" fmla="*/ 37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87">
                    <a:moveTo>
                      <a:pt x="462" y="487"/>
                    </a:moveTo>
                    <a:lnTo>
                      <a:pt x="372" y="397"/>
                    </a:lnTo>
                    <a:lnTo>
                      <a:pt x="398" y="371"/>
                    </a:lnTo>
                    <a:lnTo>
                      <a:pt x="478" y="451"/>
                    </a:lnTo>
                    <a:cubicBezTo>
                      <a:pt x="473" y="463"/>
                      <a:pt x="467" y="475"/>
                      <a:pt x="462" y="487"/>
                    </a:cubicBezTo>
                    <a:moveTo>
                      <a:pt x="346" y="371"/>
                    </a:moveTo>
                    <a:lnTo>
                      <a:pt x="0" y="26"/>
                    </a:lnTo>
                    <a:lnTo>
                      <a:pt x="27" y="0"/>
                    </a:lnTo>
                    <a:lnTo>
                      <a:pt x="372" y="345"/>
                    </a:lnTo>
                    <a:lnTo>
                      <a:pt x="346"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1" name="Freeform 90">
                <a:extLst>
                  <a:ext uri="{FF2B5EF4-FFF2-40B4-BE49-F238E27FC236}">
                    <a16:creationId xmlns:a16="http://schemas.microsoft.com/office/drawing/2014/main" xmlns="" id="{F9CC2E72-FAD2-49F1-AEA6-970E45A4F309}"/>
                  </a:ext>
                </a:extLst>
              </p:cNvPr>
              <p:cNvSpPr>
                <a:spLocks/>
              </p:cNvSpPr>
              <p:nvPr/>
            </p:nvSpPr>
            <p:spPr bwMode="auto">
              <a:xfrm>
                <a:off x="3951" y="3198"/>
                <a:ext cx="32" cy="32"/>
              </a:xfrm>
              <a:custGeom>
                <a:avLst/>
                <a:gdLst>
                  <a:gd name="T0" fmla="*/ 218 w 245"/>
                  <a:gd name="T1" fmla="*/ 244 h 244"/>
                  <a:gd name="T2" fmla="*/ 0 w 245"/>
                  <a:gd name="T3" fmla="*/ 26 h 244"/>
                  <a:gd name="T4" fmla="*/ 26 w 245"/>
                  <a:gd name="T5" fmla="*/ 0 h 244"/>
                  <a:gd name="T6" fmla="*/ 245 w 245"/>
                  <a:gd name="T7" fmla="*/ 219 h 244"/>
                  <a:gd name="T8" fmla="*/ 218 w 245"/>
                  <a:gd name="T9" fmla="*/ 244 h 244"/>
                </a:gdLst>
                <a:ahLst/>
                <a:cxnLst>
                  <a:cxn ang="0">
                    <a:pos x="T0" y="T1"/>
                  </a:cxn>
                  <a:cxn ang="0">
                    <a:pos x="T2" y="T3"/>
                  </a:cxn>
                  <a:cxn ang="0">
                    <a:pos x="T4" y="T5"/>
                  </a:cxn>
                  <a:cxn ang="0">
                    <a:pos x="T6" y="T7"/>
                  </a:cxn>
                  <a:cxn ang="0">
                    <a:pos x="T8" y="T9"/>
                  </a:cxn>
                </a:cxnLst>
                <a:rect l="0" t="0" r="r" b="b"/>
                <a:pathLst>
                  <a:path w="245" h="244">
                    <a:moveTo>
                      <a:pt x="218" y="244"/>
                    </a:moveTo>
                    <a:lnTo>
                      <a:pt x="0" y="26"/>
                    </a:lnTo>
                    <a:lnTo>
                      <a:pt x="26" y="0"/>
                    </a:lnTo>
                    <a:lnTo>
                      <a:pt x="245" y="219"/>
                    </a:lnTo>
                    <a:cubicBezTo>
                      <a:pt x="236" y="228"/>
                      <a:pt x="227" y="236"/>
                      <a:pt x="218" y="24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2" name="Freeform 91">
                <a:extLst>
                  <a:ext uri="{FF2B5EF4-FFF2-40B4-BE49-F238E27FC236}">
                    <a16:creationId xmlns:a16="http://schemas.microsoft.com/office/drawing/2014/main" xmlns="" id="{7F6C8A13-CFC9-471F-8142-8219CF3EABFF}"/>
                  </a:ext>
                </a:extLst>
              </p:cNvPr>
              <p:cNvSpPr>
                <a:spLocks/>
              </p:cNvSpPr>
              <p:nvPr/>
            </p:nvSpPr>
            <p:spPr bwMode="auto">
              <a:xfrm>
                <a:off x="3979" y="3226"/>
                <a:ext cx="20" cy="20"/>
              </a:xfrm>
              <a:custGeom>
                <a:avLst/>
                <a:gdLst>
                  <a:gd name="T0" fmla="*/ 127 w 153"/>
                  <a:gd name="T1" fmla="*/ 153 h 153"/>
                  <a:gd name="T2" fmla="*/ 0 w 153"/>
                  <a:gd name="T3" fmla="*/ 25 h 153"/>
                  <a:gd name="T4" fmla="*/ 27 w 153"/>
                  <a:gd name="T5" fmla="*/ 0 h 153"/>
                  <a:gd name="T6" fmla="*/ 153 w 153"/>
                  <a:gd name="T7" fmla="*/ 126 h 153"/>
                  <a:gd name="T8" fmla="*/ 127 w 153"/>
                  <a:gd name="T9" fmla="*/ 153 h 153"/>
                </a:gdLst>
                <a:ahLst/>
                <a:cxnLst>
                  <a:cxn ang="0">
                    <a:pos x="T0" y="T1"/>
                  </a:cxn>
                  <a:cxn ang="0">
                    <a:pos x="T2" y="T3"/>
                  </a:cxn>
                  <a:cxn ang="0">
                    <a:pos x="T4" y="T5"/>
                  </a:cxn>
                  <a:cxn ang="0">
                    <a:pos x="T6" y="T7"/>
                  </a:cxn>
                  <a:cxn ang="0">
                    <a:pos x="T8" y="T9"/>
                  </a:cxn>
                </a:cxnLst>
                <a:rect l="0" t="0" r="r" b="b"/>
                <a:pathLst>
                  <a:path w="153" h="153">
                    <a:moveTo>
                      <a:pt x="127" y="153"/>
                    </a:moveTo>
                    <a:lnTo>
                      <a:pt x="0" y="25"/>
                    </a:lnTo>
                    <a:cubicBezTo>
                      <a:pt x="9" y="17"/>
                      <a:pt x="18" y="9"/>
                      <a:pt x="27" y="0"/>
                    </a:cubicBezTo>
                    <a:lnTo>
                      <a:pt x="153" y="126"/>
                    </a:lnTo>
                    <a:lnTo>
                      <a:pt x="127" y="15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3" name="Freeform 92">
                <a:extLst>
                  <a:ext uri="{FF2B5EF4-FFF2-40B4-BE49-F238E27FC236}">
                    <a16:creationId xmlns:a16="http://schemas.microsoft.com/office/drawing/2014/main" xmlns="" id="{766A37E6-A288-4159-ABFB-FD7EDFEE8A31}"/>
                  </a:ext>
                </a:extLst>
              </p:cNvPr>
              <p:cNvSpPr>
                <a:spLocks noEditPoints="1"/>
              </p:cNvSpPr>
              <p:nvPr/>
            </p:nvSpPr>
            <p:spPr bwMode="auto">
              <a:xfrm>
                <a:off x="3855" y="3098"/>
                <a:ext cx="96" cy="100"/>
              </a:xfrm>
              <a:custGeom>
                <a:avLst/>
                <a:gdLst>
                  <a:gd name="T0" fmla="*/ 716 w 743"/>
                  <a:gd name="T1" fmla="*/ 769 h 769"/>
                  <a:gd name="T2" fmla="*/ 371 w 743"/>
                  <a:gd name="T3" fmla="*/ 424 h 769"/>
                  <a:gd name="T4" fmla="*/ 397 w 743"/>
                  <a:gd name="T5" fmla="*/ 397 h 769"/>
                  <a:gd name="T6" fmla="*/ 743 w 743"/>
                  <a:gd name="T7" fmla="*/ 743 h 769"/>
                  <a:gd name="T8" fmla="*/ 716 w 743"/>
                  <a:gd name="T9" fmla="*/ 769 h 769"/>
                  <a:gd name="T10" fmla="*/ 345 w 743"/>
                  <a:gd name="T11" fmla="*/ 397 h 769"/>
                  <a:gd name="T12" fmla="*/ 0 w 743"/>
                  <a:gd name="T13" fmla="*/ 52 h 769"/>
                  <a:gd name="T14" fmla="*/ 26 w 743"/>
                  <a:gd name="T15" fmla="*/ 26 h 769"/>
                  <a:gd name="T16" fmla="*/ 0 w 743"/>
                  <a:gd name="T17" fmla="*/ 0 h 769"/>
                  <a:gd name="T18" fmla="*/ 371 w 743"/>
                  <a:gd name="T19" fmla="*/ 371 h 769"/>
                  <a:gd name="T20" fmla="*/ 345 w 743"/>
                  <a:gd name="T21" fmla="*/ 397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3" h="769">
                    <a:moveTo>
                      <a:pt x="716" y="769"/>
                    </a:moveTo>
                    <a:lnTo>
                      <a:pt x="371" y="424"/>
                    </a:lnTo>
                    <a:lnTo>
                      <a:pt x="397" y="397"/>
                    </a:lnTo>
                    <a:lnTo>
                      <a:pt x="743" y="743"/>
                    </a:lnTo>
                    <a:lnTo>
                      <a:pt x="716" y="769"/>
                    </a:lnTo>
                    <a:moveTo>
                      <a:pt x="345" y="397"/>
                    </a:moveTo>
                    <a:lnTo>
                      <a:pt x="0" y="52"/>
                    </a:lnTo>
                    <a:lnTo>
                      <a:pt x="26" y="26"/>
                    </a:lnTo>
                    <a:lnTo>
                      <a:pt x="0" y="0"/>
                    </a:lnTo>
                    <a:lnTo>
                      <a:pt x="371" y="371"/>
                    </a:lnTo>
                    <a:lnTo>
                      <a:pt x="345" y="39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4" name="Freeform 93">
                <a:extLst>
                  <a:ext uri="{FF2B5EF4-FFF2-40B4-BE49-F238E27FC236}">
                    <a16:creationId xmlns:a16="http://schemas.microsoft.com/office/drawing/2014/main" xmlns="" id="{55E85150-6670-45E7-B025-6267556732AC}"/>
                  </a:ext>
                </a:extLst>
              </p:cNvPr>
              <p:cNvSpPr>
                <a:spLocks noEditPoints="1"/>
              </p:cNvSpPr>
              <p:nvPr/>
            </p:nvSpPr>
            <p:spPr bwMode="auto">
              <a:xfrm>
                <a:off x="4028" y="3371"/>
                <a:ext cx="196" cy="197"/>
              </a:xfrm>
              <a:custGeom>
                <a:avLst/>
                <a:gdLst>
                  <a:gd name="T0" fmla="*/ 1498 w 1515"/>
                  <a:gd name="T1" fmla="*/ 1524 h 1524"/>
                  <a:gd name="T2" fmla="*/ 1266 w 1515"/>
                  <a:gd name="T3" fmla="*/ 1292 h 1524"/>
                  <a:gd name="T4" fmla="*/ 1293 w 1515"/>
                  <a:gd name="T5" fmla="*/ 1266 h 1524"/>
                  <a:gd name="T6" fmla="*/ 1515 w 1515"/>
                  <a:gd name="T7" fmla="*/ 1488 h 1524"/>
                  <a:gd name="T8" fmla="*/ 1498 w 1515"/>
                  <a:gd name="T9" fmla="*/ 1524 h 1524"/>
                  <a:gd name="T10" fmla="*/ 1240 w 1515"/>
                  <a:gd name="T11" fmla="*/ 1266 h 1524"/>
                  <a:gd name="T12" fmla="*/ 895 w 1515"/>
                  <a:gd name="T13" fmla="*/ 921 h 1524"/>
                  <a:gd name="T14" fmla="*/ 921 w 1515"/>
                  <a:gd name="T15" fmla="*/ 894 h 1524"/>
                  <a:gd name="T16" fmla="*/ 1266 w 1515"/>
                  <a:gd name="T17" fmla="*/ 1240 h 1524"/>
                  <a:gd name="T18" fmla="*/ 1240 w 1515"/>
                  <a:gd name="T19" fmla="*/ 1266 h 1524"/>
                  <a:gd name="T20" fmla="*/ 869 w 1515"/>
                  <a:gd name="T21" fmla="*/ 894 h 1524"/>
                  <a:gd name="T22" fmla="*/ 523 w 1515"/>
                  <a:gd name="T23" fmla="*/ 549 h 1524"/>
                  <a:gd name="T24" fmla="*/ 550 w 1515"/>
                  <a:gd name="T25" fmla="*/ 523 h 1524"/>
                  <a:gd name="T26" fmla="*/ 895 w 1515"/>
                  <a:gd name="T27" fmla="*/ 868 h 1524"/>
                  <a:gd name="T28" fmla="*/ 869 w 1515"/>
                  <a:gd name="T29" fmla="*/ 894 h 1524"/>
                  <a:gd name="T30" fmla="*/ 497 w 1515"/>
                  <a:gd name="T31" fmla="*/ 523 h 1524"/>
                  <a:gd name="T32" fmla="*/ 152 w 1515"/>
                  <a:gd name="T33" fmla="*/ 178 h 1524"/>
                  <a:gd name="T34" fmla="*/ 178 w 1515"/>
                  <a:gd name="T35" fmla="*/ 151 h 1524"/>
                  <a:gd name="T36" fmla="*/ 523 w 1515"/>
                  <a:gd name="T37" fmla="*/ 497 h 1524"/>
                  <a:gd name="T38" fmla="*/ 497 w 1515"/>
                  <a:gd name="T39" fmla="*/ 523 h 1524"/>
                  <a:gd name="T40" fmla="*/ 126 w 1515"/>
                  <a:gd name="T41" fmla="*/ 151 h 1524"/>
                  <a:gd name="T42" fmla="*/ 0 w 1515"/>
                  <a:gd name="T43" fmla="*/ 25 h 1524"/>
                  <a:gd name="T44" fmla="*/ 27 w 1515"/>
                  <a:gd name="T45" fmla="*/ 0 h 1524"/>
                  <a:gd name="T46" fmla="*/ 152 w 1515"/>
                  <a:gd name="T47" fmla="*/ 125 h 1524"/>
                  <a:gd name="T48" fmla="*/ 126 w 1515"/>
                  <a:gd name="T49" fmla="*/ 151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15" h="1524">
                    <a:moveTo>
                      <a:pt x="1498" y="1524"/>
                    </a:moveTo>
                    <a:lnTo>
                      <a:pt x="1266" y="1292"/>
                    </a:lnTo>
                    <a:lnTo>
                      <a:pt x="1293" y="1266"/>
                    </a:lnTo>
                    <a:lnTo>
                      <a:pt x="1515" y="1488"/>
                    </a:lnTo>
                    <a:lnTo>
                      <a:pt x="1498" y="1524"/>
                    </a:lnTo>
                    <a:moveTo>
                      <a:pt x="1240" y="1266"/>
                    </a:moveTo>
                    <a:lnTo>
                      <a:pt x="895" y="921"/>
                    </a:lnTo>
                    <a:lnTo>
                      <a:pt x="921" y="894"/>
                    </a:lnTo>
                    <a:lnTo>
                      <a:pt x="1266" y="1240"/>
                    </a:lnTo>
                    <a:lnTo>
                      <a:pt x="1240" y="1266"/>
                    </a:lnTo>
                    <a:moveTo>
                      <a:pt x="869" y="894"/>
                    </a:moveTo>
                    <a:lnTo>
                      <a:pt x="523" y="549"/>
                    </a:lnTo>
                    <a:lnTo>
                      <a:pt x="550" y="523"/>
                    </a:lnTo>
                    <a:lnTo>
                      <a:pt x="895" y="868"/>
                    </a:lnTo>
                    <a:lnTo>
                      <a:pt x="869" y="894"/>
                    </a:lnTo>
                    <a:moveTo>
                      <a:pt x="497" y="523"/>
                    </a:moveTo>
                    <a:lnTo>
                      <a:pt x="152" y="178"/>
                    </a:lnTo>
                    <a:lnTo>
                      <a:pt x="178" y="151"/>
                    </a:lnTo>
                    <a:lnTo>
                      <a:pt x="523" y="497"/>
                    </a:lnTo>
                    <a:lnTo>
                      <a:pt x="497" y="523"/>
                    </a:lnTo>
                    <a:close/>
                    <a:moveTo>
                      <a:pt x="126" y="151"/>
                    </a:moveTo>
                    <a:lnTo>
                      <a:pt x="0" y="25"/>
                    </a:lnTo>
                    <a:cubicBezTo>
                      <a:pt x="9" y="18"/>
                      <a:pt x="18" y="9"/>
                      <a:pt x="27" y="0"/>
                    </a:cubicBezTo>
                    <a:lnTo>
                      <a:pt x="152" y="125"/>
                    </a:lnTo>
                    <a:lnTo>
                      <a:pt x="126" y="15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5" name="Freeform 94">
                <a:extLst>
                  <a:ext uri="{FF2B5EF4-FFF2-40B4-BE49-F238E27FC236}">
                    <a16:creationId xmlns:a16="http://schemas.microsoft.com/office/drawing/2014/main" xmlns="" id="{3F170ECB-0B16-4782-BB3E-4EFEF8157B35}"/>
                  </a:ext>
                </a:extLst>
              </p:cNvPr>
              <p:cNvSpPr>
                <a:spLocks noEditPoints="1"/>
              </p:cNvSpPr>
              <p:nvPr/>
            </p:nvSpPr>
            <p:spPr bwMode="auto">
              <a:xfrm>
                <a:off x="3903" y="3246"/>
                <a:ext cx="128" cy="128"/>
              </a:xfrm>
              <a:custGeom>
                <a:avLst/>
                <a:gdLst>
                  <a:gd name="T0" fmla="*/ 963 w 990"/>
                  <a:gd name="T1" fmla="*/ 988 h 988"/>
                  <a:gd name="T2" fmla="*/ 743 w 990"/>
                  <a:gd name="T3" fmla="*/ 769 h 988"/>
                  <a:gd name="T4" fmla="*/ 770 w 990"/>
                  <a:gd name="T5" fmla="*/ 743 h 988"/>
                  <a:gd name="T6" fmla="*/ 990 w 990"/>
                  <a:gd name="T7" fmla="*/ 963 h 988"/>
                  <a:gd name="T8" fmla="*/ 963 w 990"/>
                  <a:gd name="T9" fmla="*/ 988 h 988"/>
                  <a:gd name="T10" fmla="*/ 717 w 990"/>
                  <a:gd name="T11" fmla="*/ 743 h 988"/>
                  <a:gd name="T12" fmla="*/ 372 w 990"/>
                  <a:gd name="T13" fmla="*/ 397 h 988"/>
                  <a:gd name="T14" fmla="*/ 398 w 990"/>
                  <a:gd name="T15" fmla="*/ 371 h 988"/>
                  <a:gd name="T16" fmla="*/ 743 w 990"/>
                  <a:gd name="T17" fmla="*/ 716 h 988"/>
                  <a:gd name="T18" fmla="*/ 717 w 990"/>
                  <a:gd name="T19" fmla="*/ 743 h 988"/>
                  <a:gd name="T20" fmla="*/ 345 w 990"/>
                  <a:gd name="T21" fmla="*/ 371 h 988"/>
                  <a:gd name="T22" fmla="*/ 0 w 990"/>
                  <a:gd name="T23" fmla="*/ 26 h 988"/>
                  <a:gd name="T24" fmla="*/ 26 w 990"/>
                  <a:gd name="T25" fmla="*/ 0 h 988"/>
                  <a:gd name="T26" fmla="*/ 372 w 990"/>
                  <a:gd name="T27" fmla="*/ 345 h 988"/>
                  <a:gd name="T28" fmla="*/ 345 w 990"/>
                  <a:gd name="T29" fmla="*/ 37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0" h="988">
                    <a:moveTo>
                      <a:pt x="963" y="988"/>
                    </a:moveTo>
                    <a:lnTo>
                      <a:pt x="743" y="769"/>
                    </a:lnTo>
                    <a:lnTo>
                      <a:pt x="770" y="743"/>
                    </a:lnTo>
                    <a:lnTo>
                      <a:pt x="990" y="963"/>
                    </a:lnTo>
                    <a:cubicBezTo>
                      <a:pt x="981" y="972"/>
                      <a:pt x="972" y="981"/>
                      <a:pt x="963" y="988"/>
                    </a:cubicBezTo>
                    <a:close/>
                    <a:moveTo>
                      <a:pt x="717" y="743"/>
                    </a:moveTo>
                    <a:lnTo>
                      <a:pt x="372" y="397"/>
                    </a:lnTo>
                    <a:lnTo>
                      <a:pt x="398" y="371"/>
                    </a:lnTo>
                    <a:lnTo>
                      <a:pt x="743" y="716"/>
                    </a:lnTo>
                    <a:lnTo>
                      <a:pt x="717" y="743"/>
                    </a:lnTo>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6" name="Freeform 95">
                <a:extLst>
                  <a:ext uri="{FF2B5EF4-FFF2-40B4-BE49-F238E27FC236}">
                    <a16:creationId xmlns:a16="http://schemas.microsoft.com/office/drawing/2014/main" xmlns="" id="{85FC7FBE-8C6F-4248-8637-60FEDEC47C23}"/>
                  </a:ext>
                </a:extLst>
              </p:cNvPr>
              <p:cNvSpPr>
                <a:spLocks/>
              </p:cNvSpPr>
              <p:nvPr/>
            </p:nvSpPr>
            <p:spPr bwMode="auto">
              <a:xfrm>
                <a:off x="3855" y="3198"/>
                <a:ext cx="45" cy="43"/>
              </a:xfrm>
              <a:custGeom>
                <a:avLst/>
                <a:gdLst>
                  <a:gd name="T0" fmla="*/ 305 w 353"/>
                  <a:gd name="T1" fmla="*/ 332 h 332"/>
                  <a:gd name="T2" fmla="*/ 0 w 353"/>
                  <a:gd name="T3" fmla="*/ 26 h 332"/>
                  <a:gd name="T4" fmla="*/ 26 w 353"/>
                  <a:gd name="T5" fmla="*/ 0 h 332"/>
                  <a:gd name="T6" fmla="*/ 353 w 353"/>
                  <a:gd name="T7" fmla="*/ 327 h 332"/>
                  <a:gd name="T8" fmla="*/ 316 w 353"/>
                  <a:gd name="T9" fmla="*/ 330 h 332"/>
                  <a:gd name="T10" fmla="*/ 305 w 353"/>
                  <a:gd name="T11" fmla="*/ 332 h 332"/>
                </a:gdLst>
                <a:ahLst/>
                <a:cxnLst>
                  <a:cxn ang="0">
                    <a:pos x="T0" y="T1"/>
                  </a:cxn>
                  <a:cxn ang="0">
                    <a:pos x="T2" y="T3"/>
                  </a:cxn>
                  <a:cxn ang="0">
                    <a:pos x="T4" y="T5"/>
                  </a:cxn>
                  <a:cxn ang="0">
                    <a:pos x="T6" y="T7"/>
                  </a:cxn>
                  <a:cxn ang="0">
                    <a:pos x="T8" y="T9"/>
                  </a:cxn>
                  <a:cxn ang="0">
                    <a:pos x="T10" y="T11"/>
                  </a:cxn>
                </a:cxnLst>
                <a:rect l="0" t="0" r="r" b="b"/>
                <a:pathLst>
                  <a:path w="353" h="332">
                    <a:moveTo>
                      <a:pt x="305" y="332"/>
                    </a:moveTo>
                    <a:lnTo>
                      <a:pt x="0" y="26"/>
                    </a:lnTo>
                    <a:lnTo>
                      <a:pt x="26" y="0"/>
                    </a:lnTo>
                    <a:lnTo>
                      <a:pt x="353" y="327"/>
                    </a:lnTo>
                    <a:cubicBezTo>
                      <a:pt x="341" y="327"/>
                      <a:pt x="328" y="328"/>
                      <a:pt x="316" y="330"/>
                    </a:cubicBezTo>
                    <a:cubicBezTo>
                      <a:pt x="312" y="330"/>
                      <a:pt x="309" y="331"/>
                      <a:pt x="305" y="332"/>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7" name="Freeform 96">
                <a:extLst>
                  <a:ext uri="{FF2B5EF4-FFF2-40B4-BE49-F238E27FC236}">
                    <a16:creationId xmlns:a16="http://schemas.microsoft.com/office/drawing/2014/main" xmlns="" id="{7C9E161C-0B9B-4AC0-A0F5-45EC92E21F65}"/>
                  </a:ext>
                </a:extLst>
              </p:cNvPr>
              <p:cNvSpPr>
                <a:spLocks/>
              </p:cNvSpPr>
              <p:nvPr/>
            </p:nvSpPr>
            <p:spPr bwMode="auto">
              <a:xfrm>
                <a:off x="3894" y="3240"/>
                <a:ext cx="9" cy="6"/>
              </a:xfrm>
              <a:custGeom>
                <a:avLst/>
                <a:gdLst>
                  <a:gd name="T0" fmla="*/ 40 w 66"/>
                  <a:gd name="T1" fmla="*/ 45 h 45"/>
                  <a:gd name="T2" fmla="*/ 0 w 66"/>
                  <a:gd name="T3" fmla="*/ 5 h 45"/>
                  <a:gd name="T4" fmla="*/ 11 w 66"/>
                  <a:gd name="T5" fmla="*/ 3 h 45"/>
                  <a:gd name="T6" fmla="*/ 48 w 66"/>
                  <a:gd name="T7" fmla="*/ 0 h 45"/>
                  <a:gd name="T8" fmla="*/ 66 w 66"/>
                  <a:gd name="T9" fmla="*/ 18 h 45"/>
                  <a:gd name="T10" fmla="*/ 40 w 66"/>
                  <a:gd name="T11" fmla="*/ 45 h 45"/>
                </a:gdLst>
                <a:ahLst/>
                <a:cxnLst>
                  <a:cxn ang="0">
                    <a:pos x="T0" y="T1"/>
                  </a:cxn>
                  <a:cxn ang="0">
                    <a:pos x="T2" y="T3"/>
                  </a:cxn>
                  <a:cxn ang="0">
                    <a:pos x="T4" y="T5"/>
                  </a:cxn>
                  <a:cxn ang="0">
                    <a:pos x="T6" y="T7"/>
                  </a:cxn>
                  <a:cxn ang="0">
                    <a:pos x="T8" y="T9"/>
                  </a:cxn>
                  <a:cxn ang="0">
                    <a:pos x="T10" y="T11"/>
                  </a:cxn>
                </a:cxnLst>
                <a:rect l="0" t="0" r="r" b="b"/>
                <a:pathLst>
                  <a:path w="66" h="45">
                    <a:moveTo>
                      <a:pt x="40" y="45"/>
                    </a:moveTo>
                    <a:lnTo>
                      <a:pt x="0" y="5"/>
                    </a:lnTo>
                    <a:cubicBezTo>
                      <a:pt x="4" y="4"/>
                      <a:pt x="7" y="3"/>
                      <a:pt x="11" y="3"/>
                    </a:cubicBezTo>
                    <a:cubicBezTo>
                      <a:pt x="23" y="1"/>
                      <a:pt x="36" y="0"/>
                      <a:pt x="48" y="0"/>
                    </a:cubicBezTo>
                    <a:lnTo>
                      <a:pt x="66" y="18"/>
                    </a:lnTo>
                    <a:lnTo>
                      <a:pt x="40" y="45"/>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8" name="Freeform 97">
                <a:extLst>
                  <a:ext uri="{FF2B5EF4-FFF2-40B4-BE49-F238E27FC236}">
                    <a16:creationId xmlns:a16="http://schemas.microsoft.com/office/drawing/2014/main" xmlns="" id="{9776FA5E-7F8B-4E10-BACA-98F0377498BA}"/>
                  </a:ext>
                </a:extLst>
              </p:cNvPr>
              <p:cNvSpPr>
                <a:spLocks/>
              </p:cNvSpPr>
              <p:nvPr/>
            </p:nvSpPr>
            <p:spPr bwMode="auto">
              <a:xfrm>
                <a:off x="3851" y="3194"/>
                <a:ext cx="4" cy="4"/>
              </a:xfrm>
              <a:custGeom>
                <a:avLst/>
                <a:gdLst>
                  <a:gd name="T0" fmla="*/ 0 w 4"/>
                  <a:gd name="T1" fmla="*/ 4 h 4"/>
                  <a:gd name="T2" fmla="*/ 0 w 4"/>
                  <a:gd name="T3" fmla="*/ 4 h 4"/>
                  <a:gd name="T4" fmla="*/ 0 w 4"/>
                  <a:gd name="T5" fmla="*/ 4 h 4"/>
                  <a:gd name="T6" fmla="*/ 3 w 4"/>
                  <a:gd name="T7" fmla="*/ 0 h 4"/>
                  <a:gd name="T8" fmla="*/ 4 w 4"/>
                  <a:gd name="T9" fmla="*/ 1 h 4"/>
                  <a:gd name="T10" fmla="*/ 0 w 4"/>
                  <a:gd name="T11" fmla="*/ 4 h 4"/>
                </a:gdLst>
                <a:ahLst/>
                <a:cxnLst>
                  <a:cxn ang="0">
                    <a:pos x="T0" y="T1"/>
                  </a:cxn>
                  <a:cxn ang="0">
                    <a:pos x="T2" y="T3"/>
                  </a:cxn>
                  <a:cxn ang="0">
                    <a:pos x="T4" y="T5"/>
                  </a:cxn>
                  <a:cxn ang="0">
                    <a:pos x="T6" y="T7"/>
                  </a:cxn>
                  <a:cxn ang="0">
                    <a:pos x="T8" y="T9"/>
                  </a:cxn>
                  <a:cxn ang="0">
                    <a:pos x="T10" y="T11"/>
                  </a:cxn>
                </a:cxnLst>
                <a:rect l="0" t="0" r="r" b="b"/>
                <a:pathLst>
                  <a:path w="4" h="4">
                    <a:moveTo>
                      <a:pt x="0" y="4"/>
                    </a:moveTo>
                    <a:lnTo>
                      <a:pt x="0" y="4"/>
                    </a:lnTo>
                    <a:lnTo>
                      <a:pt x="0" y="4"/>
                    </a:lnTo>
                    <a:lnTo>
                      <a:pt x="3" y="0"/>
                    </a:lnTo>
                    <a:lnTo>
                      <a:pt x="4" y="1"/>
                    </a:lnTo>
                    <a:lnTo>
                      <a:pt x="0" y="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9" name="Freeform 98">
                <a:extLst>
                  <a:ext uri="{FF2B5EF4-FFF2-40B4-BE49-F238E27FC236}">
                    <a16:creationId xmlns:a16="http://schemas.microsoft.com/office/drawing/2014/main" xmlns="" id="{4B59D23B-3C98-424A-9B17-7EF297C139D3}"/>
                  </a:ext>
                </a:extLst>
              </p:cNvPr>
              <p:cNvSpPr>
                <a:spLocks noEditPoints="1"/>
              </p:cNvSpPr>
              <p:nvPr/>
            </p:nvSpPr>
            <p:spPr bwMode="auto">
              <a:xfrm>
                <a:off x="4017" y="3453"/>
                <a:ext cx="175" cy="178"/>
              </a:xfrm>
              <a:custGeom>
                <a:avLst/>
                <a:gdLst>
                  <a:gd name="T0" fmla="*/ 1322 w 1348"/>
                  <a:gd name="T1" fmla="*/ 1374 h 1374"/>
                  <a:gd name="T2" fmla="*/ 977 w 1348"/>
                  <a:gd name="T3" fmla="*/ 1029 h 1374"/>
                  <a:gd name="T4" fmla="*/ 1003 w 1348"/>
                  <a:gd name="T5" fmla="*/ 1002 h 1374"/>
                  <a:gd name="T6" fmla="*/ 1348 w 1348"/>
                  <a:gd name="T7" fmla="*/ 1348 h 1374"/>
                  <a:gd name="T8" fmla="*/ 1322 w 1348"/>
                  <a:gd name="T9" fmla="*/ 1374 h 1374"/>
                  <a:gd name="T10" fmla="*/ 951 w 1348"/>
                  <a:gd name="T11" fmla="*/ 1002 h 1374"/>
                  <a:gd name="T12" fmla="*/ 605 w 1348"/>
                  <a:gd name="T13" fmla="*/ 657 h 1374"/>
                  <a:gd name="T14" fmla="*/ 632 w 1348"/>
                  <a:gd name="T15" fmla="*/ 631 h 1374"/>
                  <a:gd name="T16" fmla="*/ 977 w 1348"/>
                  <a:gd name="T17" fmla="*/ 976 h 1374"/>
                  <a:gd name="T18" fmla="*/ 951 w 1348"/>
                  <a:gd name="T19" fmla="*/ 1002 h 1374"/>
                  <a:gd name="T20" fmla="*/ 579 w 1348"/>
                  <a:gd name="T21" fmla="*/ 631 h 1374"/>
                  <a:gd name="T22" fmla="*/ 234 w 1348"/>
                  <a:gd name="T23" fmla="*/ 286 h 1374"/>
                  <a:gd name="T24" fmla="*/ 260 w 1348"/>
                  <a:gd name="T25" fmla="*/ 259 h 1374"/>
                  <a:gd name="T26" fmla="*/ 605 w 1348"/>
                  <a:gd name="T27" fmla="*/ 605 h 1374"/>
                  <a:gd name="T28" fmla="*/ 579 w 1348"/>
                  <a:gd name="T29" fmla="*/ 631 h 1374"/>
                  <a:gd name="T30" fmla="*/ 208 w 1348"/>
                  <a:gd name="T31" fmla="*/ 259 h 1374"/>
                  <a:gd name="T32" fmla="*/ 12 w 1348"/>
                  <a:gd name="T33" fmla="*/ 64 h 1374"/>
                  <a:gd name="T34" fmla="*/ 0 w 1348"/>
                  <a:gd name="T35" fmla="*/ 0 h 1374"/>
                  <a:gd name="T36" fmla="*/ 234 w 1348"/>
                  <a:gd name="T37" fmla="*/ 233 h 1374"/>
                  <a:gd name="T38" fmla="*/ 208 w 1348"/>
                  <a:gd name="T39" fmla="*/ 259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8" h="1374">
                    <a:moveTo>
                      <a:pt x="1322" y="1374"/>
                    </a:moveTo>
                    <a:lnTo>
                      <a:pt x="977" y="1029"/>
                    </a:lnTo>
                    <a:lnTo>
                      <a:pt x="1003" y="1002"/>
                    </a:lnTo>
                    <a:lnTo>
                      <a:pt x="1348" y="1348"/>
                    </a:lnTo>
                    <a:lnTo>
                      <a:pt x="1322" y="1374"/>
                    </a:lnTo>
                    <a:moveTo>
                      <a:pt x="951" y="1002"/>
                    </a:moveTo>
                    <a:lnTo>
                      <a:pt x="605" y="657"/>
                    </a:lnTo>
                    <a:lnTo>
                      <a:pt x="632" y="631"/>
                    </a:lnTo>
                    <a:lnTo>
                      <a:pt x="977" y="976"/>
                    </a:lnTo>
                    <a:lnTo>
                      <a:pt x="951" y="1002"/>
                    </a:lnTo>
                    <a:moveTo>
                      <a:pt x="579" y="631"/>
                    </a:moveTo>
                    <a:lnTo>
                      <a:pt x="234" y="286"/>
                    </a:lnTo>
                    <a:lnTo>
                      <a:pt x="260" y="259"/>
                    </a:lnTo>
                    <a:lnTo>
                      <a:pt x="605" y="605"/>
                    </a:lnTo>
                    <a:lnTo>
                      <a:pt x="579" y="631"/>
                    </a:lnTo>
                    <a:close/>
                    <a:moveTo>
                      <a:pt x="208" y="259"/>
                    </a:moveTo>
                    <a:lnTo>
                      <a:pt x="12" y="64"/>
                    </a:lnTo>
                    <a:cubicBezTo>
                      <a:pt x="8" y="42"/>
                      <a:pt x="4" y="21"/>
                      <a:pt x="0" y="0"/>
                    </a:cubicBezTo>
                    <a:lnTo>
                      <a:pt x="234" y="233"/>
                    </a:lnTo>
                    <a:lnTo>
                      <a:pt x="208" y="25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0" name="Freeform 99">
                <a:extLst>
                  <a:ext uri="{FF2B5EF4-FFF2-40B4-BE49-F238E27FC236}">
                    <a16:creationId xmlns:a16="http://schemas.microsoft.com/office/drawing/2014/main" xmlns="" id="{C1EE30E7-DA13-40A6-B942-0F063D8A13E6}"/>
                  </a:ext>
                </a:extLst>
              </p:cNvPr>
              <p:cNvSpPr>
                <a:spLocks noEditPoints="1"/>
              </p:cNvSpPr>
              <p:nvPr/>
            </p:nvSpPr>
            <p:spPr bwMode="auto">
              <a:xfrm>
                <a:off x="3951" y="3390"/>
                <a:ext cx="68" cy="71"/>
              </a:xfrm>
              <a:custGeom>
                <a:avLst/>
                <a:gdLst>
                  <a:gd name="T0" fmla="*/ 521 w 521"/>
                  <a:gd name="T1" fmla="*/ 548 h 548"/>
                  <a:gd name="T2" fmla="*/ 371 w 521"/>
                  <a:gd name="T3" fmla="*/ 398 h 548"/>
                  <a:gd name="T4" fmla="*/ 398 w 521"/>
                  <a:gd name="T5" fmla="*/ 372 h 548"/>
                  <a:gd name="T6" fmla="*/ 509 w 521"/>
                  <a:gd name="T7" fmla="*/ 484 h 548"/>
                  <a:gd name="T8" fmla="*/ 521 w 521"/>
                  <a:gd name="T9" fmla="*/ 548 h 548"/>
                  <a:gd name="T10" fmla="*/ 345 w 521"/>
                  <a:gd name="T11" fmla="*/ 372 h 548"/>
                  <a:gd name="T12" fmla="*/ 0 w 521"/>
                  <a:gd name="T13" fmla="*/ 27 h 548"/>
                  <a:gd name="T14" fmla="*/ 26 w 521"/>
                  <a:gd name="T15" fmla="*/ 0 h 548"/>
                  <a:gd name="T16" fmla="*/ 371 w 521"/>
                  <a:gd name="T17" fmla="*/ 346 h 548"/>
                  <a:gd name="T18" fmla="*/ 345 w 521"/>
                  <a:gd name="T19" fmla="*/ 372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 h="548">
                    <a:moveTo>
                      <a:pt x="521" y="548"/>
                    </a:moveTo>
                    <a:lnTo>
                      <a:pt x="371" y="398"/>
                    </a:lnTo>
                    <a:lnTo>
                      <a:pt x="398" y="372"/>
                    </a:lnTo>
                    <a:lnTo>
                      <a:pt x="509" y="484"/>
                    </a:lnTo>
                    <a:cubicBezTo>
                      <a:pt x="513" y="505"/>
                      <a:pt x="517" y="526"/>
                      <a:pt x="521" y="548"/>
                    </a:cubicBezTo>
                    <a:close/>
                    <a:moveTo>
                      <a:pt x="345" y="372"/>
                    </a:moveTo>
                    <a:lnTo>
                      <a:pt x="0" y="27"/>
                    </a:lnTo>
                    <a:lnTo>
                      <a:pt x="26" y="0"/>
                    </a:lnTo>
                    <a:lnTo>
                      <a:pt x="371" y="346"/>
                    </a:lnTo>
                    <a:lnTo>
                      <a:pt x="345"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1" name="Freeform 100">
                <a:extLst>
                  <a:ext uri="{FF2B5EF4-FFF2-40B4-BE49-F238E27FC236}">
                    <a16:creationId xmlns:a16="http://schemas.microsoft.com/office/drawing/2014/main" xmlns="" id="{E1898756-BE17-4C84-BDC0-FF182B28C432}"/>
                  </a:ext>
                </a:extLst>
              </p:cNvPr>
              <p:cNvSpPr>
                <a:spLocks/>
              </p:cNvSpPr>
              <p:nvPr/>
            </p:nvSpPr>
            <p:spPr bwMode="auto">
              <a:xfrm>
                <a:off x="3903" y="3342"/>
                <a:ext cx="30" cy="34"/>
              </a:xfrm>
              <a:custGeom>
                <a:avLst/>
                <a:gdLst>
                  <a:gd name="T0" fmla="*/ 234 w 234"/>
                  <a:gd name="T1" fmla="*/ 260 h 260"/>
                  <a:gd name="T2" fmla="*/ 0 w 234"/>
                  <a:gd name="T3" fmla="*/ 26 h 260"/>
                  <a:gd name="T4" fmla="*/ 26 w 234"/>
                  <a:gd name="T5" fmla="*/ 0 h 260"/>
                  <a:gd name="T6" fmla="*/ 227 w 234"/>
                  <a:gd name="T7" fmla="*/ 201 h 260"/>
                  <a:gd name="T8" fmla="*/ 234 w 234"/>
                  <a:gd name="T9" fmla="*/ 260 h 260"/>
                </a:gdLst>
                <a:ahLst/>
                <a:cxnLst>
                  <a:cxn ang="0">
                    <a:pos x="T0" y="T1"/>
                  </a:cxn>
                  <a:cxn ang="0">
                    <a:pos x="T2" y="T3"/>
                  </a:cxn>
                  <a:cxn ang="0">
                    <a:pos x="T4" y="T5"/>
                  </a:cxn>
                  <a:cxn ang="0">
                    <a:pos x="T6" y="T7"/>
                  </a:cxn>
                  <a:cxn ang="0">
                    <a:pos x="T8" y="T9"/>
                  </a:cxn>
                </a:cxnLst>
                <a:rect l="0" t="0" r="r" b="b"/>
                <a:pathLst>
                  <a:path w="234" h="260">
                    <a:moveTo>
                      <a:pt x="234" y="260"/>
                    </a:moveTo>
                    <a:lnTo>
                      <a:pt x="0" y="26"/>
                    </a:lnTo>
                    <a:lnTo>
                      <a:pt x="26" y="0"/>
                    </a:lnTo>
                    <a:lnTo>
                      <a:pt x="227" y="201"/>
                    </a:lnTo>
                    <a:cubicBezTo>
                      <a:pt x="230" y="220"/>
                      <a:pt x="232" y="240"/>
                      <a:pt x="234" y="260"/>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2" name="Freeform 101">
                <a:extLst>
                  <a:ext uri="{FF2B5EF4-FFF2-40B4-BE49-F238E27FC236}">
                    <a16:creationId xmlns:a16="http://schemas.microsoft.com/office/drawing/2014/main" xmlns="" id="{9D2BE76D-3A4B-42FA-BE1D-085AFCFF39CE}"/>
                  </a:ext>
                </a:extLst>
              </p:cNvPr>
              <p:cNvSpPr>
                <a:spLocks/>
              </p:cNvSpPr>
              <p:nvPr/>
            </p:nvSpPr>
            <p:spPr bwMode="auto">
              <a:xfrm>
                <a:off x="3932" y="3368"/>
                <a:ext cx="19" cy="22"/>
              </a:xfrm>
              <a:custGeom>
                <a:avLst/>
                <a:gdLst>
                  <a:gd name="T0" fmla="*/ 118 w 145"/>
                  <a:gd name="T1" fmla="*/ 170 h 170"/>
                  <a:gd name="T2" fmla="*/ 7 w 145"/>
                  <a:gd name="T3" fmla="*/ 59 h 170"/>
                  <a:gd name="T4" fmla="*/ 0 w 145"/>
                  <a:gd name="T5" fmla="*/ 0 h 170"/>
                  <a:gd name="T6" fmla="*/ 145 w 145"/>
                  <a:gd name="T7" fmla="*/ 144 h 170"/>
                  <a:gd name="T8" fmla="*/ 118 w 145"/>
                  <a:gd name="T9" fmla="*/ 170 h 170"/>
                </a:gdLst>
                <a:ahLst/>
                <a:cxnLst>
                  <a:cxn ang="0">
                    <a:pos x="T0" y="T1"/>
                  </a:cxn>
                  <a:cxn ang="0">
                    <a:pos x="T2" y="T3"/>
                  </a:cxn>
                  <a:cxn ang="0">
                    <a:pos x="T4" y="T5"/>
                  </a:cxn>
                  <a:cxn ang="0">
                    <a:pos x="T6" y="T7"/>
                  </a:cxn>
                  <a:cxn ang="0">
                    <a:pos x="T8" y="T9"/>
                  </a:cxn>
                </a:cxnLst>
                <a:rect l="0" t="0" r="r" b="b"/>
                <a:pathLst>
                  <a:path w="145" h="170">
                    <a:moveTo>
                      <a:pt x="118" y="170"/>
                    </a:moveTo>
                    <a:lnTo>
                      <a:pt x="7" y="59"/>
                    </a:lnTo>
                    <a:cubicBezTo>
                      <a:pt x="5" y="39"/>
                      <a:pt x="3" y="19"/>
                      <a:pt x="0" y="0"/>
                    </a:cubicBezTo>
                    <a:lnTo>
                      <a:pt x="145" y="144"/>
                    </a:lnTo>
                    <a:lnTo>
                      <a:pt x="118" y="17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3" name="Freeform 102">
                <a:extLst>
                  <a:ext uri="{FF2B5EF4-FFF2-40B4-BE49-F238E27FC236}">
                    <a16:creationId xmlns:a16="http://schemas.microsoft.com/office/drawing/2014/main" xmlns="" id="{308F1659-787C-42C2-BF2E-F7C3FC877995}"/>
                  </a:ext>
                </a:extLst>
              </p:cNvPr>
              <p:cNvSpPr>
                <a:spLocks/>
              </p:cNvSpPr>
              <p:nvPr/>
            </p:nvSpPr>
            <p:spPr bwMode="auto">
              <a:xfrm>
                <a:off x="3881" y="3323"/>
                <a:ext cx="22" cy="19"/>
              </a:xfrm>
              <a:custGeom>
                <a:avLst/>
                <a:gdLst>
                  <a:gd name="T0" fmla="*/ 146 w 172"/>
                  <a:gd name="T1" fmla="*/ 153 h 153"/>
                  <a:gd name="T2" fmla="*/ 0 w 172"/>
                  <a:gd name="T3" fmla="*/ 7 h 153"/>
                  <a:gd name="T4" fmla="*/ 46 w 172"/>
                  <a:gd name="T5" fmla="*/ 0 h 153"/>
                  <a:gd name="T6" fmla="*/ 172 w 172"/>
                  <a:gd name="T7" fmla="*/ 126 h 153"/>
                  <a:gd name="T8" fmla="*/ 146 w 172"/>
                  <a:gd name="T9" fmla="*/ 153 h 153"/>
                </a:gdLst>
                <a:ahLst/>
                <a:cxnLst>
                  <a:cxn ang="0">
                    <a:pos x="T0" y="T1"/>
                  </a:cxn>
                  <a:cxn ang="0">
                    <a:pos x="T2" y="T3"/>
                  </a:cxn>
                  <a:cxn ang="0">
                    <a:pos x="T4" y="T5"/>
                  </a:cxn>
                  <a:cxn ang="0">
                    <a:pos x="T6" y="T7"/>
                  </a:cxn>
                  <a:cxn ang="0">
                    <a:pos x="T8" y="T9"/>
                  </a:cxn>
                </a:cxnLst>
                <a:rect l="0" t="0" r="r" b="b"/>
                <a:pathLst>
                  <a:path w="172" h="153">
                    <a:moveTo>
                      <a:pt x="146" y="153"/>
                    </a:moveTo>
                    <a:lnTo>
                      <a:pt x="0" y="7"/>
                    </a:lnTo>
                    <a:cubicBezTo>
                      <a:pt x="15" y="5"/>
                      <a:pt x="30" y="3"/>
                      <a:pt x="46" y="0"/>
                    </a:cubicBezTo>
                    <a:lnTo>
                      <a:pt x="172" y="126"/>
                    </a:lnTo>
                    <a:lnTo>
                      <a:pt x="146" y="15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4" name="Freeform 103">
                <a:extLst>
                  <a:ext uri="{FF2B5EF4-FFF2-40B4-BE49-F238E27FC236}">
                    <a16:creationId xmlns:a16="http://schemas.microsoft.com/office/drawing/2014/main" xmlns="" id="{8D5FAACF-E9DA-4E75-B740-68EB30C05245}"/>
                  </a:ext>
                </a:extLst>
              </p:cNvPr>
              <p:cNvSpPr>
                <a:spLocks noEditPoints="1"/>
              </p:cNvSpPr>
              <p:nvPr/>
            </p:nvSpPr>
            <p:spPr bwMode="auto">
              <a:xfrm>
                <a:off x="3851" y="3291"/>
                <a:ext cx="36" cy="33"/>
              </a:xfrm>
              <a:custGeom>
                <a:avLst/>
                <a:gdLst>
                  <a:gd name="T0" fmla="*/ 228 w 274"/>
                  <a:gd name="T1" fmla="*/ 254 h 254"/>
                  <a:gd name="T2" fmla="*/ 29 w 274"/>
                  <a:gd name="T3" fmla="*/ 54 h 254"/>
                  <a:gd name="T4" fmla="*/ 55 w 274"/>
                  <a:gd name="T5" fmla="*/ 28 h 254"/>
                  <a:gd name="T6" fmla="*/ 274 w 274"/>
                  <a:gd name="T7" fmla="*/ 247 h 254"/>
                  <a:gd name="T8" fmla="*/ 228 w 274"/>
                  <a:gd name="T9" fmla="*/ 254 h 254"/>
                  <a:gd name="T10" fmla="*/ 2 w 274"/>
                  <a:gd name="T11" fmla="*/ 28 h 254"/>
                  <a:gd name="T12" fmla="*/ 0 w 274"/>
                  <a:gd name="T13" fmla="*/ 26 h 254"/>
                  <a:gd name="T14" fmla="*/ 0 w 274"/>
                  <a:gd name="T15" fmla="*/ 26 h 254"/>
                  <a:gd name="T16" fmla="*/ 26 w 274"/>
                  <a:gd name="T17" fmla="*/ 0 h 254"/>
                  <a:gd name="T18" fmla="*/ 29 w 274"/>
                  <a:gd name="T19" fmla="*/ 2 h 254"/>
                  <a:gd name="T20" fmla="*/ 2 w 274"/>
                  <a:gd name="T21" fmla="*/ 2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4" h="254">
                    <a:moveTo>
                      <a:pt x="228" y="254"/>
                    </a:moveTo>
                    <a:lnTo>
                      <a:pt x="29" y="54"/>
                    </a:lnTo>
                    <a:lnTo>
                      <a:pt x="55" y="28"/>
                    </a:lnTo>
                    <a:lnTo>
                      <a:pt x="274" y="247"/>
                    </a:lnTo>
                    <a:cubicBezTo>
                      <a:pt x="258" y="250"/>
                      <a:pt x="243" y="252"/>
                      <a:pt x="228" y="254"/>
                    </a:cubicBezTo>
                    <a:close/>
                    <a:moveTo>
                      <a:pt x="2" y="28"/>
                    </a:moveTo>
                    <a:lnTo>
                      <a:pt x="0" y="26"/>
                    </a:lnTo>
                    <a:lnTo>
                      <a:pt x="0" y="26"/>
                    </a:lnTo>
                    <a:lnTo>
                      <a:pt x="26" y="0"/>
                    </a:lnTo>
                    <a:lnTo>
                      <a:pt x="29" y="2"/>
                    </a:lnTo>
                    <a:lnTo>
                      <a:pt x="2" y="2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5" name="Freeform 104">
                <a:extLst>
                  <a:ext uri="{FF2B5EF4-FFF2-40B4-BE49-F238E27FC236}">
                    <a16:creationId xmlns:a16="http://schemas.microsoft.com/office/drawing/2014/main" xmlns="" id="{FABDCF56-E69B-4804-B66A-0FAE17F4DF67}"/>
                  </a:ext>
                </a:extLst>
              </p:cNvPr>
              <p:cNvSpPr>
                <a:spLocks/>
              </p:cNvSpPr>
              <p:nvPr/>
            </p:nvSpPr>
            <p:spPr bwMode="auto">
              <a:xfrm>
                <a:off x="4151" y="3683"/>
                <a:ext cx="10" cy="16"/>
              </a:xfrm>
              <a:custGeom>
                <a:avLst/>
                <a:gdLst>
                  <a:gd name="T0" fmla="*/ 72 w 81"/>
                  <a:gd name="T1" fmla="*/ 124 h 124"/>
                  <a:gd name="T2" fmla="*/ 0 w 81"/>
                  <a:gd name="T3" fmla="*/ 52 h 124"/>
                  <a:gd name="T4" fmla="*/ 0 w 81"/>
                  <a:gd name="T5" fmla="*/ 0 h 124"/>
                  <a:gd name="T6" fmla="*/ 81 w 81"/>
                  <a:gd name="T7" fmla="*/ 81 h 124"/>
                  <a:gd name="T8" fmla="*/ 72 w 81"/>
                  <a:gd name="T9" fmla="*/ 124 h 124"/>
                </a:gdLst>
                <a:ahLst/>
                <a:cxnLst>
                  <a:cxn ang="0">
                    <a:pos x="T0" y="T1"/>
                  </a:cxn>
                  <a:cxn ang="0">
                    <a:pos x="T2" y="T3"/>
                  </a:cxn>
                  <a:cxn ang="0">
                    <a:pos x="T4" y="T5"/>
                  </a:cxn>
                  <a:cxn ang="0">
                    <a:pos x="T6" y="T7"/>
                  </a:cxn>
                  <a:cxn ang="0">
                    <a:pos x="T8" y="T9"/>
                  </a:cxn>
                </a:cxnLst>
                <a:rect l="0" t="0" r="r" b="b"/>
                <a:pathLst>
                  <a:path w="81" h="124">
                    <a:moveTo>
                      <a:pt x="72" y="124"/>
                    </a:moveTo>
                    <a:lnTo>
                      <a:pt x="0" y="52"/>
                    </a:lnTo>
                    <a:cubicBezTo>
                      <a:pt x="0" y="35"/>
                      <a:pt x="0" y="17"/>
                      <a:pt x="0" y="0"/>
                    </a:cubicBezTo>
                    <a:lnTo>
                      <a:pt x="81" y="81"/>
                    </a:lnTo>
                    <a:cubicBezTo>
                      <a:pt x="77" y="96"/>
                      <a:pt x="74" y="110"/>
                      <a:pt x="72" y="12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6" name="Freeform 105">
                <a:extLst>
                  <a:ext uri="{FF2B5EF4-FFF2-40B4-BE49-F238E27FC236}">
                    <a16:creationId xmlns:a16="http://schemas.microsoft.com/office/drawing/2014/main" xmlns="" id="{40F11C2B-9CB0-48D0-9112-45443A85B115}"/>
                  </a:ext>
                </a:extLst>
              </p:cNvPr>
              <p:cNvSpPr>
                <a:spLocks/>
              </p:cNvSpPr>
              <p:nvPr/>
            </p:nvSpPr>
            <p:spPr bwMode="auto">
              <a:xfrm>
                <a:off x="4144" y="3679"/>
                <a:ext cx="7" cy="11"/>
              </a:xfrm>
              <a:custGeom>
                <a:avLst/>
                <a:gdLst>
                  <a:gd name="T0" fmla="*/ 55 w 55"/>
                  <a:gd name="T1" fmla="*/ 80 h 80"/>
                  <a:gd name="T2" fmla="*/ 0 w 55"/>
                  <a:gd name="T3" fmla="*/ 26 h 80"/>
                  <a:gd name="T4" fmla="*/ 26 w 55"/>
                  <a:gd name="T5" fmla="*/ 0 h 80"/>
                  <a:gd name="T6" fmla="*/ 55 w 55"/>
                  <a:gd name="T7" fmla="*/ 28 h 80"/>
                  <a:gd name="T8" fmla="*/ 55 w 55"/>
                  <a:gd name="T9" fmla="*/ 80 h 80"/>
                </a:gdLst>
                <a:ahLst/>
                <a:cxnLst>
                  <a:cxn ang="0">
                    <a:pos x="T0" y="T1"/>
                  </a:cxn>
                  <a:cxn ang="0">
                    <a:pos x="T2" y="T3"/>
                  </a:cxn>
                  <a:cxn ang="0">
                    <a:pos x="T4" y="T5"/>
                  </a:cxn>
                  <a:cxn ang="0">
                    <a:pos x="T6" y="T7"/>
                  </a:cxn>
                  <a:cxn ang="0">
                    <a:pos x="T8" y="T9"/>
                  </a:cxn>
                </a:cxnLst>
                <a:rect l="0" t="0" r="r" b="b"/>
                <a:pathLst>
                  <a:path w="55" h="80">
                    <a:moveTo>
                      <a:pt x="55" y="80"/>
                    </a:moveTo>
                    <a:lnTo>
                      <a:pt x="0" y="26"/>
                    </a:lnTo>
                    <a:lnTo>
                      <a:pt x="26" y="0"/>
                    </a:lnTo>
                    <a:lnTo>
                      <a:pt x="55" y="28"/>
                    </a:lnTo>
                    <a:cubicBezTo>
                      <a:pt x="55" y="45"/>
                      <a:pt x="55" y="63"/>
                      <a:pt x="55" y="80"/>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7" name="Freeform 106">
                <a:extLst>
                  <a:ext uri="{FF2B5EF4-FFF2-40B4-BE49-F238E27FC236}">
                    <a16:creationId xmlns:a16="http://schemas.microsoft.com/office/drawing/2014/main" xmlns="" id="{E82FF4A0-5D06-4AB1-8DE3-DBC6A9DBCA74}"/>
                  </a:ext>
                </a:extLst>
              </p:cNvPr>
              <p:cNvSpPr>
                <a:spLocks/>
              </p:cNvSpPr>
              <p:nvPr/>
            </p:nvSpPr>
            <p:spPr bwMode="auto">
              <a:xfrm>
                <a:off x="4095" y="3631"/>
                <a:ext cx="32" cy="30"/>
              </a:xfrm>
              <a:custGeom>
                <a:avLst/>
                <a:gdLst>
                  <a:gd name="T0" fmla="*/ 206 w 246"/>
                  <a:gd name="T1" fmla="*/ 232 h 232"/>
                  <a:gd name="T2" fmla="*/ 0 w 246"/>
                  <a:gd name="T3" fmla="*/ 26 h 232"/>
                  <a:gd name="T4" fmla="*/ 27 w 246"/>
                  <a:gd name="T5" fmla="*/ 0 h 232"/>
                  <a:gd name="T6" fmla="*/ 246 w 246"/>
                  <a:gd name="T7" fmla="*/ 220 h 232"/>
                  <a:gd name="T8" fmla="*/ 206 w 246"/>
                  <a:gd name="T9" fmla="*/ 232 h 232"/>
                </a:gdLst>
                <a:ahLst/>
                <a:cxnLst>
                  <a:cxn ang="0">
                    <a:pos x="T0" y="T1"/>
                  </a:cxn>
                  <a:cxn ang="0">
                    <a:pos x="T2" y="T3"/>
                  </a:cxn>
                  <a:cxn ang="0">
                    <a:pos x="T4" y="T5"/>
                  </a:cxn>
                  <a:cxn ang="0">
                    <a:pos x="T6" y="T7"/>
                  </a:cxn>
                  <a:cxn ang="0">
                    <a:pos x="T8" y="T9"/>
                  </a:cxn>
                </a:cxnLst>
                <a:rect l="0" t="0" r="r" b="b"/>
                <a:pathLst>
                  <a:path w="246" h="232">
                    <a:moveTo>
                      <a:pt x="206" y="232"/>
                    </a:moveTo>
                    <a:lnTo>
                      <a:pt x="0" y="26"/>
                    </a:lnTo>
                    <a:lnTo>
                      <a:pt x="27" y="0"/>
                    </a:lnTo>
                    <a:lnTo>
                      <a:pt x="246" y="220"/>
                    </a:lnTo>
                    <a:cubicBezTo>
                      <a:pt x="232" y="222"/>
                      <a:pt x="219" y="226"/>
                      <a:pt x="206" y="232"/>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8" name="Freeform 107">
                <a:extLst>
                  <a:ext uri="{FF2B5EF4-FFF2-40B4-BE49-F238E27FC236}">
                    <a16:creationId xmlns:a16="http://schemas.microsoft.com/office/drawing/2014/main" xmlns="" id="{F6D73363-F596-408F-A90E-F1C2BEFFFAD0}"/>
                  </a:ext>
                </a:extLst>
              </p:cNvPr>
              <p:cNvSpPr>
                <a:spLocks/>
              </p:cNvSpPr>
              <p:nvPr/>
            </p:nvSpPr>
            <p:spPr bwMode="auto">
              <a:xfrm>
                <a:off x="4122" y="3660"/>
                <a:ext cx="22" cy="19"/>
              </a:xfrm>
              <a:custGeom>
                <a:avLst/>
                <a:gdLst>
                  <a:gd name="T0" fmla="*/ 140 w 166"/>
                  <a:gd name="T1" fmla="*/ 152 h 152"/>
                  <a:gd name="T2" fmla="*/ 0 w 166"/>
                  <a:gd name="T3" fmla="*/ 12 h 152"/>
                  <a:gd name="T4" fmla="*/ 40 w 166"/>
                  <a:gd name="T5" fmla="*/ 0 h 152"/>
                  <a:gd name="T6" fmla="*/ 166 w 166"/>
                  <a:gd name="T7" fmla="*/ 125 h 152"/>
                  <a:gd name="T8" fmla="*/ 140 w 166"/>
                  <a:gd name="T9" fmla="*/ 152 h 152"/>
                </a:gdLst>
                <a:ahLst/>
                <a:cxnLst>
                  <a:cxn ang="0">
                    <a:pos x="T0" y="T1"/>
                  </a:cxn>
                  <a:cxn ang="0">
                    <a:pos x="T2" y="T3"/>
                  </a:cxn>
                  <a:cxn ang="0">
                    <a:pos x="T4" y="T5"/>
                  </a:cxn>
                  <a:cxn ang="0">
                    <a:pos x="T6" y="T7"/>
                  </a:cxn>
                  <a:cxn ang="0">
                    <a:pos x="T8" y="T9"/>
                  </a:cxn>
                </a:cxnLst>
                <a:rect l="0" t="0" r="r" b="b"/>
                <a:pathLst>
                  <a:path w="166" h="152">
                    <a:moveTo>
                      <a:pt x="140" y="152"/>
                    </a:moveTo>
                    <a:lnTo>
                      <a:pt x="0" y="12"/>
                    </a:lnTo>
                    <a:cubicBezTo>
                      <a:pt x="13" y="6"/>
                      <a:pt x="26" y="2"/>
                      <a:pt x="40" y="0"/>
                    </a:cubicBezTo>
                    <a:lnTo>
                      <a:pt x="166" y="125"/>
                    </a:lnTo>
                    <a:lnTo>
                      <a:pt x="140" y="15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9" name="Freeform 108">
                <a:extLst>
                  <a:ext uri="{FF2B5EF4-FFF2-40B4-BE49-F238E27FC236}">
                    <a16:creationId xmlns:a16="http://schemas.microsoft.com/office/drawing/2014/main" xmlns="" id="{395B194A-EB77-420A-8105-E3DC1CFD24CD}"/>
                  </a:ext>
                </a:extLst>
              </p:cNvPr>
              <p:cNvSpPr>
                <a:spLocks noEditPoints="1"/>
              </p:cNvSpPr>
              <p:nvPr/>
            </p:nvSpPr>
            <p:spPr bwMode="auto">
              <a:xfrm>
                <a:off x="4038" y="3570"/>
                <a:ext cx="57" cy="61"/>
              </a:xfrm>
              <a:custGeom>
                <a:avLst/>
                <a:gdLst>
                  <a:gd name="T0" fmla="*/ 419 w 445"/>
                  <a:gd name="T1" fmla="*/ 472 h 472"/>
                  <a:gd name="T2" fmla="*/ 74 w 445"/>
                  <a:gd name="T3" fmla="*/ 127 h 472"/>
                  <a:gd name="T4" fmla="*/ 100 w 445"/>
                  <a:gd name="T5" fmla="*/ 100 h 472"/>
                  <a:gd name="T6" fmla="*/ 445 w 445"/>
                  <a:gd name="T7" fmla="*/ 446 h 472"/>
                  <a:gd name="T8" fmla="*/ 419 w 445"/>
                  <a:gd name="T9" fmla="*/ 472 h 472"/>
                  <a:gd name="T10" fmla="*/ 48 w 445"/>
                  <a:gd name="T11" fmla="*/ 100 h 472"/>
                  <a:gd name="T12" fmla="*/ 10 w 445"/>
                  <a:gd name="T13" fmla="*/ 63 h 472"/>
                  <a:gd name="T14" fmla="*/ 0 w 445"/>
                  <a:gd name="T15" fmla="*/ 0 h 472"/>
                  <a:gd name="T16" fmla="*/ 74 w 445"/>
                  <a:gd name="T17" fmla="*/ 74 h 472"/>
                  <a:gd name="T18" fmla="*/ 48 w 445"/>
                  <a:gd name="T19" fmla="*/ 10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5" h="472">
                    <a:moveTo>
                      <a:pt x="419" y="472"/>
                    </a:moveTo>
                    <a:lnTo>
                      <a:pt x="74" y="127"/>
                    </a:lnTo>
                    <a:lnTo>
                      <a:pt x="100" y="100"/>
                    </a:lnTo>
                    <a:lnTo>
                      <a:pt x="445" y="446"/>
                    </a:lnTo>
                    <a:lnTo>
                      <a:pt x="419" y="472"/>
                    </a:lnTo>
                    <a:moveTo>
                      <a:pt x="48" y="100"/>
                    </a:moveTo>
                    <a:lnTo>
                      <a:pt x="10" y="63"/>
                    </a:lnTo>
                    <a:cubicBezTo>
                      <a:pt x="6" y="42"/>
                      <a:pt x="3" y="21"/>
                      <a:pt x="0" y="0"/>
                    </a:cubicBezTo>
                    <a:lnTo>
                      <a:pt x="74" y="74"/>
                    </a:lnTo>
                    <a:lnTo>
                      <a:pt x="48" y="10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0" name="Freeform 109">
                <a:extLst>
                  <a:ext uri="{FF2B5EF4-FFF2-40B4-BE49-F238E27FC236}">
                    <a16:creationId xmlns:a16="http://schemas.microsoft.com/office/drawing/2014/main" xmlns="" id="{522A5880-1A17-41A3-B7EB-9FB1ADF128FF}"/>
                  </a:ext>
                </a:extLst>
              </p:cNvPr>
              <p:cNvSpPr>
                <a:spLocks noEditPoints="1"/>
              </p:cNvSpPr>
              <p:nvPr/>
            </p:nvSpPr>
            <p:spPr bwMode="auto">
              <a:xfrm>
                <a:off x="3951" y="3487"/>
                <a:ext cx="88" cy="91"/>
              </a:xfrm>
              <a:custGeom>
                <a:avLst/>
                <a:gdLst>
                  <a:gd name="T0" fmla="*/ 679 w 679"/>
                  <a:gd name="T1" fmla="*/ 706 h 706"/>
                  <a:gd name="T2" fmla="*/ 371 w 679"/>
                  <a:gd name="T3" fmla="*/ 398 h 706"/>
                  <a:gd name="T4" fmla="*/ 398 w 679"/>
                  <a:gd name="T5" fmla="*/ 372 h 706"/>
                  <a:gd name="T6" fmla="*/ 669 w 679"/>
                  <a:gd name="T7" fmla="*/ 643 h 706"/>
                  <a:gd name="T8" fmla="*/ 679 w 679"/>
                  <a:gd name="T9" fmla="*/ 706 h 706"/>
                  <a:gd name="T10" fmla="*/ 345 w 679"/>
                  <a:gd name="T11" fmla="*/ 372 h 706"/>
                  <a:gd name="T12" fmla="*/ 0 w 679"/>
                  <a:gd name="T13" fmla="*/ 27 h 706"/>
                  <a:gd name="T14" fmla="*/ 26 w 679"/>
                  <a:gd name="T15" fmla="*/ 0 h 706"/>
                  <a:gd name="T16" fmla="*/ 371 w 679"/>
                  <a:gd name="T17" fmla="*/ 346 h 706"/>
                  <a:gd name="T18" fmla="*/ 345 w 679"/>
                  <a:gd name="T19" fmla="*/ 37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706">
                    <a:moveTo>
                      <a:pt x="679" y="706"/>
                    </a:moveTo>
                    <a:lnTo>
                      <a:pt x="371" y="398"/>
                    </a:lnTo>
                    <a:lnTo>
                      <a:pt x="398" y="372"/>
                    </a:lnTo>
                    <a:lnTo>
                      <a:pt x="669" y="643"/>
                    </a:lnTo>
                    <a:cubicBezTo>
                      <a:pt x="672" y="664"/>
                      <a:pt x="675" y="685"/>
                      <a:pt x="679" y="706"/>
                    </a:cubicBezTo>
                    <a:close/>
                    <a:moveTo>
                      <a:pt x="345" y="372"/>
                    </a:moveTo>
                    <a:lnTo>
                      <a:pt x="0" y="27"/>
                    </a:lnTo>
                    <a:lnTo>
                      <a:pt x="26" y="0"/>
                    </a:lnTo>
                    <a:lnTo>
                      <a:pt x="371" y="346"/>
                    </a:lnTo>
                    <a:lnTo>
                      <a:pt x="345"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1" name="Freeform 110">
                <a:extLst>
                  <a:ext uri="{FF2B5EF4-FFF2-40B4-BE49-F238E27FC236}">
                    <a16:creationId xmlns:a16="http://schemas.microsoft.com/office/drawing/2014/main" xmlns="" id="{83341888-760C-4178-84D0-63DD7CF38B0B}"/>
                  </a:ext>
                </a:extLst>
              </p:cNvPr>
              <p:cNvSpPr>
                <a:spLocks/>
              </p:cNvSpPr>
              <p:nvPr/>
            </p:nvSpPr>
            <p:spPr bwMode="auto">
              <a:xfrm>
                <a:off x="3903" y="3439"/>
                <a:ext cx="45" cy="48"/>
              </a:xfrm>
              <a:custGeom>
                <a:avLst/>
                <a:gdLst>
                  <a:gd name="T0" fmla="*/ 345 w 346"/>
                  <a:gd name="T1" fmla="*/ 371 h 371"/>
                  <a:gd name="T2" fmla="*/ 0 w 346"/>
                  <a:gd name="T3" fmla="*/ 26 h 371"/>
                  <a:gd name="T4" fmla="*/ 27 w 346"/>
                  <a:gd name="T5" fmla="*/ 0 h 371"/>
                  <a:gd name="T6" fmla="*/ 337 w 346"/>
                  <a:gd name="T7" fmla="*/ 311 h 371"/>
                  <a:gd name="T8" fmla="*/ 346 w 346"/>
                  <a:gd name="T9" fmla="*/ 371 h 371"/>
                  <a:gd name="T10" fmla="*/ 345 w 346"/>
                  <a:gd name="T11" fmla="*/ 371 h 371"/>
                </a:gdLst>
                <a:ahLst/>
                <a:cxnLst>
                  <a:cxn ang="0">
                    <a:pos x="T0" y="T1"/>
                  </a:cxn>
                  <a:cxn ang="0">
                    <a:pos x="T2" y="T3"/>
                  </a:cxn>
                  <a:cxn ang="0">
                    <a:pos x="T4" y="T5"/>
                  </a:cxn>
                  <a:cxn ang="0">
                    <a:pos x="T6" y="T7"/>
                  </a:cxn>
                  <a:cxn ang="0">
                    <a:pos x="T8" y="T9"/>
                  </a:cxn>
                  <a:cxn ang="0">
                    <a:pos x="T10" y="T11"/>
                  </a:cxn>
                </a:cxnLst>
                <a:rect l="0" t="0" r="r" b="b"/>
                <a:pathLst>
                  <a:path w="346" h="371">
                    <a:moveTo>
                      <a:pt x="345" y="371"/>
                    </a:moveTo>
                    <a:lnTo>
                      <a:pt x="0" y="26"/>
                    </a:lnTo>
                    <a:lnTo>
                      <a:pt x="27" y="0"/>
                    </a:lnTo>
                    <a:lnTo>
                      <a:pt x="337" y="311"/>
                    </a:lnTo>
                    <a:cubicBezTo>
                      <a:pt x="340" y="331"/>
                      <a:pt x="343" y="351"/>
                      <a:pt x="346" y="371"/>
                    </a:cubicBez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2" name="Freeform 111">
                <a:extLst>
                  <a:ext uri="{FF2B5EF4-FFF2-40B4-BE49-F238E27FC236}">
                    <a16:creationId xmlns:a16="http://schemas.microsoft.com/office/drawing/2014/main" xmlns="" id="{F532851E-7598-4403-8E4C-28E554EBAC6F}"/>
                  </a:ext>
                </a:extLst>
              </p:cNvPr>
              <p:cNvSpPr>
                <a:spLocks/>
              </p:cNvSpPr>
              <p:nvPr/>
            </p:nvSpPr>
            <p:spPr bwMode="auto">
              <a:xfrm>
                <a:off x="3946" y="3479"/>
                <a:ext cx="5" cy="8"/>
              </a:xfrm>
              <a:custGeom>
                <a:avLst/>
                <a:gdLst>
                  <a:gd name="T0" fmla="*/ 9 w 35"/>
                  <a:gd name="T1" fmla="*/ 60 h 60"/>
                  <a:gd name="T2" fmla="*/ 0 w 35"/>
                  <a:gd name="T3" fmla="*/ 0 h 60"/>
                  <a:gd name="T4" fmla="*/ 35 w 35"/>
                  <a:gd name="T5" fmla="*/ 34 h 60"/>
                  <a:gd name="T6" fmla="*/ 9 w 35"/>
                  <a:gd name="T7" fmla="*/ 60 h 60"/>
                </a:gdLst>
                <a:ahLst/>
                <a:cxnLst>
                  <a:cxn ang="0">
                    <a:pos x="T0" y="T1"/>
                  </a:cxn>
                  <a:cxn ang="0">
                    <a:pos x="T2" y="T3"/>
                  </a:cxn>
                  <a:cxn ang="0">
                    <a:pos x="T4" y="T5"/>
                  </a:cxn>
                  <a:cxn ang="0">
                    <a:pos x="T6" y="T7"/>
                  </a:cxn>
                </a:cxnLst>
                <a:rect l="0" t="0" r="r" b="b"/>
                <a:pathLst>
                  <a:path w="35" h="60">
                    <a:moveTo>
                      <a:pt x="9" y="60"/>
                    </a:moveTo>
                    <a:cubicBezTo>
                      <a:pt x="6" y="40"/>
                      <a:pt x="3" y="20"/>
                      <a:pt x="0" y="0"/>
                    </a:cubicBezTo>
                    <a:lnTo>
                      <a:pt x="35" y="34"/>
                    </a:lnTo>
                    <a:lnTo>
                      <a:pt x="9" y="6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3" name="Freeform 112">
                <a:extLst>
                  <a:ext uri="{FF2B5EF4-FFF2-40B4-BE49-F238E27FC236}">
                    <a16:creationId xmlns:a16="http://schemas.microsoft.com/office/drawing/2014/main" xmlns="" id="{244E1FF2-70EB-449E-9BE7-1231076D58B8}"/>
                  </a:ext>
                </a:extLst>
              </p:cNvPr>
              <p:cNvSpPr>
                <a:spLocks noEditPoints="1"/>
              </p:cNvSpPr>
              <p:nvPr/>
            </p:nvSpPr>
            <p:spPr bwMode="auto">
              <a:xfrm>
                <a:off x="3851" y="3387"/>
                <a:ext cx="52" cy="52"/>
              </a:xfrm>
              <a:custGeom>
                <a:avLst/>
                <a:gdLst>
                  <a:gd name="T0" fmla="*/ 374 w 400"/>
                  <a:gd name="T1" fmla="*/ 400 h 400"/>
                  <a:gd name="T2" fmla="*/ 29 w 400"/>
                  <a:gd name="T3" fmla="*/ 55 h 400"/>
                  <a:gd name="T4" fmla="*/ 55 w 400"/>
                  <a:gd name="T5" fmla="*/ 28 h 400"/>
                  <a:gd name="T6" fmla="*/ 400 w 400"/>
                  <a:gd name="T7" fmla="*/ 374 h 400"/>
                  <a:gd name="T8" fmla="*/ 374 w 400"/>
                  <a:gd name="T9" fmla="*/ 400 h 400"/>
                  <a:gd name="T10" fmla="*/ 2 w 400"/>
                  <a:gd name="T11" fmla="*/ 28 h 400"/>
                  <a:gd name="T12" fmla="*/ 0 w 400"/>
                  <a:gd name="T13" fmla="*/ 26 h 400"/>
                  <a:gd name="T14" fmla="*/ 0 w 400"/>
                  <a:gd name="T15" fmla="*/ 26 h 400"/>
                  <a:gd name="T16" fmla="*/ 26 w 400"/>
                  <a:gd name="T17" fmla="*/ 0 h 400"/>
                  <a:gd name="T18" fmla="*/ 29 w 400"/>
                  <a:gd name="T19" fmla="*/ 2 h 400"/>
                  <a:gd name="T20" fmla="*/ 2 w 400"/>
                  <a:gd name="T21" fmla="*/ 2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0" h="400">
                    <a:moveTo>
                      <a:pt x="374" y="400"/>
                    </a:moveTo>
                    <a:lnTo>
                      <a:pt x="29" y="55"/>
                    </a:lnTo>
                    <a:lnTo>
                      <a:pt x="55" y="28"/>
                    </a:lnTo>
                    <a:lnTo>
                      <a:pt x="400" y="374"/>
                    </a:lnTo>
                    <a:lnTo>
                      <a:pt x="374" y="400"/>
                    </a:lnTo>
                    <a:close/>
                    <a:moveTo>
                      <a:pt x="2" y="28"/>
                    </a:moveTo>
                    <a:lnTo>
                      <a:pt x="0" y="26"/>
                    </a:lnTo>
                    <a:lnTo>
                      <a:pt x="0" y="26"/>
                    </a:lnTo>
                    <a:lnTo>
                      <a:pt x="26" y="0"/>
                    </a:lnTo>
                    <a:lnTo>
                      <a:pt x="29"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4" name="Freeform 113">
                <a:extLst>
                  <a:ext uri="{FF2B5EF4-FFF2-40B4-BE49-F238E27FC236}">
                    <a16:creationId xmlns:a16="http://schemas.microsoft.com/office/drawing/2014/main" xmlns="" id="{5F608F70-6295-4218-9B40-9585FF04C5AF}"/>
                  </a:ext>
                </a:extLst>
              </p:cNvPr>
              <p:cNvSpPr>
                <a:spLocks noEditPoints="1"/>
              </p:cNvSpPr>
              <p:nvPr/>
            </p:nvSpPr>
            <p:spPr bwMode="auto">
              <a:xfrm>
                <a:off x="4121" y="3753"/>
                <a:ext cx="64" cy="67"/>
              </a:xfrm>
              <a:custGeom>
                <a:avLst/>
                <a:gdLst>
                  <a:gd name="T0" fmla="*/ 490 w 495"/>
                  <a:gd name="T1" fmla="*/ 517 h 517"/>
                  <a:gd name="T2" fmla="*/ 174 w 495"/>
                  <a:gd name="T3" fmla="*/ 201 h 517"/>
                  <a:gd name="T4" fmla="*/ 200 w 495"/>
                  <a:gd name="T5" fmla="*/ 175 h 517"/>
                  <a:gd name="T6" fmla="*/ 493 w 495"/>
                  <a:gd name="T7" fmla="*/ 468 h 517"/>
                  <a:gd name="T8" fmla="*/ 495 w 495"/>
                  <a:gd name="T9" fmla="*/ 486 h 517"/>
                  <a:gd name="T10" fmla="*/ 490 w 495"/>
                  <a:gd name="T11" fmla="*/ 517 h 517"/>
                  <a:gd name="T12" fmla="*/ 148 w 495"/>
                  <a:gd name="T13" fmla="*/ 175 h 517"/>
                  <a:gd name="T14" fmla="*/ 0 w 495"/>
                  <a:gd name="T15" fmla="*/ 27 h 517"/>
                  <a:gd name="T16" fmla="*/ 26 w 495"/>
                  <a:gd name="T17" fmla="*/ 0 h 517"/>
                  <a:gd name="T18" fmla="*/ 174 w 495"/>
                  <a:gd name="T19" fmla="*/ 148 h 517"/>
                  <a:gd name="T20" fmla="*/ 148 w 495"/>
                  <a:gd name="T21" fmla="*/ 175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5" h="517">
                    <a:moveTo>
                      <a:pt x="490" y="517"/>
                    </a:moveTo>
                    <a:lnTo>
                      <a:pt x="174" y="201"/>
                    </a:lnTo>
                    <a:lnTo>
                      <a:pt x="200" y="175"/>
                    </a:lnTo>
                    <a:lnTo>
                      <a:pt x="493" y="468"/>
                    </a:lnTo>
                    <a:cubicBezTo>
                      <a:pt x="494" y="474"/>
                      <a:pt x="495" y="480"/>
                      <a:pt x="495" y="486"/>
                    </a:cubicBezTo>
                    <a:cubicBezTo>
                      <a:pt x="495" y="497"/>
                      <a:pt x="493" y="507"/>
                      <a:pt x="490" y="517"/>
                    </a:cubicBezTo>
                    <a:close/>
                    <a:moveTo>
                      <a:pt x="148" y="175"/>
                    </a:moveTo>
                    <a:lnTo>
                      <a:pt x="0" y="27"/>
                    </a:lnTo>
                    <a:cubicBezTo>
                      <a:pt x="9" y="19"/>
                      <a:pt x="18" y="10"/>
                      <a:pt x="26" y="0"/>
                    </a:cubicBezTo>
                    <a:lnTo>
                      <a:pt x="174" y="148"/>
                    </a:lnTo>
                    <a:lnTo>
                      <a:pt x="148" y="175"/>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5" name="Freeform 114">
                <a:extLst>
                  <a:ext uri="{FF2B5EF4-FFF2-40B4-BE49-F238E27FC236}">
                    <a16:creationId xmlns:a16="http://schemas.microsoft.com/office/drawing/2014/main" xmlns="" id="{D9CB1D3C-85D8-46A6-9DDA-B22D3B262A90}"/>
                  </a:ext>
                </a:extLst>
              </p:cNvPr>
              <p:cNvSpPr>
                <a:spLocks/>
              </p:cNvSpPr>
              <p:nvPr/>
            </p:nvSpPr>
            <p:spPr bwMode="auto">
              <a:xfrm>
                <a:off x="4095" y="3727"/>
                <a:ext cx="29" cy="29"/>
              </a:xfrm>
              <a:custGeom>
                <a:avLst/>
                <a:gdLst>
                  <a:gd name="T0" fmla="*/ 198 w 224"/>
                  <a:gd name="T1" fmla="*/ 224 h 224"/>
                  <a:gd name="T2" fmla="*/ 0 w 224"/>
                  <a:gd name="T3" fmla="*/ 26 h 224"/>
                  <a:gd name="T4" fmla="*/ 27 w 224"/>
                  <a:gd name="T5" fmla="*/ 0 h 224"/>
                  <a:gd name="T6" fmla="*/ 224 w 224"/>
                  <a:gd name="T7" fmla="*/ 197 h 224"/>
                  <a:gd name="T8" fmla="*/ 198 w 224"/>
                  <a:gd name="T9" fmla="*/ 224 h 224"/>
                </a:gdLst>
                <a:ahLst/>
                <a:cxnLst>
                  <a:cxn ang="0">
                    <a:pos x="T0" y="T1"/>
                  </a:cxn>
                  <a:cxn ang="0">
                    <a:pos x="T2" y="T3"/>
                  </a:cxn>
                  <a:cxn ang="0">
                    <a:pos x="T4" y="T5"/>
                  </a:cxn>
                  <a:cxn ang="0">
                    <a:pos x="T6" y="T7"/>
                  </a:cxn>
                  <a:cxn ang="0">
                    <a:pos x="T8" y="T9"/>
                  </a:cxn>
                </a:cxnLst>
                <a:rect l="0" t="0" r="r" b="b"/>
                <a:pathLst>
                  <a:path w="224" h="224">
                    <a:moveTo>
                      <a:pt x="198" y="224"/>
                    </a:moveTo>
                    <a:lnTo>
                      <a:pt x="0" y="26"/>
                    </a:lnTo>
                    <a:lnTo>
                      <a:pt x="27" y="0"/>
                    </a:lnTo>
                    <a:lnTo>
                      <a:pt x="224" y="197"/>
                    </a:lnTo>
                    <a:cubicBezTo>
                      <a:pt x="216" y="207"/>
                      <a:pt x="207" y="216"/>
                      <a:pt x="198" y="224"/>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6" name="Freeform 115">
                <a:extLst>
                  <a:ext uri="{FF2B5EF4-FFF2-40B4-BE49-F238E27FC236}">
                    <a16:creationId xmlns:a16="http://schemas.microsoft.com/office/drawing/2014/main" xmlns="" id="{5D344CE7-7DAA-44DE-B6D6-5E03F61893D6}"/>
                  </a:ext>
                </a:extLst>
              </p:cNvPr>
              <p:cNvSpPr>
                <a:spLocks/>
              </p:cNvSpPr>
              <p:nvPr/>
            </p:nvSpPr>
            <p:spPr bwMode="auto">
              <a:xfrm>
                <a:off x="4052" y="3680"/>
                <a:ext cx="18" cy="21"/>
              </a:xfrm>
              <a:custGeom>
                <a:avLst/>
                <a:gdLst>
                  <a:gd name="T0" fmla="*/ 112 w 144"/>
                  <a:gd name="T1" fmla="*/ 164 h 164"/>
                  <a:gd name="T2" fmla="*/ 5 w 144"/>
                  <a:gd name="T3" fmla="*/ 57 h 164"/>
                  <a:gd name="T4" fmla="*/ 0 w 144"/>
                  <a:gd name="T5" fmla="*/ 0 h 164"/>
                  <a:gd name="T6" fmla="*/ 144 w 144"/>
                  <a:gd name="T7" fmla="*/ 143 h 164"/>
                  <a:gd name="T8" fmla="*/ 112 w 144"/>
                  <a:gd name="T9" fmla="*/ 164 h 164"/>
                </a:gdLst>
                <a:ahLst/>
                <a:cxnLst>
                  <a:cxn ang="0">
                    <a:pos x="T0" y="T1"/>
                  </a:cxn>
                  <a:cxn ang="0">
                    <a:pos x="T2" y="T3"/>
                  </a:cxn>
                  <a:cxn ang="0">
                    <a:pos x="T4" y="T5"/>
                  </a:cxn>
                  <a:cxn ang="0">
                    <a:pos x="T6" y="T7"/>
                  </a:cxn>
                  <a:cxn ang="0">
                    <a:pos x="T8" y="T9"/>
                  </a:cxn>
                </a:cxnLst>
                <a:rect l="0" t="0" r="r" b="b"/>
                <a:pathLst>
                  <a:path w="144" h="164">
                    <a:moveTo>
                      <a:pt x="112" y="164"/>
                    </a:moveTo>
                    <a:lnTo>
                      <a:pt x="5" y="57"/>
                    </a:lnTo>
                    <a:cubicBezTo>
                      <a:pt x="3" y="38"/>
                      <a:pt x="2" y="19"/>
                      <a:pt x="0" y="0"/>
                    </a:cubicBezTo>
                    <a:lnTo>
                      <a:pt x="144" y="143"/>
                    </a:lnTo>
                    <a:cubicBezTo>
                      <a:pt x="133" y="150"/>
                      <a:pt x="122" y="157"/>
                      <a:pt x="112" y="164"/>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7" name="Freeform 116">
                <a:extLst>
                  <a:ext uri="{FF2B5EF4-FFF2-40B4-BE49-F238E27FC236}">
                    <a16:creationId xmlns:a16="http://schemas.microsoft.com/office/drawing/2014/main" xmlns="" id="{CA36A321-5848-4CCF-ADF2-EC320C3082E5}"/>
                  </a:ext>
                </a:extLst>
              </p:cNvPr>
              <p:cNvSpPr>
                <a:spLocks noEditPoints="1"/>
              </p:cNvSpPr>
              <p:nvPr/>
            </p:nvSpPr>
            <p:spPr bwMode="auto">
              <a:xfrm>
                <a:off x="3999" y="3631"/>
                <a:ext cx="96" cy="96"/>
              </a:xfrm>
              <a:custGeom>
                <a:avLst/>
                <a:gdLst>
                  <a:gd name="T0" fmla="*/ 717 w 743"/>
                  <a:gd name="T1" fmla="*/ 743 h 743"/>
                  <a:gd name="T2" fmla="*/ 517 w 743"/>
                  <a:gd name="T3" fmla="*/ 543 h 743"/>
                  <a:gd name="T4" fmla="*/ 549 w 743"/>
                  <a:gd name="T5" fmla="*/ 522 h 743"/>
                  <a:gd name="T6" fmla="*/ 743 w 743"/>
                  <a:gd name="T7" fmla="*/ 717 h 743"/>
                  <a:gd name="T8" fmla="*/ 717 w 743"/>
                  <a:gd name="T9" fmla="*/ 743 h 743"/>
                  <a:gd name="T10" fmla="*/ 410 w 743"/>
                  <a:gd name="T11" fmla="*/ 436 h 743"/>
                  <a:gd name="T12" fmla="*/ 372 w 743"/>
                  <a:gd name="T13" fmla="*/ 398 h 743"/>
                  <a:gd name="T14" fmla="*/ 398 w 743"/>
                  <a:gd name="T15" fmla="*/ 372 h 743"/>
                  <a:gd name="T16" fmla="*/ 405 w 743"/>
                  <a:gd name="T17" fmla="*/ 379 h 743"/>
                  <a:gd name="T18" fmla="*/ 410 w 743"/>
                  <a:gd name="T19" fmla="*/ 436 h 743"/>
                  <a:gd name="T20" fmla="*/ 346 w 743"/>
                  <a:gd name="T21" fmla="*/ 372 h 743"/>
                  <a:gd name="T22" fmla="*/ 0 w 743"/>
                  <a:gd name="T23" fmla="*/ 26 h 743"/>
                  <a:gd name="T24" fmla="*/ 27 w 743"/>
                  <a:gd name="T25" fmla="*/ 0 h 743"/>
                  <a:gd name="T26" fmla="*/ 372 w 743"/>
                  <a:gd name="T27" fmla="*/ 345 h 743"/>
                  <a:gd name="T28" fmla="*/ 346 w 743"/>
                  <a:gd name="T29" fmla="*/ 372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3" h="743">
                    <a:moveTo>
                      <a:pt x="717" y="743"/>
                    </a:moveTo>
                    <a:lnTo>
                      <a:pt x="517" y="543"/>
                    </a:lnTo>
                    <a:cubicBezTo>
                      <a:pt x="527" y="536"/>
                      <a:pt x="538" y="529"/>
                      <a:pt x="549" y="522"/>
                    </a:cubicBezTo>
                    <a:lnTo>
                      <a:pt x="743" y="717"/>
                    </a:lnTo>
                    <a:lnTo>
                      <a:pt x="717" y="743"/>
                    </a:lnTo>
                    <a:moveTo>
                      <a:pt x="410" y="436"/>
                    </a:moveTo>
                    <a:lnTo>
                      <a:pt x="372" y="398"/>
                    </a:lnTo>
                    <a:lnTo>
                      <a:pt x="398" y="372"/>
                    </a:lnTo>
                    <a:lnTo>
                      <a:pt x="405" y="379"/>
                    </a:lnTo>
                    <a:cubicBezTo>
                      <a:pt x="407" y="398"/>
                      <a:pt x="408" y="417"/>
                      <a:pt x="410" y="436"/>
                    </a:cubicBezTo>
                    <a:moveTo>
                      <a:pt x="346" y="372"/>
                    </a:moveTo>
                    <a:lnTo>
                      <a:pt x="0" y="26"/>
                    </a:lnTo>
                    <a:lnTo>
                      <a:pt x="27" y="0"/>
                    </a:lnTo>
                    <a:lnTo>
                      <a:pt x="372" y="345"/>
                    </a:lnTo>
                    <a:lnTo>
                      <a:pt x="346"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8" name="Freeform 117">
                <a:extLst>
                  <a:ext uri="{FF2B5EF4-FFF2-40B4-BE49-F238E27FC236}">
                    <a16:creationId xmlns:a16="http://schemas.microsoft.com/office/drawing/2014/main" xmlns="" id="{7B162B8D-13EE-4047-98F9-CD602AE211BF}"/>
                  </a:ext>
                </a:extLst>
              </p:cNvPr>
              <p:cNvSpPr>
                <a:spLocks/>
              </p:cNvSpPr>
              <p:nvPr/>
            </p:nvSpPr>
            <p:spPr bwMode="auto">
              <a:xfrm>
                <a:off x="3951" y="3583"/>
                <a:ext cx="14" cy="17"/>
              </a:xfrm>
              <a:custGeom>
                <a:avLst/>
                <a:gdLst>
                  <a:gd name="T0" fmla="*/ 106 w 106"/>
                  <a:gd name="T1" fmla="*/ 133 h 133"/>
                  <a:gd name="T2" fmla="*/ 0 w 106"/>
                  <a:gd name="T3" fmla="*/ 27 h 133"/>
                  <a:gd name="T4" fmla="*/ 26 w 106"/>
                  <a:gd name="T5" fmla="*/ 0 h 133"/>
                  <a:gd name="T6" fmla="*/ 95 w 106"/>
                  <a:gd name="T7" fmla="*/ 70 h 133"/>
                  <a:gd name="T8" fmla="*/ 106 w 106"/>
                  <a:gd name="T9" fmla="*/ 133 h 133"/>
                </a:gdLst>
                <a:ahLst/>
                <a:cxnLst>
                  <a:cxn ang="0">
                    <a:pos x="T0" y="T1"/>
                  </a:cxn>
                  <a:cxn ang="0">
                    <a:pos x="T2" y="T3"/>
                  </a:cxn>
                  <a:cxn ang="0">
                    <a:pos x="T4" y="T5"/>
                  </a:cxn>
                  <a:cxn ang="0">
                    <a:pos x="T6" y="T7"/>
                  </a:cxn>
                  <a:cxn ang="0">
                    <a:pos x="T8" y="T9"/>
                  </a:cxn>
                </a:cxnLst>
                <a:rect l="0" t="0" r="r" b="b"/>
                <a:pathLst>
                  <a:path w="106" h="133">
                    <a:moveTo>
                      <a:pt x="106" y="133"/>
                    </a:moveTo>
                    <a:lnTo>
                      <a:pt x="0" y="27"/>
                    </a:lnTo>
                    <a:lnTo>
                      <a:pt x="26" y="0"/>
                    </a:lnTo>
                    <a:lnTo>
                      <a:pt x="95" y="70"/>
                    </a:lnTo>
                    <a:cubicBezTo>
                      <a:pt x="99" y="91"/>
                      <a:pt x="102" y="112"/>
                      <a:pt x="106" y="133"/>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9" name="Freeform 118">
                <a:extLst>
                  <a:ext uri="{FF2B5EF4-FFF2-40B4-BE49-F238E27FC236}">
                    <a16:creationId xmlns:a16="http://schemas.microsoft.com/office/drawing/2014/main" xmlns="" id="{BD6ECB3F-FC6B-413D-B8A8-A7E831937096}"/>
                  </a:ext>
                </a:extLst>
              </p:cNvPr>
              <p:cNvSpPr>
                <a:spLocks/>
              </p:cNvSpPr>
              <p:nvPr/>
            </p:nvSpPr>
            <p:spPr bwMode="auto">
              <a:xfrm>
                <a:off x="3963" y="3592"/>
                <a:ext cx="36" cy="39"/>
              </a:xfrm>
              <a:custGeom>
                <a:avLst/>
                <a:gdLst>
                  <a:gd name="T0" fmla="*/ 250 w 276"/>
                  <a:gd name="T1" fmla="*/ 302 h 302"/>
                  <a:gd name="T2" fmla="*/ 11 w 276"/>
                  <a:gd name="T3" fmla="*/ 63 h 302"/>
                  <a:gd name="T4" fmla="*/ 0 w 276"/>
                  <a:gd name="T5" fmla="*/ 0 h 302"/>
                  <a:gd name="T6" fmla="*/ 276 w 276"/>
                  <a:gd name="T7" fmla="*/ 276 h 302"/>
                  <a:gd name="T8" fmla="*/ 250 w 276"/>
                  <a:gd name="T9" fmla="*/ 302 h 302"/>
                </a:gdLst>
                <a:ahLst/>
                <a:cxnLst>
                  <a:cxn ang="0">
                    <a:pos x="T0" y="T1"/>
                  </a:cxn>
                  <a:cxn ang="0">
                    <a:pos x="T2" y="T3"/>
                  </a:cxn>
                  <a:cxn ang="0">
                    <a:pos x="T4" y="T5"/>
                  </a:cxn>
                  <a:cxn ang="0">
                    <a:pos x="T6" y="T7"/>
                  </a:cxn>
                  <a:cxn ang="0">
                    <a:pos x="T8" y="T9"/>
                  </a:cxn>
                </a:cxnLst>
                <a:rect l="0" t="0" r="r" b="b"/>
                <a:pathLst>
                  <a:path w="276" h="302">
                    <a:moveTo>
                      <a:pt x="250" y="302"/>
                    </a:moveTo>
                    <a:lnTo>
                      <a:pt x="11" y="63"/>
                    </a:lnTo>
                    <a:cubicBezTo>
                      <a:pt x="7" y="42"/>
                      <a:pt x="4" y="21"/>
                      <a:pt x="0" y="0"/>
                    </a:cubicBezTo>
                    <a:lnTo>
                      <a:pt x="276" y="276"/>
                    </a:lnTo>
                    <a:lnTo>
                      <a:pt x="250" y="302"/>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0" name="Freeform 119">
                <a:extLst>
                  <a:ext uri="{FF2B5EF4-FFF2-40B4-BE49-F238E27FC236}">
                    <a16:creationId xmlns:a16="http://schemas.microsoft.com/office/drawing/2014/main" xmlns="" id="{639C8628-3C7E-4A2A-9741-4738B584B189}"/>
                  </a:ext>
                </a:extLst>
              </p:cNvPr>
              <p:cNvSpPr>
                <a:spLocks noEditPoints="1"/>
              </p:cNvSpPr>
              <p:nvPr/>
            </p:nvSpPr>
            <p:spPr bwMode="auto">
              <a:xfrm>
                <a:off x="3851" y="3483"/>
                <a:ext cx="100" cy="100"/>
              </a:xfrm>
              <a:custGeom>
                <a:avLst/>
                <a:gdLst>
                  <a:gd name="T0" fmla="*/ 745 w 772"/>
                  <a:gd name="T1" fmla="*/ 771 h 771"/>
                  <a:gd name="T2" fmla="*/ 400 w 772"/>
                  <a:gd name="T3" fmla="*/ 426 h 771"/>
                  <a:gd name="T4" fmla="*/ 426 w 772"/>
                  <a:gd name="T5" fmla="*/ 400 h 771"/>
                  <a:gd name="T6" fmla="*/ 772 w 772"/>
                  <a:gd name="T7" fmla="*/ 745 h 771"/>
                  <a:gd name="T8" fmla="*/ 745 w 772"/>
                  <a:gd name="T9" fmla="*/ 771 h 771"/>
                  <a:gd name="T10" fmla="*/ 374 w 772"/>
                  <a:gd name="T11" fmla="*/ 400 h 771"/>
                  <a:gd name="T12" fmla="*/ 29 w 772"/>
                  <a:gd name="T13" fmla="*/ 55 h 771"/>
                  <a:gd name="T14" fmla="*/ 55 w 772"/>
                  <a:gd name="T15" fmla="*/ 28 h 771"/>
                  <a:gd name="T16" fmla="*/ 400 w 772"/>
                  <a:gd name="T17" fmla="*/ 374 h 771"/>
                  <a:gd name="T18" fmla="*/ 374 w 772"/>
                  <a:gd name="T19" fmla="*/ 400 h 771"/>
                  <a:gd name="T20" fmla="*/ 2 w 772"/>
                  <a:gd name="T21" fmla="*/ 28 h 771"/>
                  <a:gd name="T22" fmla="*/ 0 w 772"/>
                  <a:gd name="T23" fmla="*/ 26 h 771"/>
                  <a:gd name="T24" fmla="*/ 0 w 772"/>
                  <a:gd name="T25" fmla="*/ 26 h 771"/>
                  <a:gd name="T26" fmla="*/ 26 w 772"/>
                  <a:gd name="T27" fmla="*/ 0 h 771"/>
                  <a:gd name="T28" fmla="*/ 29 w 772"/>
                  <a:gd name="T29" fmla="*/ 2 h 771"/>
                  <a:gd name="T30" fmla="*/ 2 w 772"/>
                  <a:gd name="T31" fmla="*/ 28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2" h="771">
                    <a:moveTo>
                      <a:pt x="745" y="771"/>
                    </a:moveTo>
                    <a:lnTo>
                      <a:pt x="400" y="426"/>
                    </a:lnTo>
                    <a:lnTo>
                      <a:pt x="426" y="400"/>
                    </a:lnTo>
                    <a:lnTo>
                      <a:pt x="772" y="745"/>
                    </a:lnTo>
                    <a:lnTo>
                      <a:pt x="745" y="771"/>
                    </a:lnTo>
                    <a:moveTo>
                      <a:pt x="374" y="400"/>
                    </a:moveTo>
                    <a:lnTo>
                      <a:pt x="29" y="55"/>
                    </a:lnTo>
                    <a:lnTo>
                      <a:pt x="55" y="28"/>
                    </a:lnTo>
                    <a:lnTo>
                      <a:pt x="400" y="374"/>
                    </a:lnTo>
                    <a:lnTo>
                      <a:pt x="374" y="400"/>
                    </a:lnTo>
                    <a:moveTo>
                      <a:pt x="2" y="28"/>
                    </a:moveTo>
                    <a:lnTo>
                      <a:pt x="0" y="26"/>
                    </a:lnTo>
                    <a:lnTo>
                      <a:pt x="0" y="26"/>
                    </a:lnTo>
                    <a:lnTo>
                      <a:pt x="26" y="0"/>
                    </a:lnTo>
                    <a:lnTo>
                      <a:pt x="29"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1" name="Freeform 120">
                <a:extLst>
                  <a:ext uri="{FF2B5EF4-FFF2-40B4-BE49-F238E27FC236}">
                    <a16:creationId xmlns:a16="http://schemas.microsoft.com/office/drawing/2014/main" xmlns="" id="{C79DC18B-6011-4A6F-9C7C-3E71CA7F287C}"/>
                  </a:ext>
                </a:extLst>
              </p:cNvPr>
              <p:cNvSpPr>
                <a:spLocks noEditPoints="1"/>
              </p:cNvSpPr>
              <p:nvPr/>
            </p:nvSpPr>
            <p:spPr bwMode="auto">
              <a:xfrm>
                <a:off x="4056" y="3788"/>
                <a:ext cx="74" cy="68"/>
              </a:xfrm>
              <a:custGeom>
                <a:avLst/>
                <a:gdLst>
                  <a:gd name="T0" fmla="*/ 521 w 566"/>
                  <a:gd name="T1" fmla="*/ 520 h 520"/>
                  <a:gd name="T2" fmla="*/ 300 w 566"/>
                  <a:gd name="T3" fmla="*/ 299 h 520"/>
                  <a:gd name="T4" fmla="*/ 327 w 566"/>
                  <a:gd name="T5" fmla="*/ 273 h 520"/>
                  <a:gd name="T6" fmla="*/ 566 w 566"/>
                  <a:gd name="T7" fmla="*/ 512 h 520"/>
                  <a:gd name="T8" fmla="*/ 521 w 566"/>
                  <a:gd name="T9" fmla="*/ 520 h 520"/>
                  <a:gd name="T10" fmla="*/ 274 w 566"/>
                  <a:gd name="T11" fmla="*/ 273 h 520"/>
                  <a:gd name="T12" fmla="*/ 0 w 566"/>
                  <a:gd name="T13" fmla="*/ 0 h 520"/>
                  <a:gd name="T14" fmla="*/ 41 w 566"/>
                  <a:gd name="T15" fmla="*/ 1 h 520"/>
                  <a:gd name="T16" fmla="*/ 55 w 566"/>
                  <a:gd name="T17" fmla="*/ 1 h 520"/>
                  <a:gd name="T18" fmla="*/ 300 w 566"/>
                  <a:gd name="T19" fmla="*/ 247 h 520"/>
                  <a:gd name="T20" fmla="*/ 274 w 566"/>
                  <a:gd name="T21" fmla="*/ 273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6" h="520">
                    <a:moveTo>
                      <a:pt x="521" y="520"/>
                    </a:moveTo>
                    <a:lnTo>
                      <a:pt x="300" y="299"/>
                    </a:lnTo>
                    <a:lnTo>
                      <a:pt x="327" y="273"/>
                    </a:lnTo>
                    <a:lnTo>
                      <a:pt x="566" y="512"/>
                    </a:lnTo>
                    <a:cubicBezTo>
                      <a:pt x="551" y="516"/>
                      <a:pt x="536" y="518"/>
                      <a:pt x="521" y="520"/>
                    </a:cubicBezTo>
                    <a:close/>
                    <a:moveTo>
                      <a:pt x="274" y="273"/>
                    </a:moveTo>
                    <a:lnTo>
                      <a:pt x="0" y="0"/>
                    </a:lnTo>
                    <a:cubicBezTo>
                      <a:pt x="14" y="1"/>
                      <a:pt x="28" y="1"/>
                      <a:pt x="41" y="1"/>
                    </a:cubicBezTo>
                    <a:cubicBezTo>
                      <a:pt x="46" y="1"/>
                      <a:pt x="50" y="1"/>
                      <a:pt x="55" y="1"/>
                    </a:cubicBezTo>
                    <a:lnTo>
                      <a:pt x="300" y="247"/>
                    </a:lnTo>
                    <a:lnTo>
                      <a:pt x="274" y="27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2" name="Freeform 121">
                <a:extLst>
                  <a:ext uri="{FF2B5EF4-FFF2-40B4-BE49-F238E27FC236}">
                    <a16:creationId xmlns:a16="http://schemas.microsoft.com/office/drawing/2014/main" xmlns="" id="{9FF8A21C-8F1E-4EDB-A9FB-3F1BB9805240}"/>
                  </a:ext>
                </a:extLst>
              </p:cNvPr>
              <p:cNvSpPr>
                <a:spLocks noEditPoints="1"/>
              </p:cNvSpPr>
              <p:nvPr/>
            </p:nvSpPr>
            <p:spPr bwMode="auto">
              <a:xfrm>
                <a:off x="3999" y="3727"/>
                <a:ext cx="65" cy="61"/>
              </a:xfrm>
              <a:custGeom>
                <a:avLst/>
                <a:gdLst>
                  <a:gd name="T0" fmla="*/ 484 w 498"/>
                  <a:gd name="T1" fmla="*/ 471 h 471"/>
                  <a:gd name="T2" fmla="*/ 443 w 498"/>
                  <a:gd name="T3" fmla="*/ 470 h 471"/>
                  <a:gd name="T4" fmla="*/ 372 w 498"/>
                  <a:gd name="T5" fmla="*/ 398 h 471"/>
                  <a:gd name="T6" fmla="*/ 398 w 498"/>
                  <a:gd name="T7" fmla="*/ 372 h 471"/>
                  <a:gd name="T8" fmla="*/ 498 w 498"/>
                  <a:gd name="T9" fmla="*/ 471 h 471"/>
                  <a:gd name="T10" fmla="*/ 484 w 498"/>
                  <a:gd name="T11" fmla="*/ 471 h 471"/>
                  <a:gd name="T12" fmla="*/ 346 w 498"/>
                  <a:gd name="T13" fmla="*/ 372 h 471"/>
                  <a:gd name="T14" fmla="*/ 0 w 498"/>
                  <a:gd name="T15" fmla="*/ 26 h 471"/>
                  <a:gd name="T16" fmla="*/ 27 w 498"/>
                  <a:gd name="T17" fmla="*/ 0 h 471"/>
                  <a:gd name="T18" fmla="*/ 372 w 498"/>
                  <a:gd name="T19" fmla="*/ 345 h 471"/>
                  <a:gd name="T20" fmla="*/ 346 w 498"/>
                  <a:gd name="T21" fmla="*/ 37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8" h="471">
                    <a:moveTo>
                      <a:pt x="484" y="471"/>
                    </a:moveTo>
                    <a:cubicBezTo>
                      <a:pt x="471" y="471"/>
                      <a:pt x="457" y="471"/>
                      <a:pt x="443" y="470"/>
                    </a:cubicBezTo>
                    <a:lnTo>
                      <a:pt x="372" y="398"/>
                    </a:lnTo>
                    <a:lnTo>
                      <a:pt x="398" y="372"/>
                    </a:lnTo>
                    <a:lnTo>
                      <a:pt x="498" y="471"/>
                    </a:lnTo>
                    <a:cubicBezTo>
                      <a:pt x="493" y="471"/>
                      <a:pt x="489" y="471"/>
                      <a:pt x="484" y="471"/>
                    </a:cubicBezTo>
                    <a:close/>
                    <a:moveTo>
                      <a:pt x="346" y="372"/>
                    </a:moveTo>
                    <a:lnTo>
                      <a:pt x="0" y="26"/>
                    </a:lnTo>
                    <a:lnTo>
                      <a:pt x="27" y="0"/>
                    </a:lnTo>
                    <a:lnTo>
                      <a:pt x="372" y="345"/>
                    </a:lnTo>
                    <a:lnTo>
                      <a:pt x="346" y="372"/>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3" name="Freeform 122">
                <a:extLst>
                  <a:ext uri="{FF2B5EF4-FFF2-40B4-BE49-F238E27FC236}">
                    <a16:creationId xmlns:a16="http://schemas.microsoft.com/office/drawing/2014/main" xmlns="" id="{B2AF2B22-A877-446C-8E81-0DF299DE53D7}"/>
                  </a:ext>
                </a:extLst>
              </p:cNvPr>
              <p:cNvSpPr>
                <a:spLocks/>
              </p:cNvSpPr>
              <p:nvPr/>
            </p:nvSpPr>
            <p:spPr bwMode="auto">
              <a:xfrm>
                <a:off x="3951" y="3679"/>
                <a:ext cx="30" cy="34"/>
              </a:xfrm>
              <a:custGeom>
                <a:avLst/>
                <a:gdLst>
                  <a:gd name="T0" fmla="*/ 234 w 234"/>
                  <a:gd name="T1" fmla="*/ 260 h 260"/>
                  <a:gd name="T2" fmla="*/ 0 w 234"/>
                  <a:gd name="T3" fmla="*/ 26 h 260"/>
                  <a:gd name="T4" fmla="*/ 26 w 234"/>
                  <a:gd name="T5" fmla="*/ 0 h 260"/>
                  <a:gd name="T6" fmla="*/ 227 w 234"/>
                  <a:gd name="T7" fmla="*/ 200 h 260"/>
                  <a:gd name="T8" fmla="*/ 234 w 234"/>
                  <a:gd name="T9" fmla="*/ 260 h 260"/>
                </a:gdLst>
                <a:ahLst/>
                <a:cxnLst>
                  <a:cxn ang="0">
                    <a:pos x="T0" y="T1"/>
                  </a:cxn>
                  <a:cxn ang="0">
                    <a:pos x="T2" y="T3"/>
                  </a:cxn>
                  <a:cxn ang="0">
                    <a:pos x="T4" y="T5"/>
                  </a:cxn>
                  <a:cxn ang="0">
                    <a:pos x="T6" y="T7"/>
                  </a:cxn>
                  <a:cxn ang="0">
                    <a:pos x="T8" y="T9"/>
                  </a:cxn>
                </a:cxnLst>
                <a:rect l="0" t="0" r="r" b="b"/>
                <a:pathLst>
                  <a:path w="234" h="260">
                    <a:moveTo>
                      <a:pt x="234" y="260"/>
                    </a:moveTo>
                    <a:lnTo>
                      <a:pt x="0" y="26"/>
                    </a:lnTo>
                    <a:lnTo>
                      <a:pt x="26" y="0"/>
                    </a:lnTo>
                    <a:lnTo>
                      <a:pt x="227" y="200"/>
                    </a:lnTo>
                    <a:cubicBezTo>
                      <a:pt x="229" y="220"/>
                      <a:pt x="231" y="240"/>
                      <a:pt x="234" y="26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4" name="Freeform 123">
                <a:extLst>
                  <a:ext uri="{FF2B5EF4-FFF2-40B4-BE49-F238E27FC236}">
                    <a16:creationId xmlns:a16="http://schemas.microsoft.com/office/drawing/2014/main" xmlns="" id="{2E27FE02-C684-47A4-9E91-AB70DCA261F2}"/>
                  </a:ext>
                </a:extLst>
              </p:cNvPr>
              <p:cNvSpPr>
                <a:spLocks/>
              </p:cNvSpPr>
              <p:nvPr/>
            </p:nvSpPr>
            <p:spPr bwMode="auto">
              <a:xfrm>
                <a:off x="3980" y="3705"/>
                <a:ext cx="19" cy="22"/>
              </a:xfrm>
              <a:custGeom>
                <a:avLst/>
                <a:gdLst>
                  <a:gd name="T0" fmla="*/ 118 w 144"/>
                  <a:gd name="T1" fmla="*/ 171 h 171"/>
                  <a:gd name="T2" fmla="*/ 7 w 144"/>
                  <a:gd name="T3" fmla="*/ 60 h 171"/>
                  <a:gd name="T4" fmla="*/ 0 w 144"/>
                  <a:gd name="T5" fmla="*/ 0 h 171"/>
                  <a:gd name="T6" fmla="*/ 144 w 144"/>
                  <a:gd name="T7" fmla="*/ 145 h 171"/>
                  <a:gd name="T8" fmla="*/ 118 w 144"/>
                  <a:gd name="T9" fmla="*/ 171 h 171"/>
                </a:gdLst>
                <a:ahLst/>
                <a:cxnLst>
                  <a:cxn ang="0">
                    <a:pos x="T0" y="T1"/>
                  </a:cxn>
                  <a:cxn ang="0">
                    <a:pos x="T2" y="T3"/>
                  </a:cxn>
                  <a:cxn ang="0">
                    <a:pos x="T4" y="T5"/>
                  </a:cxn>
                  <a:cxn ang="0">
                    <a:pos x="T6" y="T7"/>
                  </a:cxn>
                  <a:cxn ang="0">
                    <a:pos x="T8" y="T9"/>
                  </a:cxn>
                </a:cxnLst>
                <a:rect l="0" t="0" r="r" b="b"/>
                <a:pathLst>
                  <a:path w="144" h="171">
                    <a:moveTo>
                      <a:pt x="118" y="171"/>
                    </a:moveTo>
                    <a:lnTo>
                      <a:pt x="7" y="60"/>
                    </a:lnTo>
                    <a:cubicBezTo>
                      <a:pt x="4" y="40"/>
                      <a:pt x="2" y="20"/>
                      <a:pt x="0" y="0"/>
                    </a:cubicBezTo>
                    <a:lnTo>
                      <a:pt x="144" y="145"/>
                    </a:lnTo>
                    <a:lnTo>
                      <a:pt x="118" y="17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5" name="Freeform 124">
                <a:extLst>
                  <a:ext uri="{FF2B5EF4-FFF2-40B4-BE49-F238E27FC236}">
                    <a16:creationId xmlns:a16="http://schemas.microsoft.com/office/drawing/2014/main" xmlns="" id="{D6A5660B-2617-4656-B551-5D13AE164ECF}"/>
                  </a:ext>
                </a:extLst>
              </p:cNvPr>
              <p:cNvSpPr>
                <a:spLocks noEditPoints="1"/>
              </p:cNvSpPr>
              <p:nvPr/>
            </p:nvSpPr>
            <p:spPr bwMode="auto">
              <a:xfrm>
                <a:off x="3851" y="3579"/>
                <a:ext cx="100" cy="100"/>
              </a:xfrm>
              <a:custGeom>
                <a:avLst/>
                <a:gdLst>
                  <a:gd name="T0" fmla="*/ 745 w 772"/>
                  <a:gd name="T1" fmla="*/ 772 h 772"/>
                  <a:gd name="T2" fmla="*/ 400 w 772"/>
                  <a:gd name="T3" fmla="*/ 426 h 772"/>
                  <a:gd name="T4" fmla="*/ 426 w 772"/>
                  <a:gd name="T5" fmla="*/ 400 h 772"/>
                  <a:gd name="T6" fmla="*/ 772 w 772"/>
                  <a:gd name="T7" fmla="*/ 745 h 772"/>
                  <a:gd name="T8" fmla="*/ 745 w 772"/>
                  <a:gd name="T9" fmla="*/ 772 h 772"/>
                  <a:gd name="T10" fmla="*/ 374 w 772"/>
                  <a:gd name="T11" fmla="*/ 400 h 772"/>
                  <a:gd name="T12" fmla="*/ 372 w 772"/>
                  <a:gd name="T13" fmla="*/ 398 h 772"/>
                  <a:gd name="T14" fmla="*/ 372 w 772"/>
                  <a:gd name="T15" fmla="*/ 397 h 772"/>
                  <a:gd name="T16" fmla="*/ 346 w 772"/>
                  <a:gd name="T17" fmla="*/ 371 h 772"/>
                  <a:gd name="T18" fmla="*/ 345 w 772"/>
                  <a:gd name="T19" fmla="*/ 372 h 772"/>
                  <a:gd name="T20" fmla="*/ 29 w 772"/>
                  <a:gd name="T21" fmla="*/ 55 h 772"/>
                  <a:gd name="T22" fmla="*/ 55 w 772"/>
                  <a:gd name="T23" fmla="*/ 28 h 772"/>
                  <a:gd name="T24" fmla="*/ 400 w 772"/>
                  <a:gd name="T25" fmla="*/ 374 h 772"/>
                  <a:gd name="T26" fmla="*/ 374 w 772"/>
                  <a:gd name="T27" fmla="*/ 400 h 772"/>
                  <a:gd name="T28" fmla="*/ 2 w 772"/>
                  <a:gd name="T29" fmla="*/ 28 h 772"/>
                  <a:gd name="T30" fmla="*/ 0 w 772"/>
                  <a:gd name="T31" fmla="*/ 26 h 772"/>
                  <a:gd name="T32" fmla="*/ 0 w 772"/>
                  <a:gd name="T33" fmla="*/ 26 h 772"/>
                  <a:gd name="T34" fmla="*/ 26 w 772"/>
                  <a:gd name="T35" fmla="*/ 0 h 772"/>
                  <a:gd name="T36" fmla="*/ 29 w 772"/>
                  <a:gd name="T37" fmla="*/ 2 h 772"/>
                  <a:gd name="T38" fmla="*/ 2 w 772"/>
                  <a:gd name="T39" fmla="*/ 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2" h="772">
                    <a:moveTo>
                      <a:pt x="745" y="772"/>
                    </a:moveTo>
                    <a:lnTo>
                      <a:pt x="400" y="426"/>
                    </a:lnTo>
                    <a:lnTo>
                      <a:pt x="426" y="400"/>
                    </a:lnTo>
                    <a:lnTo>
                      <a:pt x="772" y="745"/>
                    </a:lnTo>
                    <a:lnTo>
                      <a:pt x="745" y="772"/>
                    </a:lnTo>
                    <a:moveTo>
                      <a:pt x="374" y="400"/>
                    </a:moveTo>
                    <a:lnTo>
                      <a:pt x="372" y="398"/>
                    </a:lnTo>
                    <a:lnTo>
                      <a:pt x="372" y="397"/>
                    </a:lnTo>
                    <a:lnTo>
                      <a:pt x="346" y="371"/>
                    </a:lnTo>
                    <a:lnTo>
                      <a:pt x="345" y="372"/>
                    </a:lnTo>
                    <a:lnTo>
                      <a:pt x="29" y="55"/>
                    </a:lnTo>
                    <a:lnTo>
                      <a:pt x="55" y="28"/>
                    </a:lnTo>
                    <a:lnTo>
                      <a:pt x="400" y="374"/>
                    </a:lnTo>
                    <a:lnTo>
                      <a:pt x="374" y="400"/>
                    </a:lnTo>
                    <a:moveTo>
                      <a:pt x="2" y="28"/>
                    </a:moveTo>
                    <a:lnTo>
                      <a:pt x="0" y="26"/>
                    </a:lnTo>
                    <a:lnTo>
                      <a:pt x="0" y="26"/>
                    </a:lnTo>
                    <a:lnTo>
                      <a:pt x="26" y="0"/>
                    </a:lnTo>
                    <a:lnTo>
                      <a:pt x="29"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6" name="Freeform 125">
                <a:extLst>
                  <a:ext uri="{FF2B5EF4-FFF2-40B4-BE49-F238E27FC236}">
                    <a16:creationId xmlns:a16="http://schemas.microsoft.com/office/drawing/2014/main" xmlns="" id="{B50496AA-98C5-4A49-8974-7FC07ED16032}"/>
                  </a:ext>
                </a:extLst>
              </p:cNvPr>
              <p:cNvSpPr>
                <a:spLocks noEditPoints="1"/>
              </p:cNvSpPr>
              <p:nvPr/>
            </p:nvSpPr>
            <p:spPr bwMode="auto">
              <a:xfrm>
                <a:off x="3851" y="3676"/>
                <a:ext cx="172" cy="168"/>
              </a:xfrm>
              <a:custGeom>
                <a:avLst/>
                <a:gdLst>
                  <a:gd name="T0" fmla="*/ 1328 w 1328"/>
                  <a:gd name="T1" fmla="*/ 1301 h 1301"/>
                  <a:gd name="T2" fmla="*/ 1273 w 1328"/>
                  <a:gd name="T3" fmla="*/ 1299 h 1301"/>
                  <a:gd name="T4" fmla="*/ 1143 w 1328"/>
                  <a:gd name="T5" fmla="*/ 1169 h 1301"/>
                  <a:gd name="T6" fmla="*/ 1170 w 1328"/>
                  <a:gd name="T7" fmla="*/ 1143 h 1301"/>
                  <a:gd name="T8" fmla="*/ 1328 w 1328"/>
                  <a:gd name="T9" fmla="*/ 1301 h 1301"/>
                  <a:gd name="T10" fmla="*/ 1117 w 1328"/>
                  <a:gd name="T11" fmla="*/ 1143 h 1301"/>
                  <a:gd name="T12" fmla="*/ 772 w 1328"/>
                  <a:gd name="T13" fmla="*/ 798 h 1301"/>
                  <a:gd name="T14" fmla="*/ 798 w 1328"/>
                  <a:gd name="T15" fmla="*/ 772 h 1301"/>
                  <a:gd name="T16" fmla="*/ 1143 w 1328"/>
                  <a:gd name="T17" fmla="*/ 1117 h 1301"/>
                  <a:gd name="T18" fmla="*/ 1117 w 1328"/>
                  <a:gd name="T19" fmla="*/ 1143 h 1301"/>
                  <a:gd name="T20" fmla="*/ 745 w 1328"/>
                  <a:gd name="T21" fmla="*/ 772 h 1301"/>
                  <a:gd name="T22" fmla="*/ 400 w 1328"/>
                  <a:gd name="T23" fmla="*/ 426 h 1301"/>
                  <a:gd name="T24" fmla="*/ 426 w 1328"/>
                  <a:gd name="T25" fmla="*/ 400 h 1301"/>
                  <a:gd name="T26" fmla="*/ 772 w 1328"/>
                  <a:gd name="T27" fmla="*/ 745 h 1301"/>
                  <a:gd name="T28" fmla="*/ 745 w 1328"/>
                  <a:gd name="T29" fmla="*/ 772 h 1301"/>
                  <a:gd name="T30" fmla="*/ 374 w 1328"/>
                  <a:gd name="T31" fmla="*/ 400 h 1301"/>
                  <a:gd name="T32" fmla="*/ 372 w 1328"/>
                  <a:gd name="T33" fmla="*/ 398 h 1301"/>
                  <a:gd name="T34" fmla="*/ 372 w 1328"/>
                  <a:gd name="T35" fmla="*/ 397 h 1301"/>
                  <a:gd name="T36" fmla="*/ 346 w 1328"/>
                  <a:gd name="T37" fmla="*/ 371 h 1301"/>
                  <a:gd name="T38" fmla="*/ 345 w 1328"/>
                  <a:gd name="T39" fmla="*/ 372 h 1301"/>
                  <a:gd name="T40" fmla="*/ 29 w 1328"/>
                  <a:gd name="T41" fmla="*/ 55 h 1301"/>
                  <a:gd name="T42" fmla="*/ 55 w 1328"/>
                  <a:gd name="T43" fmla="*/ 29 h 1301"/>
                  <a:gd name="T44" fmla="*/ 400 w 1328"/>
                  <a:gd name="T45" fmla="*/ 374 h 1301"/>
                  <a:gd name="T46" fmla="*/ 374 w 1328"/>
                  <a:gd name="T47" fmla="*/ 400 h 1301"/>
                  <a:gd name="T48" fmla="*/ 2 w 1328"/>
                  <a:gd name="T49" fmla="*/ 29 h 1301"/>
                  <a:gd name="T50" fmla="*/ 0 w 1328"/>
                  <a:gd name="T51" fmla="*/ 26 h 1301"/>
                  <a:gd name="T52" fmla="*/ 0 w 1328"/>
                  <a:gd name="T53" fmla="*/ 26 h 1301"/>
                  <a:gd name="T54" fmla="*/ 26 w 1328"/>
                  <a:gd name="T55" fmla="*/ 0 h 1301"/>
                  <a:gd name="T56" fmla="*/ 29 w 1328"/>
                  <a:gd name="T57" fmla="*/ 2 h 1301"/>
                  <a:gd name="T58" fmla="*/ 2 w 1328"/>
                  <a:gd name="T59" fmla="*/ 2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8" h="1301">
                    <a:moveTo>
                      <a:pt x="1328" y="1301"/>
                    </a:moveTo>
                    <a:cubicBezTo>
                      <a:pt x="1309" y="1300"/>
                      <a:pt x="1291" y="1300"/>
                      <a:pt x="1273" y="1299"/>
                    </a:cubicBezTo>
                    <a:lnTo>
                      <a:pt x="1143" y="1169"/>
                    </a:lnTo>
                    <a:lnTo>
                      <a:pt x="1170" y="1143"/>
                    </a:lnTo>
                    <a:lnTo>
                      <a:pt x="1328" y="1301"/>
                    </a:lnTo>
                    <a:close/>
                    <a:moveTo>
                      <a:pt x="1117" y="1143"/>
                    </a:moveTo>
                    <a:lnTo>
                      <a:pt x="772" y="798"/>
                    </a:lnTo>
                    <a:lnTo>
                      <a:pt x="798" y="772"/>
                    </a:lnTo>
                    <a:lnTo>
                      <a:pt x="1143" y="1117"/>
                    </a:lnTo>
                    <a:lnTo>
                      <a:pt x="1117" y="1143"/>
                    </a:lnTo>
                    <a:moveTo>
                      <a:pt x="745" y="772"/>
                    </a:moveTo>
                    <a:lnTo>
                      <a:pt x="400" y="426"/>
                    </a:lnTo>
                    <a:lnTo>
                      <a:pt x="426" y="400"/>
                    </a:lnTo>
                    <a:lnTo>
                      <a:pt x="772" y="745"/>
                    </a:lnTo>
                    <a:lnTo>
                      <a:pt x="745" y="772"/>
                    </a:lnTo>
                    <a:close/>
                    <a:moveTo>
                      <a:pt x="374" y="400"/>
                    </a:moveTo>
                    <a:lnTo>
                      <a:pt x="372" y="398"/>
                    </a:lnTo>
                    <a:lnTo>
                      <a:pt x="372" y="397"/>
                    </a:lnTo>
                    <a:lnTo>
                      <a:pt x="346" y="371"/>
                    </a:lnTo>
                    <a:lnTo>
                      <a:pt x="345" y="372"/>
                    </a:lnTo>
                    <a:lnTo>
                      <a:pt x="29" y="55"/>
                    </a:lnTo>
                    <a:lnTo>
                      <a:pt x="55" y="29"/>
                    </a:lnTo>
                    <a:lnTo>
                      <a:pt x="400" y="374"/>
                    </a:lnTo>
                    <a:lnTo>
                      <a:pt x="374" y="400"/>
                    </a:lnTo>
                    <a:moveTo>
                      <a:pt x="2" y="29"/>
                    </a:moveTo>
                    <a:lnTo>
                      <a:pt x="0" y="26"/>
                    </a:lnTo>
                    <a:lnTo>
                      <a:pt x="0" y="26"/>
                    </a:lnTo>
                    <a:lnTo>
                      <a:pt x="26" y="0"/>
                    </a:lnTo>
                    <a:lnTo>
                      <a:pt x="29" y="2"/>
                    </a:lnTo>
                    <a:lnTo>
                      <a:pt x="2" y="2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7" name="Freeform 126">
                <a:extLst>
                  <a:ext uri="{FF2B5EF4-FFF2-40B4-BE49-F238E27FC236}">
                    <a16:creationId xmlns:a16="http://schemas.microsoft.com/office/drawing/2014/main" xmlns="" id="{3B740A6E-C935-40B1-ACC9-DAD1C518249C}"/>
                  </a:ext>
                </a:extLst>
              </p:cNvPr>
              <p:cNvSpPr>
                <a:spLocks noEditPoints="1"/>
              </p:cNvSpPr>
              <p:nvPr/>
            </p:nvSpPr>
            <p:spPr bwMode="auto">
              <a:xfrm>
                <a:off x="3851" y="3772"/>
                <a:ext cx="79" cy="76"/>
              </a:xfrm>
              <a:custGeom>
                <a:avLst/>
                <a:gdLst>
                  <a:gd name="T0" fmla="*/ 564 w 613"/>
                  <a:gd name="T1" fmla="*/ 590 h 590"/>
                  <a:gd name="T2" fmla="*/ 400 w 613"/>
                  <a:gd name="T3" fmla="*/ 426 h 590"/>
                  <a:gd name="T4" fmla="*/ 426 w 613"/>
                  <a:gd name="T5" fmla="*/ 400 h 590"/>
                  <a:gd name="T6" fmla="*/ 613 w 613"/>
                  <a:gd name="T7" fmla="*/ 586 h 590"/>
                  <a:gd name="T8" fmla="*/ 564 w 613"/>
                  <a:gd name="T9" fmla="*/ 590 h 590"/>
                  <a:gd name="T10" fmla="*/ 374 w 613"/>
                  <a:gd name="T11" fmla="*/ 400 h 590"/>
                  <a:gd name="T12" fmla="*/ 372 w 613"/>
                  <a:gd name="T13" fmla="*/ 398 h 590"/>
                  <a:gd name="T14" fmla="*/ 373 w 613"/>
                  <a:gd name="T15" fmla="*/ 397 h 590"/>
                  <a:gd name="T16" fmla="*/ 347 w 613"/>
                  <a:gd name="T17" fmla="*/ 370 h 590"/>
                  <a:gd name="T18" fmla="*/ 345 w 613"/>
                  <a:gd name="T19" fmla="*/ 372 h 590"/>
                  <a:gd name="T20" fmla="*/ 29 w 613"/>
                  <a:gd name="T21" fmla="*/ 55 h 590"/>
                  <a:gd name="T22" fmla="*/ 55 w 613"/>
                  <a:gd name="T23" fmla="*/ 29 h 590"/>
                  <a:gd name="T24" fmla="*/ 400 w 613"/>
                  <a:gd name="T25" fmla="*/ 374 h 590"/>
                  <a:gd name="T26" fmla="*/ 374 w 613"/>
                  <a:gd name="T27" fmla="*/ 400 h 590"/>
                  <a:gd name="T28" fmla="*/ 2 w 613"/>
                  <a:gd name="T29" fmla="*/ 29 h 590"/>
                  <a:gd name="T30" fmla="*/ 0 w 613"/>
                  <a:gd name="T31" fmla="*/ 26 h 590"/>
                  <a:gd name="T32" fmla="*/ 0 w 613"/>
                  <a:gd name="T33" fmla="*/ 26 h 590"/>
                  <a:gd name="T34" fmla="*/ 26 w 613"/>
                  <a:gd name="T35" fmla="*/ 0 h 590"/>
                  <a:gd name="T36" fmla="*/ 29 w 613"/>
                  <a:gd name="T37" fmla="*/ 2 h 590"/>
                  <a:gd name="T38" fmla="*/ 2 w 613"/>
                  <a:gd name="T39" fmla="*/ 2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3" h="590">
                    <a:moveTo>
                      <a:pt x="564" y="590"/>
                    </a:moveTo>
                    <a:lnTo>
                      <a:pt x="400" y="426"/>
                    </a:lnTo>
                    <a:lnTo>
                      <a:pt x="426" y="400"/>
                    </a:lnTo>
                    <a:lnTo>
                      <a:pt x="613" y="586"/>
                    </a:lnTo>
                    <a:cubicBezTo>
                      <a:pt x="596" y="588"/>
                      <a:pt x="580" y="589"/>
                      <a:pt x="564" y="590"/>
                    </a:cubicBezTo>
                    <a:close/>
                    <a:moveTo>
                      <a:pt x="374" y="400"/>
                    </a:moveTo>
                    <a:lnTo>
                      <a:pt x="372" y="398"/>
                    </a:lnTo>
                    <a:lnTo>
                      <a:pt x="373" y="397"/>
                    </a:lnTo>
                    <a:lnTo>
                      <a:pt x="347" y="370"/>
                    </a:lnTo>
                    <a:lnTo>
                      <a:pt x="345" y="372"/>
                    </a:lnTo>
                    <a:lnTo>
                      <a:pt x="29" y="55"/>
                    </a:lnTo>
                    <a:lnTo>
                      <a:pt x="55" y="29"/>
                    </a:lnTo>
                    <a:lnTo>
                      <a:pt x="400" y="374"/>
                    </a:lnTo>
                    <a:lnTo>
                      <a:pt x="374" y="400"/>
                    </a:lnTo>
                    <a:moveTo>
                      <a:pt x="2" y="29"/>
                    </a:moveTo>
                    <a:lnTo>
                      <a:pt x="0" y="26"/>
                    </a:lnTo>
                    <a:lnTo>
                      <a:pt x="0" y="26"/>
                    </a:lnTo>
                    <a:lnTo>
                      <a:pt x="26" y="0"/>
                    </a:lnTo>
                    <a:lnTo>
                      <a:pt x="29" y="2"/>
                    </a:lnTo>
                    <a:lnTo>
                      <a:pt x="2" y="2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8" name="Freeform 127">
                <a:extLst>
                  <a:ext uri="{FF2B5EF4-FFF2-40B4-BE49-F238E27FC236}">
                    <a16:creationId xmlns:a16="http://schemas.microsoft.com/office/drawing/2014/main" xmlns="" id="{796B1681-5AF7-4DF6-A0F1-2AE5DECBDFE3}"/>
                  </a:ext>
                </a:extLst>
              </p:cNvPr>
              <p:cNvSpPr>
                <a:spLocks noEditPoints="1"/>
              </p:cNvSpPr>
              <p:nvPr/>
            </p:nvSpPr>
            <p:spPr bwMode="auto">
              <a:xfrm>
                <a:off x="4077" y="3227"/>
                <a:ext cx="190" cy="193"/>
              </a:xfrm>
              <a:custGeom>
                <a:avLst/>
                <a:gdLst>
                  <a:gd name="T0" fmla="*/ 1457 w 1462"/>
                  <a:gd name="T1" fmla="*/ 1492 h 1492"/>
                  <a:gd name="T2" fmla="*/ 1254 w 1462"/>
                  <a:gd name="T3" fmla="*/ 1289 h 1492"/>
                  <a:gd name="T4" fmla="*/ 1280 w 1462"/>
                  <a:gd name="T5" fmla="*/ 1263 h 1492"/>
                  <a:gd name="T6" fmla="*/ 1462 w 1462"/>
                  <a:gd name="T7" fmla="*/ 1445 h 1492"/>
                  <a:gd name="T8" fmla="*/ 1457 w 1462"/>
                  <a:gd name="T9" fmla="*/ 1492 h 1492"/>
                  <a:gd name="T10" fmla="*/ 1228 w 1462"/>
                  <a:gd name="T11" fmla="*/ 1263 h 1492"/>
                  <a:gd name="T12" fmla="*/ 882 w 1462"/>
                  <a:gd name="T13" fmla="*/ 918 h 1492"/>
                  <a:gd name="T14" fmla="*/ 909 w 1462"/>
                  <a:gd name="T15" fmla="*/ 892 h 1492"/>
                  <a:gd name="T16" fmla="*/ 1254 w 1462"/>
                  <a:gd name="T17" fmla="*/ 1237 h 1492"/>
                  <a:gd name="T18" fmla="*/ 1228 w 1462"/>
                  <a:gd name="T19" fmla="*/ 1263 h 1492"/>
                  <a:gd name="T20" fmla="*/ 856 w 1462"/>
                  <a:gd name="T21" fmla="*/ 892 h 1492"/>
                  <a:gd name="T22" fmla="*/ 511 w 1462"/>
                  <a:gd name="T23" fmla="*/ 546 h 1492"/>
                  <a:gd name="T24" fmla="*/ 537 w 1462"/>
                  <a:gd name="T25" fmla="*/ 520 h 1492"/>
                  <a:gd name="T26" fmla="*/ 882 w 1462"/>
                  <a:gd name="T27" fmla="*/ 865 h 1492"/>
                  <a:gd name="T28" fmla="*/ 856 w 1462"/>
                  <a:gd name="T29" fmla="*/ 892 h 1492"/>
                  <a:gd name="T30" fmla="*/ 485 w 1462"/>
                  <a:gd name="T31" fmla="*/ 520 h 1492"/>
                  <a:gd name="T32" fmla="*/ 139 w 1462"/>
                  <a:gd name="T33" fmla="*/ 175 h 1492"/>
                  <a:gd name="T34" fmla="*/ 166 w 1462"/>
                  <a:gd name="T35" fmla="*/ 149 h 1492"/>
                  <a:gd name="T36" fmla="*/ 511 w 1462"/>
                  <a:gd name="T37" fmla="*/ 494 h 1492"/>
                  <a:gd name="T38" fmla="*/ 485 w 1462"/>
                  <a:gd name="T39" fmla="*/ 520 h 1492"/>
                  <a:gd name="T40" fmla="*/ 113 w 1462"/>
                  <a:gd name="T41" fmla="*/ 149 h 1492"/>
                  <a:gd name="T42" fmla="*/ 0 w 1462"/>
                  <a:gd name="T43" fmla="*/ 36 h 1492"/>
                  <a:gd name="T44" fmla="*/ 17 w 1462"/>
                  <a:gd name="T45" fmla="*/ 0 h 1492"/>
                  <a:gd name="T46" fmla="*/ 139 w 1462"/>
                  <a:gd name="T47" fmla="*/ 122 h 1492"/>
                  <a:gd name="T48" fmla="*/ 113 w 1462"/>
                  <a:gd name="T49" fmla="*/ 149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2" h="1492">
                    <a:moveTo>
                      <a:pt x="1457" y="1492"/>
                    </a:moveTo>
                    <a:lnTo>
                      <a:pt x="1254" y="1289"/>
                    </a:lnTo>
                    <a:lnTo>
                      <a:pt x="1280" y="1263"/>
                    </a:lnTo>
                    <a:lnTo>
                      <a:pt x="1462" y="1445"/>
                    </a:lnTo>
                    <a:cubicBezTo>
                      <a:pt x="1460" y="1460"/>
                      <a:pt x="1458" y="1476"/>
                      <a:pt x="1457" y="1492"/>
                    </a:cubicBezTo>
                    <a:close/>
                    <a:moveTo>
                      <a:pt x="1228" y="1263"/>
                    </a:moveTo>
                    <a:lnTo>
                      <a:pt x="882" y="918"/>
                    </a:lnTo>
                    <a:lnTo>
                      <a:pt x="909" y="892"/>
                    </a:lnTo>
                    <a:lnTo>
                      <a:pt x="1254" y="1237"/>
                    </a:lnTo>
                    <a:lnTo>
                      <a:pt x="1228" y="1263"/>
                    </a:lnTo>
                    <a:close/>
                    <a:moveTo>
                      <a:pt x="856" y="892"/>
                    </a:moveTo>
                    <a:lnTo>
                      <a:pt x="511" y="546"/>
                    </a:lnTo>
                    <a:lnTo>
                      <a:pt x="537" y="520"/>
                    </a:lnTo>
                    <a:lnTo>
                      <a:pt x="882" y="865"/>
                    </a:lnTo>
                    <a:lnTo>
                      <a:pt x="856" y="892"/>
                    </a:lnTo>
                    <a:moveTo>
                      <a:pt x="485" y="520"/>
                    </a:moveTo>
                    <a:lnTo>
                      <a:pt x="139" y="175"/>
                    </a:lnTo>
                    <a:lnTo>
                      <a:pt x="166" y="149"/>
                    </a:lnTo>
                    <a:lnTo>
                      <a:pt x="511" y="494"/>
                    </a:lnTo>
                    <a:lnTo>
                      <a:pt x="485" y="520"/>
                    </a:lnTo>
                    <a:moveTo>
                      <a:pt x="113" y="149"/>
                    </a:moveTo>
                    <a:lnTo>
                      <a:pt x="0" y="36"/>
                    </a:lnTo>
                    <a:cubicBezTo>
                      <a:pt x="7" y="25"/>
                      <a:pt x="13" y="13"/>
                      <a:pt x="17" y="0"/>
                    </a:cubicBezTo>
                    <a:lnTo>
                      <a:pt x="139" y="122"/>
                    </a:lnTo>
                    <a:lnTo>
                      <a:pt x="113" y="1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9" name="Freeform 128">
                <a:extLst>
                  <a:ext uri="{FF2B5EF4-FFF2-40B4-BE49-F238E27FC236}">
                    <a16:creationId xmlns:a16="http://schemas.microsoft.com/office/drawing/2014/main" xmlns="" id="{942D845C-8A40-4957-99D0-6810E90C0DED}"/>
                  </a:ext>
                </a:extLst>
              </p:cNvPr>
              <p:cNvSpPr>
                <a:spLocks/>
              </p:cNvSpPr>
              <p:nvPr/>
            </p:nvSpPr>
            <p:spPr bwMode="auto">
              <a:xfrm>
                <a:off x="4047" y="3198"/>
                <a:ext cx="33" cy="34"/>
              </a:xfrm>
              <a:custGeom>
                <a:avLst/>
                <a:gdLst>
                  <a:gd name="T0" fmla="*/ 232 w 249"/>
                  <a:gd name="T1" fmla="*/ 259 h 259"/>
                  <a:gd name="T2" fmla="*/ 0 w 249"/>
                  <a:gd name="T3" fmla="*/ 26 h 259"/>
                  <a:gd name="T4" fmla="*/ 26 w 249"/>
                  <a:gd name="T5" fmla="*/ 0 h 259"/>
                  <a:gd name="T6" fmla="*/ 249 w 249"/>
                  <a:gd name="T7" fmla="*/ 223 h 259"/>
                  <a:gd name="T8" fmla="*/ 232 w 249"/>
                  <a:gd name="T9" fmla="*/ 259 h 259"/>
                </a:gdLst>
                <a:ahLst/>
                <a:cxnLst>
                  <a:cxn ang="0">
                    <a:pos x="T0" y="T1"/>
                  </a:cxn>
                  <a:cxn ang="0">
                    <a:pos x="T2" y="T3"/>
                  </a:cxn>
                  <a:cxn ang="0">
                    <a:pos x="T4" y="T5"/>
                  </a:cxn>
                  <a:cxn ang="0">
                    <a:pos x="T6" y="T7"/>
                  </a:cxn>
                  <a:cxn ang="0">
                    <a:pos x="T8" y="T9"/>
                  </a:cxn>
                </a:cxnLst>
                <a:rect l="0" t="0" r="r" b="b"/>
                <a:pathLst>
                  <a:path w="249" h="259">
                    <a:moveTo>
                      <a:pt x="232" y="259"/>
                    </a:moveTo>
                    <a:lnTo>
                      <a:pt x="0" y="26"/>
                    </a:lnTo>
                    <a:lnTo>
                      <a:pt x="26" y="0"/>
                    </a:lnTo>
                    <a:lnTo>
                      <a:pt x="249" y="223"/>
                    </a:lnTo>
                    <a:cubicBezTo>
                      <a:pt x="245" y="236"/>
                      <a:pt x="239" y="248"/>
                      <a:pt x="232" y="259"/>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0" name="Freeform 129">
                <a:extLst>
                  <a:ext uri="{FF2B5EF4-FFF2-40B4-BE49-F238E27FC236}">
                    <a16:creationId xmlns:a16="http://schemas.microsoft.com/office/drawing/2014/main" xmlns="" id="{289F0A88-A918-4B03-8F4A-9D17E9E0E9E9}"/>
                  </a:ext>
                </a:extLst>
              </p:cNvPr>
              <p:cNvSpPr>
                <a:spLocks/>
              </p:cNvSpPr>
              <p:nvPr/>
            </p:nvSpPr>
            <p:spPr bwMode="auto">
              <a:xfrm>
                <a:off x="3999" y="3150"/>
                <a:ext cx="42" cy="40"/>
              </a:xfrm>
              <a:custGeom>
                <a:avLst/>
                <a:gdLst>
                  <a:gd name="T0" fmla="*/ 286 w 320"/>
                  <a:gd name="T1" fmla="*/ 312 h 312"/>
                  <a:gd name="T2" fmla="*/ 0 w 320"/>
                  <a:gd name="T3" fmla="*/ 27 h 312"/>
                  <a:gd name="T4" fmla="*/ 27 w 320"/>
                  <a:gd name="T5" fmla="*/ 0 h 312"/>
                  <a:gd name="T6" fmla="*/ 320 w 320"/>
                  <a:gd name="T7" fmla="*/ 294 h 312"/>
                  <a:gd name="T8" fmla="*/ 309 w 320"/>
                  <a:gd name="T9" fmla="*/ 300 h 312"/>
                  <a:gd name="T10" fmla="*/ 286 w 320"/>
                  <a:gd name="T11" fmla="*/ 312 h 312"/>
                </a:gdLst>
                <a:ahLst/>
                <a:cxnLst>
                  <a:cxn ang="0">
                    <a:pos x="T0" y="T1"/>
                  </a:cxn>
                  <a:cxn ang="0">
                    <a:pos x="T2" y="T3"/>
                  </a:cxn>
                  <a:cxn ang="0">
                    <a:pos x="T4" y="T5"/>
                  </a:cxn>
                  <a:cxn ang="0">
                    <a:pos x="T6" y="T7"/>
                  </a:cxn>
                  <a:cxn ang="0">
                    <a:pos x="T8" y="T9"/>
                  </a:cxn>
                  <a:cxn ang="0">
                    <a:pos x="T10" y="T11"/>
                  </a:cxn>
                </a:cxnLst>
                <a:rect l="0" t="0" r="r" b="b"/>
                <a:pathLst>
                  <a:path w="320" h="312">
                    <a:moveTo>
                      <a:pt x="286" y="312"/>
                    </a:moveTo>
                    <a:lnTo>
                      <a:pt x="0" y="27"/>
                    </a:lnTo>
                    <a:lnTo>
                      <a:pt x="27" y="0"/>
                    </a:lnTo>
                    <a:lnTo>
                      <a:pt x="320" y="294"/>
                    </a:lnTo>
                    <a:cubicBezTo>
                      <a:pt x="316" y="296"/>
                      <a:pt x="312" y="298"/>
                      <a:pt x="309" y="300"/>
                    </a:cubicBezTo>
                    <a:cubicBezTo>
                      <a:pt x="301" y="304"/>
                      <a:pt x="293" y="308"/>
                      <a:pt x="286" y="312"/>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1" name="Freeform 130">
                <a:extLst>
                  <a:ext uri="{FF2B5EF4-FFF2-40B4-BE49-F238E27FC236}">
                    <a16:creationId xmlns:a16="http://schemas.microsoft.com/office/drawing/2014/main" xmlns="" id="{0124ECF1-9986-4868-ADB4-063A591A2A25}"/>
                  </a:ext>
                </a:extLst>
              </p:cNvPr>
              <p:cNvSpPr>
                <a:spLocks/>
              </p:cNvSpPr>
              <p:nvPr/>
            </p:nvSpPr>
            <p:spPr bwMode="auto">
              <a:xfrm>
                <a:off x="4036" y="3188"/>
                <a:ext cx="11" cy="10"/>
              </a:xfrm>
              <a:custGeom>
                <a:avLst/>
                <a:gdLst>
                  <a:gd name="T0" fmla="*/ 60 w 86"/>
                  <a:gd name="T1" fmla="*/ 78 h 78"/>
                  <a:gd name="T2" fmla="*/ 0 w 86"/>
                  <a:gd name="T3" fmla="*/ 18 h 78"/>
                  <a:gd name="T4" fmla="*/ 23 w 86"/>
                  <a:gd name="T5" fmla="*/ 6 h 78"/>
                  <a:gd name="T6" fmla="*/ 34 w 86"/>
                  <a:gd name="T7" fmla="*/ 0 h 78"/>
                  <a:gd name="T8" fmla="*/ 86 w 86"/>
                  <a:gd name="T9" fmla="*/ 52 h 78"/>
                  <a:gd name="T10" fmla="*/ 60 w 86"/>
                  <a:gd name="T11" fmla="*/ 78 h 78"/>
                </a:gdLst>
                <a:ahLst/>
                <a:cxnLst>
                  <a:cxn ang="0">
                    <a:pos x="T0" y="T1"/>
                  </a:cxn>
                  <a:cxn ang="0">
                    <a:pos x="T2" y="T3"/>
                  </a:cxn>
                  <a:cxn ang="0">
                    <a:pos x="T4" y="T5"/>
                  </a:cxn>
                  <a:cxn ang="0">
                    <a:pos x="T6" y="T7"/>
                  </a:cxn>
                  <a:cxn ang="0">
                    <a:pos x="T8" y="T9"/>
                  </a:cxn>
                  <a:cxn ang="0">
                    <a:pos x="T10" y="T11"/>
                  </a:cxn>
                </a:cxnLst>
                <a:rect l="0" t="0" r="r" b="b"/>
                <a:pathLst>
                  <a:path w="86" h="78">
                    <a:moveTo>
                      <a:pt x="60" y="78"/>
                    </a:moveTo>
                    <a:lnTo>
                      <a:pt x="0" y="18"/>
                    </a:lnTo>
                    <a:cubicBezTo>
                      <a:pt x="7" y="14"/>
                      <a:pt x="15" y="10"/>
                      <a:pt x="23" y="6"/>
                    </a:cubicBezTo>
                    <a:cubicBezTo>
                      <a:pt x="26" y="4"/>
                      <a:pt x="30" y="2"/>
                      <a:pt x="34" y="0"/>
                    </a:cubicBezTo>
                    <a:lnTo>
                      <a:pt x="86" y="52"/>
                    </a:lnTo>
                    <a:lnTo>
                      <a:pt x="60" y="78"/>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2" name="Freeform 131">
                <a:extLst>
                  <a:ext uri="{FF2B5EF4-FFF2-40B4-BE49-F238E27FC236}">
                    <a16:creationId xmlns:a16="http://schemas.microsoft.com/office/drawing/2014/main" xmlns="" id="{03FFB2ED-86E0-44BB-8C3B-CB392B178E40}"/>
                  </a:ext>
                </a:extLst>
              </p:cNvPr>
              <p:cNvSpPr>
                <a:spLocks/>
              </p:cNvSpPr>
              <p:nvPr/>
            </p:nvSpPr>
            <p:spPr bwMode="auto">
              <a:xfrm>
                <a:off x="3972" y="3125"/>
                <a:ext cx="27" cy="25"/>
              </a:xfrm>
              <a:custGeom>
                <a:avLst/>
                <a:gdLst>
                  <a:gd name="T0" fmla="*/ 185 w 211"/>
                  <a:gd name="T1" fmla="*/ 193 h 193"/>
                  <a:gd name="T2" fmla="*/ 0 w 211"/>
                  <a:gd name="T3" fmla="*/ 9 h 193"/>
                  <a:gd name="T4" fmla="*/ 2 w 211"/>
                  <a:gd name="T5" fmla="*/ 8 h 193"/>
                  <a:gd name="T6" fmla="*/ 44 w 211"/>
                  <a:gd name="T7" fmla="*/ 0 h 193"/>
                  <a:gd name="T8" fmla="*/ 211 w 211"/>
                  <a:gd name="T9" fmla="*/ 167 h 193"/>
                  <a:gd name="T10" fmla="*/ 185 w 211"/>
                  <a:gd name="T11" fmla="*/ 193 h 193"/>
                </a:gdLst>
                <a:ahLst/>
                <a:cxnLst>
                  <a:cxn ang="0">
                    <a:pos x="T0" y="T1"/>
                  </a:cxn>
                  <a:cxn ang="0">
                    <a:pos x="T2" y="T3"/>
                  </a:cxn>
                  <a:cxn ang="0">
                    <a:pos x="T4" y="T5"/>
                  </a:cxn>
                  <a:cxn ang="0">
                    <a:pos x="T6" y="T7"/>
                  </a:cxn>
                  <a:cxn ang="0">
                    <a:pos x="T8" y="T9"/>
                  </a:cxn>
                  <a:cxn ang="0">
                    <a:pos x="T10" y="T11"/>
                  </a:cxn>
                </a:cxnLst>
                <a:rect l="0" t="0" r="r" b="b"/>
                <a:pathLst>
                  <a:path w="211" h="193">
                    <a:moveTo>
                      <a:pt x="185" y="193"/>
                    </a:moveTo>
                    <a:lnTo>
                      <a:pt x="0" y="9"/>
                    </a:lnTo>
                    <a:cubicBezTo>
                      <a:pt x="1" y="9"/>
                      <a:pt x="2" y="9"/>
                      <a:pt x="2" y="8"/>
                    </a:cubicBezTo>
                    <a:cubicBezTo>
                      <a:pt x="16" y="6"/>
                      <a:pt x="30" y="3"/>
                      <a:pt x="44" y="0"/>
                    </a:cubicBezTo>
                    <a:lnTo>
                      <a:pt x="211" y="167"/>
                    </a:lnTo>
                    <a:lnTo>
                      <a:pt x="185" y="19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3" name="Freeform 132">
                <a:extLst>
                  <a:ext uri="{FF2B5EF4-FFF2-40B4-BE49-F238E27FC236}">
                    <a16:creationId xmlns:a16="http://schemas.microsoft.com/office/drawing/2014/main" xmlns="" id="{47AB34FE-CB60-4DD8-AA44-15F5C6E87A62}"/>
                  </a:ext>
                </a:extLst>
              </p:cNvPr>
              <p:cNvSpPr>
                <a:spLocks/>
              </p:cNvSpPr>
              <p:nvPr/>
            </p:nvSpPr>
            <p:spPr bwMode="auto">
              <a:xfrm>
                <a:off x="3951" y="3102"/>
                <a:ext cx="26" cy="24"/>
              </a:xfrm>
              <a:custGeom>
                <a:avLst/>
                <a:gdLst>
                  <a:gd name="T0" fmla="*/ 160 w 204"/>
                  <a:gd name="T1" fmla="*/ 187 h 187"/>
                  <a:gd name="T2" fmla="*/ 0 w 204"/>
                  <a:gd name="T3" fmla="*/ 26 h 187"/>
                  <a:gd name="T4" fmla="*/ 26 w 204"/>
                  <a:gd name="T5" fmla="*/ 0 h 187"/>
                  <a:gd name="T6" fmla="*/ 204 w 204"/>
                  <a:gd name="T7" fmla="*/ 178 h 187"/>
                  <a:gd name="T8" fmla="*/ 162 w 204"/>
                  <a:gd name="T9" fmla="*/ 186 h 187"/>
                  <a:gd name="T10" fmla="*/ 160 w 204"/>
                  <a:gd name="T11" fmla="*/ 187 h 187"/>
                </a:gdLst>
                <a:ahLst/>
                <a:cxnLst>
                  <a:cxn ang="0">
                    <a:pos x="T0" y="T1"/>
                  </a:cxn>
                  <a:cxn ang="0">
                    <a:pos x="T2" y="T3"/>
                  </a:cxn>
                  <a:cxn ang="0">
                    <a:pos x="T4" y="T5"/>
                  </a:cxn>
                  <a:cxn ang="0">
                    <a:pos x="T6" y="T7"/>
                  </a:cxn>
                  <a:cxn ang="0">
                    <a:pos x="T8" y="T9"/>
                  </a:cxn>
                  <a:cxn ang="0">
                    <a:pos x="T10" y="T11"/>
                  </a:cxn>
                </a:cxnLst>
                <a:rect l="0" t="0" r="r" b="b"/>
                <a:pathLst>
                  <a:path w="204" h="187">
                    <a:moveTo>
                      <a:pt x="160" y="187"/>
                    </a:moveTo>
                    <a:lnTo>
                      <a:pt x="0" y="26"/>
                    </a:lnTo>
                    <a:lnTo>
                      <a:pt x="26" y="0"/>
                    </a:lnTo>
                    <a:lnTo>
                      <a:pt x="204" y="178"/>
                    </a:lnTo>
                    <a:cubicBezTo>
                      <a:pt x="190" y="181"/>
                      <a:pt x="176" y="184"/>
                      <a:pt x="162" y="186"/>
                    </a:cubicBezTo>
                    <a:cubicBezTo>
                      <a:pt x="162" y="187"/>
                      <a:pt x="161" y="187"/>
                      <a:pt x="160" y="187"/>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4" name="Freeform 133">
                <a:extLst>
                  <a:ext uri="{FF2B5EF4-FFF2-40B4-BE49-F238E27FC236}">
                    <a16:creationId xmlns:a16="http://schemas.microsoft.com/office/drawing/2014/main" xmlns="" id="{FC442B91-F320-4010-B3E7-A7D3DD4D945E}"/>
                  </a:ext>
                </a:extLst>
              </p:cNvPr>
              <p:cNvSpPr>
                <a:spLocks noEditPoints="1"/>
              </p:cNvSpPr>
              <p:nvPr/>
            </p:nvSpPr>
            <p:spPr bwMode="auto">
              <a:xfrm>
                <a:off x="4047" y="3102"/>
                <a:ext cx="221" cy="223"/>
              </a:xfrm>
              <a:custGeom>
                <a:avLst/>
                <a:gdLst>
                  <a:gd name="T0" fmla="*/ 1701 w 1701"/>
                  <a:gd name="T1" fmla="*/ 1727 h 1727"/>
                  <a:gd name="T2" fmla="*/ 1486 w 1701"/>
                  <a:gd name="T3" fmla="*/ 1512 h 1727"/>
                  <a:gd name="T4" fmla="*/ 1512 w 1701"/>
                  <a:gd name="T5" fmla="*/ 1486 h 1727"/>
                  <a:gd name="T6" fmla="*/ 1697 w 1701"/>
                  <a:gd name="T7" fmla="*/ 1670 h 1727"/>
                  <a:gd name="T8" fmla="*/ 1701 w 1701"/>
                  <a:gd name="T9" fmla="*/ 1727 h 1727"/>
                  <a:gd name="T10" fmla="*/ 1460 w 1701"/>
                  <a:gd name="T11" fmla="*/ 1486 h 1727"/>
                  <a:gd name="T12" fmla="*/ 1114 w 1701"/>
                  <a:gd name="T13" fmla="*/ 1141 h 1727"/>
                  <a:gd name="T14" fmla="*/ 1141 w 1701"/>
                  <a:gd name="T15" fmla="*/ 1115 h 1727"/>
                  <a:gd name="T16" fmla="*/ 1486 w 1701"/>
                  <a:gd name="T17" fmla="*/ 1460 h 1727"/>
                  <a:gd name="T18" fmla="*/ 1460 w 1701"/>
                  <a:gd name="T19" fmla="*/ 1486 h 1727"/>
                  <a:gd name="T20" fmla="*/ 1088 w 1701"/>
                  <a:gd name="T21" fmla="*/ 1115 h 1727"/>
                  <a:gd name="T22" fmla="*/ 743 w 1701"/>
                  <a:gd name="T23" fmla="*/ 769 h 1727"/>
                  <a:gd name="T24" fmla="*/ 769 w 1701"/>
                  <a:gd name="T25" fmla="*/ 743 h 1727"/>
                  <a:gd name="T26" fmla="*/ 1114 w 1701"/>
                  <a:gd name="T27" fmla="*/ 1088 h 1727"/>
                  <a:gd name="T28" fmla="*/ 1088 w 1701"/>
                  <a:gd name="T29" fmla="*/ 1115 h 1727"/>
                  <a:gd name="T30" fmla="*/ 717 w 1701"/>
                  <a:gd name="T31" fmla="*/ 743 h 1727"/>
                  <a:gd name="T32" fmla="*/ 371 w 1701"/>
                  <a:gd name="T33" fmla="*/ 398 h 1727"/>
                  <a:gd name="T34" fmla="*/ 398 w 1701"/>
                  <a:gd name="T35" fmla="*/ 371 h 1727"/>
                  <a:gd name="T36" fmla="*/ 743 w 1701"/>
                  <a:gd name="T37" fmla="*/ 717 h 1727"/>
                  <a:gd name="T38" fmla="*/ 717 w 1701"/>
                  <a:gd name="T39" fmla="*/ 743 h 1727"/>
                  <a:gd name="T40" fmla="*/ 345 w 1701"/>
                  <a:gd name="T41" fmla="*/ 371 h 1727"/>
                  <a:gd name="T42" fmla="*/ 0 w 1701"/>
                  <a:gd name="T43" fmla="*/ 26 h 1727"/>
                  <a:gd name="T44" fmla="*/ 26 w 1701"/>
                  <a:gd name="T45" fmla="*/ 0 h 1727"/>
                  <a:gd name="T46" fmla="*/ 371 w 1701"/>
                  <a:gd name="T47" fmla="*/ 345 h 1727"/>
                  <a:gd name="T48" fmla="*/ 345 w 1701"/>
                  <a:gd name="T49" fmla="*/ 371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1" h="1727">
                    <a:moveTo>
                      <a:pt x="1701" y="1727"/>
                    </a:moveTo>
                    <a:lnTo>
                      <a:pt x="1486" y="1512"/>
                    </a:lnTo>
                    <a:lnTo>
                      <a:pt x="1512" y="1486"/>
                    </a:lnTo>
                    <a:lnTo>
                      <a:pt x="1697" y="1670"/>
                    </a:lnTo>
                    <a:cubicBezTo>
                      <a:pt x="1698" y="1689"/>
                      <a:pt x="1699" y="1708"/>
                      <a:pt x="1701" y="1727"/>
                    </a:cubicBezTo>
                    <a:close/>
                    <a:moveTo>
                      <a:pt x="1460" y="1486"/>
                    </a:moveTo>
                    <a:lnTo>
                      <a:pt x="1114" y="1141"/>
                    </a:lnTo>
                    <a:lnTo>
                      <a:pt x="1141" y="1115"/>
                    </a:lnTo>
                    <a:lnTo>
                      <a:pt x="1486" y="1460"/>
                    </a:lnTo>
                    <a:lnTo>
                      <a:pt x="1460" y="1486"/>
                    </a:lnTo>
                    <a:moveTo>
                      <a:pt x="1088" y="1115"/>
                    </a:moveTo>
                    <a:lnTo>
                      <a:pt x="743" y="769"/>
                    </a:lnTo>
                    <a:lnTo>
                      <a:pt x="769" y="743"/>
                    </a:lnTo>
                    <a:lnTo>
                      <a:pt x="1114" y="1088"/>
                    </a:lnTo>
                    <a:lnTo>
                      <a:pt x="1088" y="1115"/>
                    </a:lnTo>
                    <a:moveTo>
                      <a:pt x="717" y="743"/>
                    </a:moveTo>
                    <a:lnTo>
                      <a:pt x="371" y="398"/>
                    </a:lnTo>
                    <a:lnTo>
                      <a:pt x="398" y="371"/>
                    </a:lnTo>
                    <a:lnTo>
                      <a:pt x="743" y="717"/>
                    </a:lnTo>
                    <a:lnTo>
                      <a:pt x="717" y="743"/>
                    </a:lnTo>
                    <a:close/>
                    <a:moveTo>
                      <a:pt x="345" y="371"/>
                    </a:moveTo>
                    <a:lnTo>
                      <a:pt x="0" y="26"/>
                    </a:lnTo>
                    <a:lnTo>
                      <a:pt x="26" y="0"/>
                    </a:lnTo>
                    <a:lnTo>
                      <a:pt x="371" y="345"/>
                    </a:lnTo>
                    <a:lnTo>
                      <a:pt x="345" y="37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5" name="Freeform 134">
                <a:extLst>
                  <a:ext uri="{FF2B5EF4-FFF2-40B4-BE49-F238E27FC236}">
                    <a16:creationId xmlns:a16="http://schemas.microsoft.com/office/drawing/2014/main" xmlns="" id="{B11E940C-6D6D-42D1-BB2E-5688D3769475}"/>
                  </a:ext>
                </a:extLst>
              </p:cNvPr>
              <p:cNvSpPr>
                <a:spLocks noEditPoints="1"/>
              </p:cNvSpPr>
              <p:nvPr/>
            </p:nvSpPr>
            <p:spPr bwMode="auto">
              <a:xfrm>
                <a:off x="4144" y="3102"/>
                <a:ext cx="56" cy="60"/>
              </a:xfrm>
              <a:custGeom>
                <a:avLst/>
                <a:gdLst>
                  <a:gd name="T0" fmla="*/ 435 w 435"/>
                  <a:gd name="T1" fmla="*/ 462 h 462"/>
                  <a:gd name="T2" fmla="*/ 371 w 435"/>
                  <a:gd name="T3" fmla="*/ 398 h 462"/>
                  <a:gd name="T4" fmla="*/ 385 w 435"/>
                  <a:gd name="T5" fmla="*/ 385 h 462"/>
                  <a:gd name="T6" fmla="*/ 435 w 435"/>
                  <a:gd name="T7" fmla="*/ 462 h 462"/>
                  <a:gd name="T8" fmla="*/ 345 w 435"/>
                  <a:gd name="T9" fmla="*/ 371 h 462"/>
                  <a:gd name="T10" fmla="*/ 0 w 435"/>
                  <a:gd name="T11" fmla="*/ 26 h 462"/>
                  <a:gd name="T12" fmla="*/ 26 w 435"/>
                  <a:gd name="T13" fmla="*/ 0 h 462"/>
                  <a:gd name="T14" fmla="*/ 332 w 435"/>
                  <a:gd name="T15" fmla="*/ 306 h 462"/>
                  <a:gd name="T16" fmla="*/ 364 w 435"/>
                  <a:gd name="T17" fmla="*/ 353 h 462"/>
                  <a:gd name="T18" fmla="*/ 345 w 435"/>
                  <a:gd name="T19" fmla="*/ 37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462">
                    <a:moveTo>
                      <a:pt x="435" y="462"/>
                    </a:moveTo>
                    <a:lnTo>
                      <a:pt x="371" y="398"/>
                    </a:lnTo>
                    <a:lnTo>
                      <a:pt x="385" y="385"/>
                    </a:lnTo>
                    <a:cubicBezTo>
                      <a:pt x="402" y="410"/>
                      <a:pt x="418" y="436"/>
                      <a:pt x="435" y="462"/>
                    </a:cubicBezTo>
                    <a:close/>
                    <a:moveTo>
                      <a:pt x="345" y="371"/>
                    </a:moveTo>
                    <a:lnTo>
                      <a:pt x="0" y="26"/>
                    </a:lnTo>
                    <a:lnTo>
                      <a:pt x="26" y="0"/>
                    </a:lnTo>
                    <a:lnTo>
                      <a:pt x="332" y="306"/>
                    </a:lnTo>
                    <a:cubicBezTo>
                      <a:pt x="343" y="322"/>
                      <a:pt x="353" y="337"/>
                      <a:pt x="364" y="353"/>
                    </a:cubicBez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6" name="Freeform 135">
                <a:extLst>
                  <a:ext uri="{FF2B5EF4-FFF2-40B4-BE49-F238E27FC236}">
                    <a16:creationId xmlns:a16="http://schemas.microsoft.com/office/drawing/2014/main" xmlns="" id="{ADA98652-A854-4BEF-ABD2-7E7E04C656C7}"/>
                  </a:ext>
                </a:extLst>
              </p:cNvPr>
              <p:cNvSpPr>
                <a:spLocks/>
              </p:cNvSpPr>
              <p:nvPr/>
            </p:nvSpPr>
            <p:spPr bwMode="auto">
              <a:xfrm>
                <a:off x="4062" y="3750"/>
                <a:ext cx="104" cy="104"/>
              </a:xfrm>
              <a:custGeom>
                <a:avLst/>
                <a:gdLst>
                  <a:gd name="T0" fmla="*/ 50 w 810"/>
                  <a:gd name="T1" fmla="*/ 804 h 804"/>
                  <a:gd name="T2" fmla="*/ 3 w 810"/>
                  <a:gd name="T3" fmla="*/ 801 h 804"/>
                  <a:gd name="T4" fmla="*/ 0 w 810"/>
                  <a:gd name="T5" fmla="*/ 801 h 804"/>
                  <a:gd name="T6" fmla="*/ 235 w 810"/>
                  <a:gd name="T7" fmla="*/ 566 h 804"/>
                  <a:gd name="T8" fmla="*/ 261 w 810"/>
                  <a:gd name="T9" fmla="*/ 540 h 804"/>
                  <a:gd name="T10" fmla="*/ 607 w 810"/>
                  <a:gd name="T11" fmla="*/ 195 h 804"/>
                  <a:gd name="T12" fmla="*/ 633 w 810"/>
                  <a:gd name="T13" fmla="*/ 168 h 804"/>
                  <a:gd name="T14" fmla="*/ 802 w 810"/>
                  <a:gd name="T15" fmla="*/ 0 h 804"/>
                  <a:gd name="T16" fmla="*/ 810 w 810"/>
                  <a:gd name="T17" fmla="*/ 43 h 804"/>
                  <a:gd name="T18" fmla="*/ 659 w 810"/>
                  <a:gd name="T19" fmla="*/ 195 h 804"/>
                  <a:gd name="T20" fmla="*/ 633 w 810"/>
                  <a:gd name="T21" fmla="*/ 221 h 804"/>
                  <a:gd name="T22" fmla="*/ 288 w 810"/>
                  <a:gd name="T23" fmla="*/ 566 h 804"/>
                  <a:gd name="T24" fmla="*/ 261 w 810"/>
                  <a:gd name="T25" fmla="*/ 592 h 804"/>
                  <a:gd name="T26" fmla="*/ 50 w 810"/>
                  <a:gd name="T27" fmla="*/ 80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0" h="804">
                    <a:moveTo>
                      <a:pt x="50" y="804"/>
                    </a:moveTo>
                    <a:cubicBezTo>
                      <a:pt x="34" y="804"/>
                      <a:pt x="19" y="803"/>
                      <a:pt x="3" y="801"/>
                    </a:cubicBezTo>
                    <a:cubicBezTo>
                      <a:pt x="3" y="801"/>
                      <a:pt x="1" y="801"/>
                      <a:pt x="0" y="801"/>
                    </a:cubicBezTo>
                    <a:lnTo>
                      <a:pt x="235" y="566"/>
                    </a:lnTo>
                    <a:lnTo>
                      <a:pt x="261" y="540"/>
                    </a:lnTo>
                    <a:lnTo>
                      <a:pt x="607" y="195"/>
                    </a:lnTo>
                    <a:lnTo>
                      <a:pt x="633" y="168"/>
                    </a:lnTo>
                    <a:lnTo>
                      <a:pt x="802" y="0"/>
                    </a:lnTo>
                    <a:cubicBezTo>
                      <a:pt x="804" y="14"/>
                      <a:pt x="807" y="29"/>
                      <a:pt x="810" y="43"/>
                    </a:cubicBezTo>
                    <a:lnTo>
                      <a:pt x="659" y="195"/>
                    </a:lnTo>
                    <a:lnTo>
                      <a:pt x="633" y="221"/>
                    </a:lnTo>
                    <a:lnTo>
                      <a:pt x="288" y="566"/>
                    </a:lnTo>
                    <a:lnTo>
                      <a:pt x="261" y="592"/>
                    </a:lnTo>
                    <a:lnTo>
                      <a:pt x="50" y="80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7" name="Freeform 136">
                <a:extLst>
                  <a:ext uri="{FF2B5EF4-FFF2-40B4-BE49-F238E27FC236}">
                    <a16:creationId xmlns:a16="http://schemas.microsoft.com/office/drawing/2014/main" xmlns="" id="{E9612759-408C-4971-A96E-1AEF6F9C441E}"/>
                  </a:ext>
                </a:extLst>
              </p:cNvPr>
              <p:cNvSpPr>
                <a:spLocks noEditPoints="1"/>
              </p:cNvSpPr>
              <p:nvPr/>
            </p:nvSpPr>
            <p:spPr bwMode="auto">
              <a:xfrm>
                <a:off x="3975" y="3626"/>
                <a:ext cx="218" cy="219"/>
              </a:xfrm>
              <a:custGeom>
                <a:avLst/>
                <a:gdLst>
                  <a:gd name="T0" fmla="*/ 0 w 1684"/>
                  <a:gd name="T1" fmla="*/ 1684 h 1684"/>
                  <a:gd name="T2" fmla="*/ 162 w 1684"/>
                  <a:gd name="T3" fmla="*/ 1522 h 1684"/>
                  <a:gd name="T4" fmla="*/ 188 w 1684"/>
                  <a:gd name="T5" fmla="*/ 1496 h 1684"/>
                  <a:gd name="T6" fmla="*/ 210 w 1684"/>
                  <a:gd name="T7" fmla="*/ 1474 h 1684"/>
                  <a:gd name="T8" fmla="*/ 245 w 1684"/>
                  <a:gd name="T9" fmla="*/ 1491 h 1684"/>
                  <a:gd name="T10" fmla="*/ 215 w 1684"/>
                  <a:gd name="T11" fmla="*/ 1522 h 1684"/>
                  <a:gd name="T12" fmla="*/ 188 w 1684"/>
                  <a:gd name="T13" fmla="*/ 1548 h 1684"/>
                  <a:gd name="T14" fmla="*/ 56 w 1684"/>
                  <a:gd name="T15" fmla="*/ 1681 h 1684"/>
                  <a:gd name="T16" fmla="*/ 0 w 1684"/>
                  <a:gd name="T17" fmla="*/ 1684 h 1684"/>
                  <a:gd name="T18" fmla="*/ 1355 w 1684"/>
                  <a:gd name="T19" fmla="*/ 382 h 1684"/>
                  <a:gd name="T20" fmla="*/ 1342 w 1684"/>
                  <a:gd name="T21" fmla="*/ 342 h 1684"/>
                  <a:gd name="T22" fmla="*/ 1648 w 1684"/>
                  <a:gd name="T23" fmla="*/ 36 h 1684"/>
                  <a:gd name="T24" fmla="*/ 1674 w 1684"/>
                  <a:gd name="T25" fmla="*/ 10 h 1684"/>
                  <a:gd name="T26" fmla="*/ 1684 w 1684"/>
                  <a:gd name="T27" fmla="*/ 0 h 1684"/>
                  <a:gd name="T28" fmla="*/ 1633 w 1684"/>
                  <a:gd name="T29" fmla="*/ 103 h 1684"/>
                  <a:gd name="T30" fmla="*/ 1355 w 1684"/>
                  <a:gd name="T31" fmla="*/ 382 h 1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84" h="1684">
                    <a:moveTo>
                      <a:pt x="0" y="1684"/>
                    </a:moveTo>
                    <a:lnTo>
                      <a:pt x="162" y="1522"/>
                    </a:lnTo>
                    <a:lnTo>
                      <a:pt x="188" y="1496"/>
                    </a:lnTo>
                    <a:lnTo>
                      <a:pt x="210" y="1474"/>
                    </a:lnTo>
                    <a:cubicBezTo>
                      <a:pt x="221" y="1481"/>
                      <a:pt x="233" y="1486"/>
                      <a:pt x="245" y="1491"/>
                    </a:cubicBezTo>
                    <a:lnTo>
                      <a:pt x="215" y="1522"/>
                    </a:lnTo>
                    <a:lnTo>
                      <a:pt x="188" y="1548"/>
                    </a:lnTo>
                    <a:lnTo>
                      <a:pt x="56" y="1681"/>
                    </a:lnTo>
                    <a:cubicBezTo>
                      <a:pt x="37" y="1682"/>
                      <a:pt x="19" y="1683"/>
                      <a:pt x="0" y="1684"/>
                    </a:cubicBezTo>
                    <a:moveTo>
                      <a:pt x="1355" y="382"/>
                    </a:moveTo>
                    <a:cubicBezTo>
                      <a:pt x="1353" y="368"/>
                      <a:pt x="1348" y="355"/>
                      <a:pt x="1342" y="342"/>
                    </a:cubicBezTo>
                    <a:lnTo>
                      <a:pt x="1648" y="36"/>
                    </a:lnTo>
                    <a:lnTo>
                      <a:pt x="1674" y="10"/>
                    </a:lnTo>
                    <a:lnTo>
                      <a:pt x="1684" y="0"/>
                    </a:lnTo>
                    <a:cubicBezTo>
                      <a:pt x="1667" y="35"/>
                      <a:pt x="1650" y="69"/>
                      <a:pt x="1633" y="103"/>
                    </a:cubicBezTo>
                    <a:lnTo>
                      <a:pt x="1355" y="38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8" name="Freeform 137">
                <a:extLst>
                  <a:ext uri="{FF2B5EF4-FFF2-40B4-BE49-F238E27FC236}">
                    <a16:creationId xmlns:a16="http://schemas.microsoft.com/office/drawing/2014/main" xmlns="" id="{62508045-4C99-46AD-8C17-F2C4C95EA62F}"/>
                  </a:ext>
                </a:extLst>
              </p:cNvPr>
              <p:cNvSpPr>
                <a:spLocks/>
              </p:cNvSpPr>
              <p:nvPr/>
            </p:nvSpPr>
            <p:spPr bwMode="auto">
              <a:xfrm>
                <a:off x="4002" y="3671"/>
                <a:ext cx="148" cy="149"/>
              </a:xfrm>
              <a:custGeom>
                <a:avLst/>
                <a:gdLst>
                  <a:gd name="T0" fmla="*/ 35 w 1145"/>
                  <a:gd name="T1" fmla="*/ 1149 h 1149"/>
                  <a:gd name="T2" fmla="*/ 0 w 1145"/>
                  <a:gd name="T3" fmla="*/ 1132 h 1149"/>
                  <a:gd name="T4" fmla="*/ 324 w 1145"/>
                  <a:gd name="T5" fmla="*/ 809 h 1149"/>
                  <a:gd name="T6" fmla="*/ 350 w 1145"/>
                  <a:gd name="T7" fmla="*/ 782 h 1149"/>
                  <a:gd name="T8" fmla="*/ 695 w 1145"/>
                  <a:gd name="T9" fmla="*/ 437 h 1149"/>
                  <a:gd name="T10" fmla="*/ 721 w 1145"/>
                  <a:gd name="T11" fmla="*/ 411 h 1149"/>
                  <a:gd name="T12" fmla="*/ 1067 w 1145"/>
                  <a:gd name="T13" fmla="*/ 66 h 1149"/>
                  <a:gd name="T14" fmla="*/ 1093 w 1145"/>
                  <a:gd name="T15" fmla="*/ 39 h 1149"/>
                  <a:gd name="T16" fmla="*/ 1132 w 1145"/>
                  <a:gd name="T17" fmla="*/ 0 h 1149"/>
                  <a:gd name="T18" fmla="*/ 1145 w 1145"/>
                  <a:gd name="T19" fmla="*/ 40 h 1149"/>
                  <a:gd name="T20" fmla="*/ 1119 w 1145"/>
                  <a:gd name="T21" fmla="*/ 66 h 1149"/>
                  <a:gd name="T22" fmla="*/ 1093 w 1145"/>
                  <a:gd name="T23" fmla="*/ 92 h 1149"/>
                  <a:gd name="T24" fmla="*/ 748 w 1145"/>
                  <a:gd name="T25" fmla="*/ 437 h 1149"/>
                  <a:gd name="T26" fmla="*/ 721 w 1145"/>
                  <a:gd name="T27" fmla="*/ 463 h 1149"/>
                  <a:gd name="T28" fmla="*/ 376 w 1145"/>
                  <a:gd name="T29" fmla="*/ 809 h 1149"/>
                  <a:gd name="T30" fmla="*/ 350 w 1145"/>
                  <a:gd name="T31" fmla="*/ 835 h 1149"/>
                  <a:gd name="T32" fmla="*/ 35 w 1145"/>
                  <a:gd name="T33"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5" h="1149">
                    <a:moveTo>
                      <a:pt x="35" y="1149"/>
                    </a:moveTo>
                    <a:cubicBezTo>
                      <a:pt x="23" y="1144"/>
                      <a:pt x="11" y="1139"/>
                      <a:pt x="0" y="1132"/>
                    </a:cubicBezTo>
                    <a:lnTo>
                      <a:pt x="324" y="809"/>
                    </a:lnTo>
                    <a:lnTo>
                      <a:pt x="350" y="782"/>
                    </a:lnTo>
                    <a:lnTo>
                      <a:pt x="695" y="437"/>
                    </a:lnTo>
                    <a:lnTo>
                      <a:pt x="721" y="411"/>
                    </a:lnTo>
                    <a:lnTo>
                      <a:pt x="1067" y="66"/>
                    </a:lnTo>
                    <a:lnTo>
                      <a:pt x="1093" y="39"/>
                    </a:lnTo>
                    <a:lnTo>
                      <a:pt x="1132" y="0"/>
                    </a:lnTo>
                    <a:cubicBezTo>
                      <a:pt x="1138" y="13"/>
                      <a:pt x="1143" y="26"/>
                      <a:pt x="1145" y="40"/>
                    </a:cubicBezTo>
                    <a:lnTo>
                      <a:pt x="1119" y="66"/>
                    </a:lnTo>
                    <a:lnTo>
                      <a:pt x="1093" y="92"/>
                    </a:lnTo>
                    <a:lnTo>
                      <a:pt x="748" y="437"/>
                    </a:lnTo>
                    <a:lnTo>
                      <a:pt x="721" y="463"/>
                    </a:lnTo>
                    <a:lnTo>
                      <a:pt x="376" y="809"/>
                    </a:lnTo>
                    <a:lnTo>
                      <a:pt x="350" y="835"/>
                    </a:lnTo>
                    <a:lnTo>
                      <a:pt x="35" y="114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9" name="Freeform 138">
                <a:extLst>
                  <a:ext uri="{FF2B5EF4-FFF2-40B4-BE49-F238E27FC236}">
                    <a16:creationId xmlns:a16="http://schemas.microsoft.com/office/drawing/2014/main" xmlns="" id="{61A4C5C2-4661-473B-937F-A9B447AB8E2A}"/>
                  </a:ext>
                </a:extLst>
              </p:cNvPr>
              <p:cNvSpPr>
                <a:spLocks noEditPoints="1"/>
              </p:cNvSpPr>
              <p:nvPr/>
            </p:nvSpPr>
            <p:spPr bwMode="auto">
              <a:xfrm>
                <a:off x="3872" y="3464"/>
                <a:ext cx="387" cy="387"/>
              </a:xfrm>
              <a:custGeom>
                <a:avLst/>
                <a:gdLst>
                  <a:gd name="T0" fmla="*/ 0 w 2989"/>
                  <a:gd name="T1" fmla="*/ 2989 h 2989"/>
                  <a:gd name="T2" fmla="*/ 214 w 2989"/>
                  <a:gd name="T3" fmla="*/ 2775 h 2989"/>
                  <a:gd name="T4" fmla="*/ 240 w 2989"/>
                  <a:gd name="T5" fmla="*/ 2749 h 2989"/>
                  <a:gd name="T6" fmla="*/ 585 w 2989"/>
                  <a:gd name="T7" fmla="*/ 2404 h 2989"/>
                  <a:gd name="T8" fmla="*/ 612 w 2989"/>
                  <a:gd name="T9" fmla="*/ 2377 h 2989"/>
                  <a:gd name="T10" fmla="*/ 867 w 2989"/>
                  <a:gd name="T11" fmla="*/ 2122 h 2989"/>
                  <a:gd name="T12" fmla="*/ 871 w 2989"/>
                  <a:gd name="T13" fmla="*/ 2170 h 2989"/>
                  <a:gd name="T14" fmla="*/ 638 w 2989"/>
                  <a:gd name="T15" fmla="*/ 2404 h 2989"/>
                  <a:gd name="T16" fmla="*/ 612 w 2989"/>
                  <a:gd name="T17" fmla="*/ 2430 h 2989"/>
                  <a:gd name="T18" fmla="*/ 266 w 2989"/>
                  <a:gd name="T19" fmla="*/ 2775 h 2989"/>
                  <a:gd name="T20" fmla="*/ 240 w 2989"/>
                  <a:gd name="T21" fmla="*/ 2801 h 2989"/>
                  <a:gd name="T22" fmla="*/ 54 w 2989"/>
                  <a:gd name="T23" fmla="*/ 2988 h 2989"/>
                  <a:gd name="T24" fmla="*/ 0 w 2989"/>
                  <a:gd name="T25" fmla="*/ 2989 h 2989"/>
                  <a:gd name="T26" fmla="*/ 1387 w 2989"/>
                  <a:gd name="T27" fmla="*/ 1654 h 2989"/>
                  <a:gd name="T28" fmla="*/ 1383 w 2989"/>
                  <a:gd name="T29" fmla="*/ 1606 h 2989"/>
                  <a:gd name="T30" fmla="*/ 1700 w 2989"/>
                  <a:gd name="T31" fmla="*/ 1289 h 2989"/>
                  <a:gd name="T32" fmla="*/ 1726 w 2989"/>
                  <a:gd name="T33" fmla="*/ 1263 h 2989"/>
                  <a:gd name="T34" fmla="*/ 2072 w 2989"/>
                  <a:gd name="T35" fmla="*/ 917 h 2989"/>
                  <a:gd name="T36" fmla="*/ 2098 w 2989"/>
                  <a:gd name="T37" fmla="*/ 891 h 2989"/>
                  <a:gd name="T38" fmla="*/ 2443 w 2989"/>
                  <a:gd name="T39" fmla="*/ 546 h 2989"/>
                  <a:gd name="T40" fmla="*/ 2469 w 2989"/>
                  <a:gd name="T41" fmla="*/ 520 h 2989"/>
                  <a:gd name="T42" fmla="*/ 2815 w 2989"/>
                  <a:gd name="T43" fmla="*/ 174 h 2989"/>
                  <a:gd name="T44" fmla="*/ 2841 w 2989"/>
                  <a:gd name="T45" fmla="*/ 148 h 2989"/>
                  <a:gd name="T46" fmla="*/ 2989 w 2989"/>
                  <a:gd name="T47" fmla="*/ 0 h 2989"/>
                  <a:gd name="T48" fmla="*/ 2973 w 2989"/>
                  <a:gd name="T49" fmla="*/ 68 h 2989"/>
                  <a:gd name="T50" fmla="*/ 2867 w 2989"/>
                  <a:gd name="T51" fmla="*/ 174 h 2989"/>
                  <a:gd name="T52" fmla="*/ 2841 w 2989"/>
                  <a:gd name="T53" fmla="*/ 201 h 2989"/>
                  <a:gd name="T54" fmla="*/ 2496 w 2989"/>
                  <a:gd name="T55" fmla="*/ 546 h 2989"/>
                  <a:gd name="T56" fmla="*/ 2469 w 2989"/>
                  <a:gd name="T57" fmla="*/ 572 h 2989"/>
                  <a:gd name="T58" fmla="*/ 2124 w 2989"/>
                  <a:gd name="T59" fmla="*/ 917 h 2989"/>
                  <a:gd name="T60" fmla="*/ 2098 w 2989"/>
                  <a:gd name="T61" fmla="*/ 944 h 2989"/>
                  <a:gd name="T62" fmla="*/ 1753 w 2989"/>
                  <a:gd name="T63" fmla="*/ 1289 h 2989"/>
                  <a:gd name="T64" fmla="*/ 1726 w 2989"/>
                  <a:gd name="T65" fmla="*/ 1315 h 2989"/>
                  <a:gd name="T66" fmla="*/ 1387 w 2989"/>
                  <a:gd name="T67" fmla="*/ 1654 h 2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89" h="2989">
                    <a:moveTo>
                      <a:pt x="0" y="2989"/>
                    </a:moveTo>
                    <a:lnTo>
                      <a:pt x="214" y="2775"/>
                    </a:lnTo>
                    <a:lnTo>
                      <a:pt x="240" y="2749"/>
                    </a:lnTo>
                    <a:lnTo>
                      <a:pt x="585" y="2404"/>
                    </a:lnTo>
                    <a:lnTo>
                      <a:pt x="612" y="2377"/>
                    </a:lnTo>
                    <a:lnTo>
                      <a:pt x="867" y="2122"/>
                    </a:lnTo>
                    <a:cubicBezTo>
                      <a:pt x="868" y="2138"/>
                      <a:pt x="870" y="2154"/>
                      <a:pt x="871" y="2170"/>
                    </a:cubicBezTo>
                    <a:lnTo>
                      <a:pt x="638" y="2404"/>
                    </a:lnTo>
                    <a:lnTo>
                      <a:pt x="612" y="2430"/>
                    </a:lnTo>
                    <a:lnTo>
                      <a:pt x="266" y="2775"/>
                    </a:lnTo>
                    <a:lnTo>
                      <a:pt x="240" y="2801"/>
                    </a:lnTo>
                    <a:lnTo>
                      <a:pt x="54" y="2988"/>
                    </a:lnTo>
                    <a:cubicBezTo>
                      <a:pt x="36" y="2988"/>
                      <a:pt x="18" y="2989"/>
                      <a:pt x="0" y="2989"/>
                    </a:cubicBezTo>
                    <a:moveTo>
                      <a:pt x="1387" y="1654"/>
                    </a:moveTo>
                    <a:cubicBezTo>
                      <a:pt x="1386" y="1638"/>
                      <a:pt x="1384" y="1622"/>
                      <a:pt x="1383" y="1606"/>
                    </a:cubicBezTo>
                    <a:lnTo>
                      <a:pt x="1700" y="1289"/>
                    </a:lnTo>
                    <a:lnTo>
                      <a:pt x="1726" y="1263"/>
                    </a:lnTo>
                    <a:lnTo>
                      <a:pt x="2072" y="917"/>
                    </a:lnTo>
                    <a:lnTo>
                      <a:pt x="2098" y="891"/>
                    </a:lnTo>
                    <a:lnTo>
                      <a:pt x="2443" y="546"/>
                    </a:lnTo>
                    <a:lnTo>
                      <a:pt x="2469" y="520"/>
                    </a:lnTo>
                    <a:lnTo>
                      <a:pt x="2815" y="174"/>
                    </a:lnTo>
                    <a:lnTo>
                      <a:pt x="2841" y="148"/>
                    </a:lnTo>
                    <a:lnTo>
                      <a:pt x="2989" y="0"/>
                    </a:lnTo>
                    <a:cubicBezTo>
                      <a:pt x="2984" y="23"/>
                      <a:pt x="2979" y="46"/>
                      <a:pt x="2973" y="68"/>
                    </a:cubicBezTo>
                    <a:lnTo>
                      <a:pt x="2867" y="174"/>
                    </a:lnTo>
                    <a:lnTo>
                      <a:pt x="2841" y="201"/>
                    </a:lnTo>
                    <a:lnTo>
                      <a:pt x="2496" y="546"/>
                    </a:lnTo>
                    <a:lnTo>
                      <a:pt x="2469" y="572"/>
                    </a:lnTo>
                    <a:lnTo>
                      <a:pt x="2124" y="917"/>
                    </a:lnTo>
                    <a:lnTo>
                      <a:pt x="2098" y="944"/>
                    </a:lnTo>
                    <a:lnTo>
                      <a:pt x="1753" y="1289"/>
                    </a:lnTo>
                    <a:lnTo>
                      <a:pt x="1726" y="1315"/>
                    </a:lnTo>
                    <a:lnTo>
                      <a:pt x="1387" y="165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0" name="Freeform 139">
                <a:extLst>
                  <a:ext uri="{FF2B5EF4-FFF2-40B4-BE49-F238E27FC236}">
                    <a16:creationId xmlns:a16="http://schemas.microsoft.com/office/drawing/2014/main" xmlns="" id="{886AFB83-CB0B-48D4-AC54-72A21FA1833C}"/>
                  </a:ext>
                </a:extLst>
              </p:cNvPr>
              <p:cNvSpPr>
                <a:spLocks/>
              </p:cNvSpPr>
              <p:nvPr/>
            </p:nvSpPr>
            <p:spPr bwMode="auto">
              <a:xfrm>
                <a:off x="3984" y="3672"/>
                <a:ext cx="67" cy="73"/>
              </a:xfrm>
              <a:custGeom>
                <a:avLst/>
                <a:gdLst>
                  <a:gd name="T0" fmla="*/ 4 w 520"/>
                  <a:gd name="T1" fmla="*/ 564 h 564"/>
                  <a:gd name="T2" fmla="*/ 0 w 520"/>
                  <a:gd name="T3" fmla="*/ 516 h 564"/>
                  <a:gd name="T4" fmla="*/ 90 w 520"/>
                  <a:gd name="T5" fmla="*/ 426 h 564"/>
                  <a:gd name="T6" fmla="*/ 116 w 520"/>
                  <a:gd name="T7" fmla="*/ 400 h 564"/>
                  <a:gd name="T8" fmla="*/ 462 w 520"/>
                  <a:gd name="T9" fmla="*/ 55 h 564"/>
                  <a:gd name="T10" fmla="*/ 488 w 520"/>
                  <a:gd name="T11" fmla="*/ 28 h 564"/>
                  <a:gd name="T12" fmla="*/ 516 w 520"/>
                  <a:gd name="T13" fmla="*/ 0 h 564"/>
                  <a:gd name="T14" fmla="*/ 520 w 520"/>
                  <a:gd name="T15" fmla="*/ 48 h 564"/>
                  <a:gd name="T16" fmla="*/ 514 w 520"/>
                  <a:gd name="T17" fmla="*/ 55 h 564"/>
                  <a:gd name="T18" fmla="*/ 488 w 520"/>
                  <a:gd name="T19" fmla="*/ 81 h 564"/>
                  <a:gd name="T20" fmla="*/ 143 w 520"/>
                  <a:gd name="T21" fmla="*/ 426 h 564"/>
                  <a:gd name="T22" fmla="*/ 116 w 520"/>
                  <a:gd name="T23" fmla="*/ 452 h 564"/>
                  <a:gd name="T24" fmla="*/ 4 w 520"/>
                  <a:gd name="T25" fmla="*/ 56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0" h="564">
                    <a:moveTo>
                      <a:pt x="4" y="564"/>
                    </a:moveTo>
                    <a:cubicBezTo>
                      <a:pt x="3" y="548"/>
                      <a:pt x="1" y="532"/>
                      <a:pt x="0" y="516"/>
                    </a:cubicBezTo>
                    <a:lnTo>
                      <a:pt x="90" y="426"/>
                    </a:lnTo>
                    <a:lnTo>
                      <a:pt x="116" y="400"/>
                    </a:lnTo>
                    <a:lnTo>
                      <a:pt x="462" y="55"/>
                    </a:lnTo>
                    <a:lnTo>
                      <a:pt x="488" y="28"/>
                    </a:lnTo>
                    <a:lnTo>
                      <a:pt x="516" y="0"/>
                    </a:lnTo>
                    <a:cubicBezTo>
                      <a:pt x="517" y="16"/>
                      <a:pt x="519" y="32"/>
                      <a:pt x="520" y="48"/>
                    </a:cubicBezTo>
                    <a:lnTo>
                      <a:pt x="514" y="55"/>
                    </a:lnTo>
                    <a:lnTo>
                      <a:pt x="488" y="81"/>
                    </a:lnTo>
                    <a:lnTo>
                      <a:pt x="143" y="426"/>
                    </a:lnTo>
                    <a:lnTo>
                      <a:pt x="116" y="452"/>
                    </a:lnTo>
                    <a:lnTo>
                      <a:pt x="4" y="564"/>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1" name="Freeform 140">
                <a:extLst>
                  <a:ext uri="{FF2B5EF4-FFF2-40B4-BE49-F238E27FC236}">
                    <a16:creationId xmlns:a16="http://schemas.microsoft.com/office/drawing/2014/main" xmlns="" id="{69A6C976-8C81-40FB-84C8-99B2B6EAED98}"/>
                  </a:ext>
                </a:extLst>
              </p:cNvPr>
              <p:cNvSpPr>
                <a:spLocks noEditPoints="1"/>
              </p:cNvSpPr>
              <p:nvPr/>
            </p:nvSpPr>
            <p:spPr bwMode="auto">
              <a:xfrm>
                <a:off x="3851" y="3358"/>
                <a:ext cx="418" cy="421"/>
              </a:xfrm>
              <a:custGeom>
                <a:avLst/>
                <a:gdLst>
                  <a:gd name="T0" fmla="*/ 26 w 3226"/>
                  <a:gd name="T1" fmla="*/ 3251 h 3251"/>
                  <a:gd name="T2" fmla="*/ 0 w 3226"/>
                  <a:gd name="T3" fmla="*/ 3225 h 3251"/>
                  <a:gd name="T4" fmla="*/ 0 w 3226"/>
                  <a:gd name="T5" fmla="*/ 3225 h 3251"/>
                  <a:gd name="T6" fmla="*/ 2 w 3226"/>
                  <a:gd name="T7" fmla="*/ 3223 h 3251"/>
                  <a:gd name="T8" fmla="*/ 29 w 3226"/>
                  <a:gd name="T9" fmla="*/ 3196 h 3251"/>
                  <a:gd name="T10" fmla="*/ 345 w 3226"/>
                  <a:gd name="T11" fmla="*/ 2880 h 3251"/>
                  <a:gd name="T12" fmla="*/ 346 w 3226"/>
                  <a:gd name="T13" fmla="*/ 2880 h 3251"/>
                  <a:gd name="T14" fmla="*/ 372 w 3226"/>
                  <a:gd name="T15" fmla="*/ 2854 h 3251"/>
                  <a:gd name="T16" fmla="*/ 372 w 3226"/>
                  <a:gd name="T17" fmla="*/ 2853 h 3251"/>
                  <a:gd name="T18" fmla="*/ 374 w 3226"/>
                  <a:gd name="T19" fmla="*/ 2851 h 3251"/>
                  <a:gd name="T20" fmla="*/ 400 w 3226"/>
                  <a:gd name="T21" fmla="*/ 2825 h 3251"/>
                  <a:gd name="T22" fmla="*/ 745 w 3226"/>
                  <a:gd name="T23" fmla="*/ 2480 h 3251"/>
                  <a:gd name="T24" fmla="*/ 772 w 3226"/>
                  <a:gd name="T25" fmla="*/ 2453 h 3251"/>
                  <a:gd name="T26" fmla="*/ 943 w 3226"/>
                  <a:gd name="T27" fmla="*/ 2281 h 3251"/>
                  <a:gd name="T28" fmla="*/ 950 w 3226"/>
                  <a:gd name="T29" fmla="*/ 2327 h 3251"/>
                  <a:gd name="T30" fmla="*/ 798 w 3226"/>
                  <a:gd name="T31" fmla="*/ 2480 h 3251"/>
                  <a:gd name="T32" fmla="*/ 772 w 3226"/>
                  <a:gd name="T33" fmla="*/ 2506 h 3251"/>
                  <a:gd name="T34" fmla="*/ 426 w 3226"/>
                  <a:gd name="T35" fmla="*/ 2851 h 3251"/>
                  <a:gd name="T36" fmla="*/ 400 w 3226"/>
                  <a:gd name="T37" fmla="*/ 2877 h 3251"/>
                  <a:gd name="T38" fmla="*/ 55 w 3226"/>
                  <a:gd name="T39" fmla="*/ 3223 h 3251"/>
                  <a:gd name="T40" fmla="*/ 29 w 3226"/>
                  <a:gd name="T41" fmla="*/ 3249 h 3251"/>
                  <a:gd name="T42" fmla="*/ 26 w 3226"/>
                  <a:gd name="T43" fmla="*/ 3251 h 3251"/>
                  <a:gd name="T44" fmla="*/ 1468 w 3226"/>
                  <a:gd name="T45" fmla="*/ 1810 h 3251"/>
                  <a:gd name="T46" fmla="*/ 1461 w 3226"/>
                  <a:gd name="T47" fmla="*/ 1764 h 3251"/>
                  <a:gd name="T48" fmla="*/ 1489 w 3226"/>
                  <a:gd name="T49" fmla="*/ 1736 h 3251"/>
                  <a:gd name="T50" fmla="*/ 1515 w 3226"/>
                  <a:gd name="T51" fmla="*/ 1710 h 3251"/>
                  <a:gd name="T52" fmla="*/ 1860 w 3226"/>
                  <a:gd name="T53" fmla="*/ 1365 h 3251"/>
                  <a:gd name="T54" fmla="*/ 1886 w 3226"/>
                  <a:gd name="T55" fmla="*/ 1339 h 3251"/>
                  <a:gd name="T56" fmla="*/ 2232 w 3226"/>
                  <a:gd name="T57" fmla="*/ 993 h 3251"/>
                  <a:gd name="T58" fmla="*/ 2258 w 3226"/>
                  <a:gd name="T59" fmla="*/ 967 h 3251"/>
                  <a:gd name="T60" fmla="*/ 2603 w 3226"/>
                  <a:gd name="T61" fmla="*/ 622 h 3251"/>
                  <a:gd name="T62" fmla="*/ 2629 w 3226"/>
                  <a:gd name="T63" fmla="*/ 595 h 3251"/>
                  <a:gd name="T64" fmla="*/ 2975 w 3226"/>
                  <a:gd name="T65" fmla="*/ 250 h 3251"/>
                  <a:gd name="T66" fmla="*/ 3001 w 3226"/>
                  <a:gd name="T67" fmla="*/ 224 h 3251"/>
                  <a:gd name="T68" fmla="*/ 3225 w 3226"/>
                  <a:gd name="T69" fmla="*/ 0 h 3251"/>
                  <a:gd name="T70" fmla="*/ 3226 w 3226"/>
                  <a:gd name="T71" fmla="*/ 52 h 3251"/>
                  <a:gd name="T72" fmla="*/ 3027 w 3226"/>
                  <a:gd name="T73" fmla="*/ 250 h 3251"/>
                  <a:gd name="T74" fmla="*/ 3001 w 3226"/>
                  <a:gd name="T75" fmla="*/ 276 h 3251"/>
                  <a:gd name="T76" fmla="*/ 2656 w 3226"/>
                  <a:gd name="T77" fmla="*/ 622 h 3251"/>
                  <a:gd name="T78" fmla="*/ 2629 w 3226"/>
                  <a:gd name="T79" fmla="*/ 648 h 3251"/>
                  <a:gd name="T80" fmla="*/ 2284 w 3226"/>
                  <a:gd name="T81" fmla="*/ 993 h 3251"/>
                  <a:gd name="T82" fmla="*/ 2258 w 3226"/>
                  <a:gd name="T83" fmla="*/ 1020 h 3251"/>
                  <a:gd name="T84" fmla="*/ 1913 w 3226"/>
                  <a:gd name="T85" fmla="*/ 1365 h 3251"/>
                  <a:gd name="T86" fmla="*/ 1886 w 3226"/>
                  <a:gd name="T87" fmla="*/ 1391 h 3251"/>
                  <a:gd name="T88" fmla="*/ 1541 w 3226"/>
                  <a:gd name="T89" fmla="*/ 1736 h 3251"/>
                  <a:gd name="T90" fmla="*/ 1515 w 3226"/>
                  <a:gd name="T91" fmla="*/ 1763 h 3251"/>
                  <a:gd name="T92" fmla="*/ 1468 w 3226"/>
                  <a:gd name="T93" fmla="*/ 1810 h 3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26" h="3251">
                    <a:moveTo>
                      <a:pt x="26" y="3251"/>
                    </a:moveTo>
                    <a:lnTo>
                      <a:pt x="0" y="3225"/>
                    </a:lnTo>
                    <a:lnTo>
                      <a:pt x="0" y="3225"/>
                    </a:lnTo>
                    <a:lnTo>
                      <a:pt x="2" y="3223"/>
                    </a:lnTo>
                    <a:lnTo>
                      <a:pt x="29" y="3196"/>
                    </a:lnTo>
                    <a:lnTo>
                      <a:pt x="345" y="2880"/>
                    </a:lnTo>
                    <a:lnTo>
                      <a:pt x="346" y="2880"/>
                    </a:lnTo>
                    <a:lnTo>
                      <a:pt x="372" y="2854"/>
                    </a:lnTo>
                    <a:lnTo>
                      <a:pt x="372" y="2853"/>
                    </a:lnTo>
                    <a:lnTo>
                      <a:pt x="374" y="2851"/>
                    </a:lnTo>
                    <a:lnTo>
                      <a:pt x="400" y="2825"/>
                    </a:lnTo>
                    <a:lnTo>
                      <a:pt x="745" y="2480"/>
                    </a:lnTo>
                    <a:lnTo>
                      <a:pt x="772" y="2453"/>
                    </a:lnTo>
                    <a:lnTo>
                      <a:pt x="943" y="2281"/>
                    </a:lnTo>
                    <a:cubicBezTo>
                      <a:pt x="946" y="2297"/>
                      <a:pt x="948" y="2312"/>
                      <a:pt x="950" y="2327"/>
                    </a:cubicBezTo>
                    <a:lnTo>
                      <a:pt x="798" y="2480"/>
                    </a:lnTo>
                    <a:lnTo>
                      <a:pt x="772" y="2506"/>
                    </a:lnTo>
                    <a:lnTo>
                      <a:pt x="426" y="2851"/>
                    </a:lnTo>
                    <a:lnTo>
                      <a:pt x="400" y="2877"/>
                    </a:lnTo>
                    <a:lnTo>
                      <a:pt x="55" y="3223"/>
                    </a:lnTo>
                    <a:lnTo>
                      <a:pt x="29" y="3249"/>
                    </a:lnTo>
                    <a:lnTo>
                      <a:pt x="26" y="3251"/>
                    </a:lnTo>
                    <a:moveTo>
                      <a:pt x="1468" y="1810"/>
                    </a:moveTo>
                    <a:cubicBezTo>
                      <a:pt x="1465" y="1795"/>
                      <a:pt x="1463" y="1779"/>
                      <a:pt x="1461" y="1764"/>
                    </a:cubicBezTo>
                    <a:lnTo>
                      <a:pt x="1489" y="1736"/>
                    </a:lnTo>
                    <a:lnTo>
                      <a:pt x="1515" y="1710"/>
                    </a:lnTo>
                    <a:lnTo>
                      <a:pt x="1860" y="1365"/>
                    </a:lnTo>
                    <a:lnTo>
                      <a:pt x="1886" y="1339"/>
                    </a:lnTo>
                    <a:lnTo>
                      <a:pt x="2232" y="993"/>
                    </a:lnTo>
                    <a:lnTo>
                      <a:pt x="2258" y="967"/>
                    </a:lnTo>
                    <a:lnTo>
                      <a:pt x="2603" y="622"/>
                    </a:lnTo>
                    <a:lnTo>
                      <a:pt x="2629" y="595"/>
                    </a:lnTo>
                    <a:lnTo>
                      <a:pt x="2975" y="250"/>
                    </a:lnTo>
                    <a:lnTo>
                      <a:pt x="3001" y="224"/>
                    </a:lnTo>
                    <a:lnTo>
                      <a:pt x="3225" y="0"/>
                    </a:lnTo>
                    <a:cubicBezTo>
                      <a:pt x="3226" y="17"/>
                      <a:pt x="3226" y="34"/>
                      <a:pt x="3226" y="52"/>
                    </a:cubicBezTo>
                    <a:lnTo>
                      <a:pt x="3027" y="250"/>
                    </a:lnTo>
                    <a:lnTo>
                      <a:pt x="3001" y="276"/>
                    </a:lnTo>
                    <a:lnTo>
                      <a:pt x="2656" y="622"/>
                    </a:lnTo>
                    <a:lnTo>
                      <a:pt x="2629" y="648"/>
                    </a:lnTo>
                    <a:lnTo>
                      <a:pt x="2284" y="993"/>
                    </a:lnTo>
                    <a:lnTo>
                      <a:pt x="2258" y="1020"/>
                    </a:lnTo>
                    <a:lnTo>
                      <a:pt x="1913" y="1365"/>
                    </a:lnTo>
                    <a:lnTo>
                      <a:pt x="1886" y="1391"/>
                    </a:lnTo>
                    <a:lnTo>
                      <a:pt x="1541" y="1736"/>
                    </a:lnTo>
                    <a:lnTo>
                      <a:pt x="1515" y="1763"/>
                    </a:lnTo>
                    <a:lnTo>
                      <a:pt x="1468" y="181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2" name="Freeform 141">
                <a:extLst>
                  <a:ext uri="{FF2B5EF4-FFF2-40B4-BE49-F238E27FC236}">
                    <a16:creationId xmlns:a16="http://schemas.microsoft.com/office/drawing/2014/main" xmlns="" id="{166DCBA6-3D04-4EAB-A1C4-282C937FBCBF}"/>
                  </a:ext>
                </a:extLst>
              </p:cNvPr>
              <p:cNvSpPr>
                <a:spLocks/>
              </p:cNvSpPr>
              <p:nvPr/>
            </p:nvSpPr>
            <p:spPr bwMode="auto">
              <a:xfrm>
                <a:off x="3973" y="3587"/>
                <a:ext cx="68" cy="72"/>
              </a:xfrm>
              <a:custGeom>
                <a:avLst/>
                <a:gdLst>
                  <a:gd name="T0" fmla="*/ 7 w 525"/>
                  <a:gd name="T1" fmla="*/ 563 h 563"/>
                  <a:gd name="T2" fmla="*/ 0 w 525"/>
                  <a:gd name="T3" fmla="*/ 517 h 563"/>
                  <a:gd name="T4" fmla="*/ 174 w 525"/>
                  <a:gd name="T5" fmla="*/ 344 h 563"/>
                  <a:gd name="T6" fmla="*/ 200 w 525"/>
                  <a:gd name="T7" fmla="*/ 318 h 563"/>
                  <a:gd name="T8" fmla="*/ 518 w 525"/>
                  <a:gd name="T9" fmla="*/ 0 h 563"/>
                  <a:gd name="T10" fmla="*/ 525 w 525"/>
                  <a:gd name="T11" fmla="*/ 46 h 563"/>
                  <a:gd name="T12" fmla="*/ 227 w 525"/>
                  <a:gd name="T13" fmla="*/ 344 h 563"/>
                  <a:gd name="T14" fmla="*/ 200 w 525"/>
                  <a:gd name="T15" fmla="*/ 370 h 563"/>
                  <a:gd name="T16" fmla="*/ 7 w 525"/>
                  <a:gd name="T17"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5" h="563">
                    <a:moveTo>
                      <a:pt x="7" y="563"/>
                    </a:moveTo>
                    <a:cubicBezTo>
                      <a:pt x="5" y="548"/>
                      <a:pt x="3" y="533"/>
                      <a:pt x="0" y="517"/>
                    </a:cubicBezTo>
                    <a:lnTo>
                      <a:pt x="174" y="344"/>
                    </a:lnTo>
                    <a:lnTo>
                      <a:pt x="200" y="318"/>
                    </a:lnTo>
                    <a:lnTo>
                      <a:pt x="518" y="0"/>
                    </a:lnTo>
                    <a:cubicBezTo>
                      <a:pt x="520" y="15"/>
                      <a:pt x="522" y="31"/>
                      <a:pt x="525" y="46"/>
                    </a:cubicBezTo>
                    <a:lnTo>
                      <a:pt x="227" y="344"/>
                    </a:lnTo>
                    <a:lnTo>
                      <a:pt x="200" y="370"/>
                    </a:lnTo>
                    <a:lnTo>
                      <a:pt x="7" y="56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3" name="Freeform 142">
                <a:extLst>
                  <a:ext uri="{FF2B5EF4-FFF2-40B4-BE49-F238E27FC236}">
                    <a16:creationId xmlns:a16="http://schemas.microsoft.com/office/drawing/2014/main" xmlns="" id="{E5BEEB9E-1571-4457-9DD2-47C447978E53}"/>
                  </a:ext>
                </a:extLst>
              </p:cNvPr>
              <p:cNvSpPr>
                <a:spLocks noEditPoints="1"/>
              </p:cNvSpPr>
              <p:nvPr/>
            </p:nvSpPr>
            <p:spPr bwMode="auto">
              <a:xfrm>
                <a:off x="3851" y="3271"/>
                <a:ext cx="410" cy="412"/>
              </a:xfrm>
              <a:custGeom>
                <a:avLst/>
                <a:gdLst>
                  <a:gd name="T0" fmla="*/ 26 w 3167"/>
                  <a:gd name="T1" fmla="*/ 3183 h 3183"/>
                  <a:gd name="T2" fmla="*/ 0 w 3167"/>
                  <a:gd name="T3" fmla="*/ 3157 h 3183"/>
                  <a:gd name="T4" fmla="*/ 0 w 3167"/>
                  <a:gd name="T5" fmla="*/ 3157 h 3183"/>
                  <a:gd name="T6" fmla="*/ 2 w 3167"/>
                  <a:gd name="T7" fmla="*/ 3155 h 3183"/>
                  <a:gd name="T8" fmla="*/ 29 w 3167"/>
                  <a:gd name="T9" fmla="*/ 3128 h 3183"/>
                  <a:gd name="T10" fmla="*/ 345 w 3167"/>
                  <a:gd name="T11" fmla="*/ 2812 h 3183"/>
                  <a:gd name="T12" fmla="*/ 346 w 3167"/>
                  <a:gd name="T13" fmla="*/ 2812 h 3183"/>
                  <a:gd name="T14" fmla="*/ 372 w 3167"/>
                  <a:gd name="T15" fmla="*/ 2786 h 3183"/>
                  <a:gd name="T16" fmla="*/ 372 w 3167"/>
                  <a:gd name="T17" fmla="*/ 2785 h 3183"/>
                  <a:gd name="T18" fmla="*/ 374 w 3167"/>
                  <a:gd name="T19" fmla="*/ 2783 h 3183"/>
                  <a:gd name="T20" fmla="*/ 400 w 3167"/>
                  <a:gd name="T21" fmla="*/ 2757 h 3183"/>
                  <a:gd name="T22" fmla="*/ 745 w 3167"/>
                  <a:gd name="T23" fmla="*/ 2411 h 3183"/>
                  <a:gd name="T24" fmla="*/ 772 w 3167"/>
                  <a:gd name="T25" fmla="*/ 2385 h 3183"/>
                  <a:gd name="T26" fmla="*/ 841 w 3167"/>
                  <a:gd name="T27" fmla="*/ 2316 h 3183"/>
                  <a:gd name="T28" fmla="*/ 848 w 3167"/>
                  <a:gd name="T29" fmla="*/ 2361 h 3183"/>
                  <a:gd name="T30" fmla="*/ 798 w 3167"/>
                  <a:gd name="T31" fmla="*/ 2411 h 3183"/>
                  <a:gd name="T32" fmla="*/ 772 w 3167"/>
                  <a:gd name="T33" fmla="*/ 2438 h 3183"/>
                  <a:gd name="T34" fmla="*/ 426 w 3167"/>
                  <a:gd name="T35" fmla="*/ 2783 h 3183"/>
                  <a:gd name="T36" fmla="*/ 400 w 3167"/>
                  <a:gd name="T37" fmla="*/ 2809 h 3183"/>
                  <a:gd name="T38" fmla="*/ 55 w 3167"/>
                  <a:gd name="T39" fmla="*/ 3155 h 3183"/>
                  <a:gd name="T40" fmla="*/ 29 w 3167"/>
                  <a:gd name="T41" fmla="*/ 3181 h 3183"/>
                  <a:gd name="T42" fmla="*/ 26 w 3167"/>
                  <a:gd name="T43" fmla="*/ 3183 h 3183"/>
                  <a:gd name="T44" fmla="*/ 1361 w 3167"/>
                  <a:gd name="T45" fmla="*/ 1848 h 3183"/>
                  <a:gd name="T46" fmla="*/ 1353 w 3167"/>
                  <a:gd name="T47" fmla="*/ 1803 h 3183"/>
                  <a:gd name="T48" fmla="*/ 1489 w 3167"/>
                  <a:gd name="T49" fmla="*/ 1668 h 3183"/>
                  <a:gd name="T50" fmla="*/ 1515 w 3167"/>
                  <a:gd name="T51" fmla="*/ 1642 h 3183"/>
                  <a:gd name="T52" fmla="*/ 1860 w 3167"/>
                  <a:gd name="T53" fmla="*/ 1297 h 3183"/>
                  <a:gd name="T54" fmla="*/ 1886 w 3167"/>
                  <a:gd name="T55" fmla="*/ 1271 h 3183"/>
                  <a:gd name="T56" fmla="*/ 2232 w 3167"/>
                  <a:gd name="T57" fmla="*/ 925 h 3183"/>
                  <a:gd name="T58" fmla="*/ 2258 w 3167"/>
                  <a:gd name="T59" fmla="*/ 899 h 3183"/>
                  <a:gd name="T60" fmla="*/ 2603 w 3167"/>
                  <a:gd name="T61" fmla="*/ 554 h 3183"/>
                  <a:gd name="T62" fmla="*/ 2629 w 3167"/>
                  <a:gd name="T63" fmla="*/ 527 h 3183"/>
                  <a:gd name="T64" fmla="*/ 2975 w 3167"/>
                  <a:gd name="T65" fmla="*/ 182 h 3183"/>
                  <a:gd name="T66" fmla="*/ 3001 w 3167"/>
                  <a:gd name="T67" fmla="*/ 156 h 3183"/>
                  <a:gd name="T68" fmla="*/ 3157 w 3167"/>
                  <a:gd name="T69" fmla="*/ 0 h 3183"/>
                  <a:gd name="T70" fmla="*/ 3167 w 3167"/>
                  <a:gd name="T71" fmla="*/ 42 h 3183"/>
                  <a:gd name="T72" fmla="*/ 3027 w 3167"/>
                  <a:gd name="T73" fmla="*/ 182 h 3183"/>
                  <a:gd name="T74" fmla="*/ 3001 w 3167"/>
                  <a:gd name="T75" fmla="*/ 208 h 3183"/>
                  <a:gd name="T76" fmla="*/ 2656 w 3167"/>
                  <a:gd name="T77" fmla="*/ 554 h 3183"/>
                  <a:gd name="T78" fmla="*/ 2629 w 3167"/>
                  <a:gd name="T79" fmla="*/ 580 h 3183"/>
                  <a:gd name="T80" fmla="*/ 2284 w 3167"/>
                  <a:gd name="T81" fmla="*/ 925 h 3183"/>
                  <a:gd name="T82" fmla="*/ 2258 w 3167"/>
                  <a:gd name="T83" fmla="*/ 951 h 3183"/>
                  <a:gd name="T84" fmla="*/ 1913 w 3167"/>
                  <a:gd name="T85" fmla="*/ 1297 h 3183"/>
                  <a:gd name="T86" fmla="*/ 1886 w 3167"/>
                  <a:gd name="T87" fmla="*/ 1323 h 3183"/>
                  <a:gd name="T88" fmla="*/ 1541 w 3167"/>
                  <a:gd name="T89" fmla="*/ 1668 h 3183"/>
                  <a:gd name="T90" fmla="*/ 1515 w 3167"/>
                  <a:gd name="T91" fmla="*/ 1695 h 3183"/>
                  <a:gd name="T92" fmla="*/ 1361 w 3167"/>
                  <a:gd name="T93" fmla="*/ 1848 h 3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7" h="3183">
                    <a:moveTo>
                      <a:pt x="26" y="3183"/>
                    </a:moveTo>
                    <a:lnTo>
                      <a:pt x="0" y="3157"/>
                    </a:lnTo>
                    <a:lnTo>
                      <a:pt x="0" y="3157"/>
                    </a:lnTo>
                    <a:lnTo>
                      <a:pt x="2" y="3155"/>
                    </a:lnTo>
                    <a:lnTo>
                      <a:pt x="29" y="3128"/>
                    </a:lnTo>
                    <a:lnTo>
                      <a:pt x="345" y="2812"/>
                    </a:lnTo>
                    <a:lnTo>
                      <a:pt x="346" y="2812"/>
                    </a:lnTo>
                    <a:lnTo>
                      <a:pt x="372" y="2786"/>
                    </a:lnTo>
                    <a:lnTo>
                      <a:pt x="372" y="2785"/>
                    </a:lnTo>
                    <a:lnTo>
                      <a:pt x="374" y="2783"/>
                    </a:lnTo>
                    <a:lnTo>
                      <a:pt x="400" y="2757"/>
                    </a:lnTo>
                    <a:lnTo>
                      <a:pt x="745" y="2411"/>
                    </a:lnTo>
                    <a:lnTo>
                      <a:pt x="772" y="2385"/>
                    </a:lnTo>
                    <a:lnTo>
                      <a:pt x="841" y="2316"/>
                    </a:lnTo>
                    <a:cubicBezTo>
                      <a:pt x="843" y="2331"/>
                      <a:pt x="846" y="2346"/>
                      <a:pt x="848" y="2361"/>
                    </a:cubicBezTo>
                    <a:lnTo>
                      <a:pt x="798" y="2411"/>
                    </a:lnTo>
                    <a:lnTo>
                      <a:pt x="772" y="2438"/>
                    </a:lnTo>
                    <a:lnTo>
                      <a:pt x="426" y="2783"/>
                    </a:lnTo>
                    <a:lnTo>
                      <a:pt x="400" y="2809"/>
                    </a:lnTo>
                    <a:lnTo>
                      <a:pt x="55" y="3155"/>
                    </a:lnTo>
                    <a:lnTo>
                      <a:pt x="29" y="3181"/>
                    </a:lnTo>
                    <a:lnTo>
                      <a:pt x="26" y="3183"/>
                    </a:lnTo>
                    <a:moveTo>
                      <a:pt x="1361" y="1848"/>
                    </a:moveTo>
                    <a:lnTo>
                      <a:pt x="1353" y="1803"/>
                    </a:lnTo>
                    <a:lnTo>
                      <a:pt x="1489" y="1668"/>
                    </a:lnTo>
                    <a:lnTo>
                      <a:pt x="1515" y="1642"/>
                    </a:lnTo>
                    <a:lnTo>
                      <a:pt x="1860" y="1297"/>
                    </a:lnTo>
                    <a:lnTo>
                      <a:pt x="1886" y="1271"/>
                    </a:lnTo>
                    <a:lnTo>
                      <a:pt x="2232" y="925"/>
                    </a:lnTo>
                    <a:lnTo>
                      <a:pt x="2258" y="899"/>
                    </a:lnTo>
                    <a:lnTo>
                      <a:pt x="2603" y="554"/>
                    </a:lnTo>
                    <a:lnTo>
                      <a:pt x="2629" y="527"/>
                    </a:lnTo>
                    <a:lnTo>
                      <a:pt x="2975" y="182"/>
                    </a:lnTo>
                    <a:lnTo>
                      <a:pt x="3001" y="156"/>
                    </a:lnTo>
                    <a:lnTo>
                      <a:pt x="3157" y="0"/>
                    </a:lnTo>
                    <a:cubicBezTo>
                      <a:pt x="3160" y="14"/>
                      <a:pt x="3164" y="28"/>
                      <a:pt x="3167" y="42"/>
                    </a:cubicBezTo>
                    <a:lnTo>
                      <a:pt x="3027" y="182"/>
                    </a:lnTo>
                    <a:lnTo>
                      <a:pt x="3001" y="208"/>
                    </a:lnTo>
                    <a:lnTo>
                      <a:pt x="2656" y="554"/>
                    </a:lnTo>
                    <a:lnTo>
                      <a:pt x="2629" y="580"/>
                    </a:lnTo>
                    <a:lnTo>
                      <a:pt x="2284" y="925"/>
                    </a:lnTo>
                    <a:lnTo>
                      <a:pt x="2258" y="951"/>
                    </a:lnTo>
                    <a:lnTo>
                      <a:pt x="1913" y="1297"/>
                    </a:lnTo>
                    <a:lnTo>
                      <a:pt x="1886" y="1323"/>
                    </a:lnTo>
                    <a:lnTo>
                      <a:pt x="1541" y="1668"/>
                    </a:lnTo>
                    <a:lnTo>
                      <a:pt x="1515" y="1695"/>
                    </a:lnTo>
                    <a:lnTo>
                      <a:pt x="1361" y="184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4" name="Freeform 143">
                <a:extLst>
                  <a:ext uri="{FF2B5EF4-FFF2-40B4-BE49-F238E27FC236}">
                    <a16:creationId xmlns:a16="http://schemas.microsoft.com/office/drawing/2014/main" xmlns="" id="{192EF6DF-DAC5-4D76-9B1A-1C0A5654EB1C}"/>
                  </a:ext>
                </a:extLst>
              </p:cNvPr>
              <p:cNvSpPr>
                <a:spLocks/>
              </p:cNvSpPr>
              <p:nvPr/>
            </p:nvSpPr>
            <p:spPr bwMode="auto">
              <a:xfrm>
                <a:off x="3960" y="3504"/>
                <a:ext cx="67" cy="72"/>
              </a:xfrm>
              <a:custGeom>
                <a:avLst/>
                <a:gdLst>
                  <a:gd name="T0" fmla="*/ 7 w 520"/>
                  <a:gd name="T1" fmla="*/ 558 h 558"/>
                  <a:gd name="T2" fmla="*/ 0 w 520"/>
                  <a:gd name="T3" fmla="*/ 513 h 558"/>
                  <a:gd name="T4" fmla="*/ 276 w 520"/>
                  <a:gd name="T5" fmla="*/ 237 h 558"/>
                  <a:gd name="T6" fmla="*/ 302 w 520"/>
                  <a:gd name="T7" fmla="*/ 211 h 558"/>
                  <a:gd name="T8" fmla="*/ 512 w 520"/>
                  <a:gd name="T9" fmla="*/ 0 h 558"/>
                  <a:gd name="T10" fmla="*/ 520 w 520"/>
                  <a:gd name="T11" fmla="*/ 45 h 558"/>
                  <a:gd name="T12" fmla="*/ 329 w 520"/>
                  <a:gd name="T13" fmla="*/ 237 h 558"/>
                  <a:gd name="T14" fmla="*/ 302 w 520"/>
                  <a:gd name="T15" fmla="*/ 263 h 558"/>
                  <a:gd name="T16" fmla="*/ 7 w 520"/>
                  <a:gd name="T17"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0" h="558">
                    <a:moveTo>
                      <a:pt x="7" y="558"/>
                    </a:moveTo>
                    <a:cubicBezTo>
                      <a:pt x="5" y="543"/>
                      <a:pt x="2" y="528"/>
                      <a:pt x="0" y="513"/>
                    </a:cubicBezTo>
                    <a:lnTo>
                      <a:pt x="276" y="237"/>
                    </a:lnTo>
                    <a:lnTo>
                      <a:pt x="302" y="211"/>
                    </a:lnTo>
                    <a:lnTo>
                      <a:pt x="512" y="0"/>
                    </a:lnTo>
                    <a:lnTo>
                      <a:pt x="520" y="45"/>
                    </a:lnTo>
                    <a:lnTo>
                      <a:pt x="329" y="237"/>
                    </a:lnTo>
                    <a:lnTo>
                      <a:pt x="302" y="263"/>
                    </a:lnTo>
                    <a:lnTo>
                      <a:pt x="7" y="55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5" name="Freeform 144">
                <a:extLst>
                  <a:ext uri="{FF2B5EF4-FFF2-40B4-BE49-F238E27FC236}">
                    <a16:creationId xmlns:a16="http://schemas.microsoft.com/office/drawing/2014/main" xmlns="" id="{89C32BA4-57EB-493F-9479-FACFE5C7F5DD}"/>
                  </a:ext>
                </a:extLst>
              </p:cNvPr>
              <p:cNvSpPr>
                <a:spLocks noEditPoints="1"/>
              </p:cNvSpPr>
              <p:nvPr/>
            </p:nvSpPr>
            <p:spPr bwMode="auto">
              <a:xfrm>
                <a:off x="3851" y="3206"/>
                <a:ext cx="380" cy="381"/>
              </a:xfrm>
              <a:custGeom>
                <a:avLst/>
                <a:gdLst>
                  <a:gd name="T0" fmla="*/ 26 w 2937"/>
                  <a:gd name="T1" fmla="*/ 2942 h 2942"/>
                  <a:gd name="T2" fmla="*/ 0 w 2937"/>
                  <a:gd name="T3" fmla="*/ 2916 h 2942"/>
                  <a:gd name="T4" fmla="*/ 0 w 2937"/>
                  <a:gd name="T5" fmla="*/ 2916 h 2942"/>
                  <a:gd name="T6" fmla="*/ 2 w 2937"/>
                  <a:gd name="T7" fmla="*/ 2913 h 2942"/>
                  <a:gd name="T8" fmla="*/ 29 w 2937"/>
                  <a:gd name="T9" fmla="*/ 2887 h 2942"/>
                  <a:gd name="T10" fmla="*/ 345 w 2937"/>
                  <a:gd name="T11" fmla="*/ 2570 h 2942"/>
                  <a:gd name="T12" fmla="*/ 347 w 2937"/>
                  <a:gd name="T13" fmla="*/ 2572 h 2942"/>
                  <a:gd name="T14" fmla="*/ 373 w 2937"/>
                  <a:gd name="T15" fmla="*/ 2545 h 2942"/>
                  <a:gd name="T16" fmla="*/ 372 w 2937"/>
                  <a:gd name="T17" fmla="*/ 2544 h 2942"/>
                  <a:gd name="T18" fmla="*/ 374 w 2937"/>
                  <a:gd name="T19" fmla="*/ 2542 h 2942"/>
                  <a:gd name="T20" fmla="*/ 400 w 2937"/>
                  <a:gd name="T21" fmla="*/ 2516 h 2942"/>
                  <a:gd name="T22" fmla="*/ 745 w 2937"/>
                  <a:gd name="T23" fmla="*/ 2170 h 2942"/>
                  <a:gd name="T24" fmla="*/ 746 w 2937"/>
                  <a:gd name="T25" fmla="*/ 2170 h 2942"/>
                  <a:gd name="T26" fmla="*/ 752 w 2937"/>
                  <a:gd name="T27" fmla="*/ 2216 h 2942"/>
                  <a:gd name="T28" fmla="*/ 426 w 2937"/>
                  <a:gd name="T29" fmla="*/ 2542 h 2942"/>
                  <a:gd name="T30" fmla="*/ 400 w 2937"/>
                  <a:gd name="T31" fmla="*/ 2568 h 2942"/>
                  <a:gd name="T32" fmla="*/ 55 w 2937"/>
                  <a:gd name="T33" fmla="*/ 2913 h 2942"/>
                  <a:gd name="T34" fmla="*/ 29 w 2937"/>
                  <a:gd name="T35" fmla="*/ 2940 h 2942"/>
                  <a:gd name="T36" fmla="*/ 26 w 2937"/>
                  <a:gd name="T37" fmla="*/ 2942 h 2942"/>
                  <a:gd name="T38" fmla="*/ 1247 w 2937"/>
                  <a:gd name="T39" fmla="*/ 1722 h 2942"/>
                  <a:gd name="T40" fmla="*/ 1238 w 2937"/>
                  <a:gd name="T41" fmla="*/ 1678 h 2942"/>
                  <a:gd name="T42" fmla="*/ 1489 w 2937"/>
                  <a:gd name="T43" fmla="*/ 1427 h 2942"/>
                  <a:gd name="T44" fmla="*/ 1515 w 2937"/>
                  <a:gd name="T45" fmla="*/ 1401 h 2942"/>
                  <a:gd name="T46" fmla="*/ 1860 w 2937"/>
                  <a:gd name="T47" fmla="*/ 1056 h 2942"/>
                  <a:gd name="T48" fmla="*/ 1886 w 2937"/>
                  <a:gd name="T49" fmla="*/ 1029 h 2942"/>
                  <a:gd name="T50" fmla="*/ 2232 w 2937"/>
                  <a:gd name="T51" fmla="*/ 684 h 2942"/>
                  <a:gd name="T52" fmla="*/ 2258 w 2937"/>
                  <a:gd name="T53" fmla="*/ 658 h 2942"/>
                  <a:gd name="T54" fmla="*/ 2603 w 2937"/>
                  <a:gd name="T55" fmla="*/ 313 h 2942"/>
                  <a:gd name="T56" fmla="*/ 2629 w 2937"/>
                  <a:gd name="T57" fmla="*/ 286 h 2942"/>
                  <a:gd name="T58" fmla="*/ 2916 w 2937"/>
                  <a:gd name="T59" fmla="*/ 0 h 2942"/>
                  <a:gd name="T60" fmla="*/ 2937 w 2937"/>
                  <a:gd name="T61" fmla="*/ 32 h 2942"/>
                  <a:gd name="T62" fmla="*/ 2656 w 2937"/>
                  <a:gd name="T63" fmla="*/ 313 h 2942"/>
                  <a:gd name="T64" fmla="*/ 2629 w 2937"/>
                  <a:gd name="T65" fmla="*/ 339 h 2942"/>
                  <a:gd name="T66" fmla="*/ 2284 w 2937"/>
                  <a:gd name="T67" fmla="*/ 684 h 2942"/>
                  <a:gd name="T68" fmla="*/ 2258 w 2937"/>
                  <a:gd name="T69" fmla="*/ 710 h 2942"/>
                  <a:gd name="T70" fmla="*/ 1913 w 2937"/>
                  <a:gd name="T71" fmla="*/ 1056 h 2942"/>
                  <a:gd name="T72" fmla="*/ 1886 w 2937"/>
                  <a:gd name="T73" fmla="*/ 1082 h 2942"/>
                  <a:gd name="T74" fmla="*/ 1541 w 2937"/>
                  <a:gd name="T75" fmla="*/ 1427 h 2942"/>
                  <a:gd name="T76" fmla="*/ 1515 w 2937"/>
                  <a:gd name="T77" fmla="*/ 1454 h 2942"/>
                  <a:gd name="T78" fmla="*/ 1247 w 2937"/>
                  <a:gd name="T79" fmla="*/ 1722 h 2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7" h="2942">
                    <a:moveTo>
                      <a:pt x="26" y="2942"/>
                    </a:moveTo>
                    <a:lnTo>
                      <a:pt x="0" y="2916"/>
                    </a:lnTo>
                    <a:lnTo>
                      <a:pt x="0" y="2916"/>
                    </a:lnTo>
                    <a:lnTo>
                      <a:pt x="2" y="2913"/>
                    </a:lnTo>
                    <a:lnTo>
                      <a:pt x="29" y="2887"/>
                    </a:lnTo>
                    <a:lnTo>
                      <a:pt x="345" y="2570"/>
                    </a:lnTo>
                    <a:lnTo>
                      <a:pt x="347" y="2572"/>
                    </a:lnTo>
                    <a:lnTo>
                      <a:pt x="373" y="2545"/>
                    </a:lnTo>
                    <a:lnTo>
                      <a:pt x="372" y="2544"/>
                    </a:lnTo>
                    <a:lnTo>
                      <a:pt x="374" y="2542"/>
                    </a:lnTo>
                    <a:lnTo>
                      <a:pt x="400" y="2516"/>
                    </a:lnTo>
                    <a:lnTo>
                      <a:pt x="745" y="2170"/>
                    </a:lnTo>
                    <a:lnTo>
                      <a:pt x="746" y="2170"/>
                    </a:lnTo>
                    <a:cubicBezTo>
                      <a:pt x="748" y="2186"/>
                      <a:pt x="750" y="2201"/>
                      <a:pt x="752" y="2216"/>
                    </a:cubicBezTo>
                    <a:lnTo>
                      <a:pt x="426" y="2542"/>
                    </a:lnTo>
                    <a:lnTo>
                      <a:pt x="400" y="2568"/>
                    </a:lnTo>
                    <a:lnTo>
                      <a:pt x="55" y="2913"/>
                    </a:lnTo>
                    <a:lnTo>
                      <a:pt x="29" y="2940"/>
                    </a:lnTo>
                    <a:lnTo>
                      <a:pt x="26" y="2942"/>
                    </a:lnTo>
                    <a:close/>
                    <a:moveTo>
                      <a:pt x="1247" y="1722"/>
                    </a:moveTo>
                    <a:cubicBezTo>
                      <a:pt x="1244" y="1707"/>
                      <a:pt x="1241" y="1692"/>
                      <a:pt x="1238" y="1678"/>
                    </a:cubicBezTo>
                    <a:lnTo>
                      <a:pt x="1489" y="1427"/>
                    </a:lnTo>
                    <a:lnTo>
                      <a:pt x="1515" y="1401"/>
                    </a:lnTo>
                    <a:lnTo>
                      <a:pt x="1860" y="1056"/>
                    </a:lnTo>
                    <a:lnTo>
                      <a:pt x="1886" y="1029"/>
                    </a:lnTo>
                    <a:lnTo>
                      <a:pt x="2232" y="684"/>
                    </a:lnTo>
                    <a:lnTo>
                      <a:pt x="2258" y="658"/>
                    </a:lnTo>
                    <a:lnTo>
                      <a:pt x="2603" y="313"/>
                    </a:lnTo>
                    <a:lnTo>
                      <a:pt x="2629" y="286"/>
                    </a:lnTo>
                    <a:lnTo>
                      <a:pt x="2916" y="0"/>
                    </a:lnTo>
                    <a:cubicBezTo>
                      <a:pt x="2923" y="11"/>
                      <a:pt x="2930" y="21"/>
                      <a:pt x="2937" y="32"/>
                    </a:cubicBezTo>
                    <a:lnTo>
                      <a:pt x="2656" y="313"/>
                    </a:lnTo>
                    <a:lnTo>
                      <a:pt x="2629" y="339"/>
                    </a:lnTo>
                    <a:lnTo>
                      <a:pt x="2284" y="684"/>
                    </a:lnTo>
                    <a:lnTo>
                      <a:pt x="2258" y="710"/>
                    </a:lnTo>
                    <a:lnTo>
                      <a:pt x="1913" y="1056"/>
                    </a:lnTo>
                    <a:lnTo>
                      <a:pt x="1886" y="1082"/>
                    </a:lnTo>
                    <a:lnTo>
                      <a:pt x="1541" y="1427"/>
                    </a:lnTo>
                    <a:lnTo>
                      <a:pt x="1515" y="1454"/>
                    </a:lnTo>
                    <a:lnTo>
                      <a:pt x="1247" y="172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6" name="Freeform 145">
                <a:extLst>
                  <a:ext uri="{FF2B5EF4-FFF2-40B4-BE49-F238E27FC236}">
                    <a16:creationId xmlns:a16="http://schemas.microsoft.com/office/drawing/2014/main" xmlns="" id="{11BD856F-7A3D-4470-918E-3B1DF3D7327D}"/>
                  </a:ext>
                </a:extLst>
              </p:cNvPr>
              <p:cNvSpPr>
                <a:spLocks/>
              </p:cNvSpPr>
              <p:nvPr/>
            </p:nvSpPr>
            <p:spPr bwMode="auto">
              <a:xfrm>
                <a:off x="3948" y="3423"/>
                <a:ext cx="65" cy="70"/>
              </a:xfrm>
              <a:custGeom>
                <a:avLst/>
                <a:gdLst>
                  <a:gd name="T0" fmla="*/ 6 w 501"/>
                  <a:gd name="T1" fmla="*/ 538 h 538"/>
                  <a:gd name="T2" fmla="*/ 0 w 501"/>
                  <a:gd name="T3" fmla="*/ 492 h 538"/>
                  <a:gd name="T4" fmla="*/ 26 w 501"/>
                  <a:gd name="T5" fmla="*/ 466 h 538"/>
                  <a:gd name="T6" fmla="*/ 371 w 501"/>
                  <a:gd name="T7" fmla="*/ 121 h 538"/>
                  <a:gd name="T8" fmla="*/ 397 w 501"/>
                  <a:gd name="T9" fmla="*/ 95 h 538"/>
                  <a:gd name="T10" fmla="*/ 492 w 501"/>
                  <a:gd name="T11" fmla="*/ 0 h 538"/>
                  <a:gd name="T12" fmla="*/ 501 w 501"/>
                  <a:gd name="T13" fmla="*/ 44 h 538"/>
                  <a:gd name="T14" fmla="*/ 424 w 501"/>
                  <a:gd name="T15" fmla="*/ 121 h 538"/>
                  <a:gd name="T16" fmla="*/ 397 w 501"/>
                  <a:gd name="T17" fmla="*/ 147 h 538"/>
                  <a:gd name="T18" fmla="*/ 52 w 501"/>
                  <a:gd name="T19" fmla="*/ 492 h 538"/>
                  <a:gd name="T20" fmla="*/ 26 w 501"/>
                  <a:gd name="T21" fmla="*/ 519 h 538"/>
                  <a:gd name="T22" fmla="*/ 6 w 501"/>
                  <a:gd name="T23"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1" h="538">
                    <a:moveTo>
                      <a:pt x="6" y="538"/>
                    </a:moveTo>
                    <a:cubicBezTo>
                      <a:pt x="4" y="523"/>
                      <a:pt x="2" y="508"/>
                      <a:pt x="0" y="492"/>
                    </a:cubicBezTo>
                    <a:lnTo>
                      <a:pt x="26" y="466"/>
                    </a:lnTo>
                    <a:lnTo>
                      <a:pt x="371" y="121"/>
                    </a:lnTo>
                    <a:lnTo>
                      <a:pt x="397" y="95"/>
                    </a:lnTo>
                    <a:lnTo>
                      <a:pt x="492" y="0"/>
                    </a:lnTo>
                    <a:cubicBezTo>
                      <a:pt x="495" y="14"/>
                      <a:pt x="498" y="29"/>
                      <a:pt x="501" y="44"/>
                    </a:cubicBezTo>
                    <a:lnTo>
                      <a:pt x="424" y="121"/>
                    </a:lnTo>
                    <a:lnTo>
                      <a:pt x="397" y="147"/>
                    </a:lnTo>
                    <a:lnTo>
                      <a:pt x="52" y="492"/>
                    </a:lnTo>
                    <a:lnTo>
                      <a:pt x="26" y="519"/>
                    </a:lnTo>
                    <a:lnTo>
                      <a:pt x="6" y="538"/>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7" name="Freeform 146">
                <a:extLst>
                  <a:ext uri="{FF2B5EF4-FFF2-40B4-BE49-F238E27FC236}">
                    <a16:creationId xmlns:a16="http://schemas.microsoft.com/office/drawing/2014/main" xmlns="" id="{75D55C38-6992-4D1C-AE09-F1B9B2C0D444}"/>
                  </a:ext>
                </a:extLst>
              </p:cNvPr>
              <p:cNvSpPr>
                <a:spLocks noEditPoints="1"/>
              </p:cNvSpPr>
              <p:nvPr/>
            </p:nvSpPr>
            <p:spPr bwMode="auto">
              <a:xfrm>
                <a:off x="3851" y="3147"/>
                <a:ext cx="342" cy="347"/>
              </a:xfrm>
              <a:custGeom>
                <a:avLst/>
                <a:gdLst>
                  <a:gd name="T0" fmla="*/ 0 w 2643"/>
                  <a:gd name="T1" fmla="*/ 2674 h 2674"/>
                  <a:gd name="T2" fmla="*/ 0 w 2643"/>
                  <a:gd name="T3" fmla="*/ 2674 h 2674"/>
                  <a:gd name="T4" fmla="*/ 0 w 2643"/>
                  <a:gd name="T5" fmla="*/ 2674 h 2674"/>
                  <a:gd name="T6" fmla="*/ 27 w 2643"/>
                  <a:gd name="T7" fmla="*/ 2648 h 2674"/>
                  <a:gd name="T8" fmla="*/ 0 w 2643"/>
                  <a:gd name="T9" fmla="*/ 2622 h 2674"/>
                  <a:gd name="T10" fmla="*/ 2 w 2643"/>
                  <a:gd name="T11" fmla="*/ 2619 h 2674"/>
                  <a:gd name="T12" fmla="*/ 29 w 2643"/>
                  <a:gd name="T13" fmla="*/ 2593 h 2674"/>
                  <a:gd name="T14" fmla="*/ 345 w 2643"/>
                  <a:gd name="T15" fmla="*/ 2276 h 2674"/>
                  <a:gd name="T16" fmla="*/ 347 w 2643"/>
                  <a:gd name="T17" fmla="*/ 2278 h 2674"/>
                  <a:gd name="T18" fmla="*/ 373 w 2643"/>
                  <a:gd name="T19" fmla="*/ 2252 h 2674"/>
                  <a:gd name="T20" fmla="*/ 372 w 2643"/>
                  <a:gd name="T21" fmla="*/ 2250 h 2674"/>
                  <a:gd name="T22" fmla="*/ 374 w 2643"/>
                  <a:gd name="T23" fmla="*/ 2248 h 2674"/>
                  <a:gd name="T24" fmla="*/ 400 w 2643"/>
                  <a:gd name="T25" fmla="*/ 2222 h 2674"/>
                  <a:gd name="T26" fmla="*/ 658 w 2643"/>
                  <a:gd name="T27" fmla="*/ 1964 h 2674"/>
                  <a:gd name="T28" fmla="*/ 664 w 2643"/>
                  <a:gd name="T29" fmla="*/ 2010 h 2674"/>
                  <a:gd name="T30" fmla="*/ 427 w 2643"/>
                  <a:gd name="T31" fmla="*/ 2248 h 2674"/>
                  <a:gd name="T32" fmla="*/ 400 w 2643"/>
                  <a:gd name="T33" fmla="*/ 2274 h 2674"/>
                  <a:gd name="T34" fmla="*/ 55 w 2643"/>
                  <a:gd name="T35" fmla="*/ 2619 h 2674"/>
                  <a:gd name="T36" fmla="*/ 29 w 2643"/>
                  <a:gd name="T37" fmla="*/ 2646 h 2674"/>
                  <a:gd name="T38" fmla="*/ 27 w 2643"/>
                  <a:gd name="T39" fmla="*/ 2648 h 2674"/>
                  <a:gd name="T40" fmla="*/ 1633 w 2643"/>
                  <a:gd name="T41" fmla="*/ 1041 h 2674"/>
                  <a:gd name="T42" fmla="*/ 1611 w 2643"/>
                  <a:gd name="T43" fmla="*/ 1011 h 2674"/>
                  <a:gd name="T44" fmla="*/ 1860 w 2643"/>
                  <a:gd name="T45" fmla="*/ 762 h 2674"/>
                  <a:gd name="T46" fmla="*/ 1886 w 2643"/>
                  <a:gd name="T47" fmla="*/ 735 h 2674"/>
                  <a:gd name="T48" fmla="*/ 2232 w 2643"/>
                  <a:gd name="T49" fmla="*/ 390 h 2674"/>
                  <a:gd name="T50" fmla="*/ 2258 w 2643"/>
                  <a:gd name="T51" fmla="*/ 364 h 2674"/>
                  <a:gd name="T52" fmla="*/ 2603 w 2643"/>
                  <a:gd name="T53" fmla="*/ 18 h 2674"/>
                  <a:gd name="T54" fmla="*/ 2622 w 2643"/>
                  <a:gd name="T55" fmla="*/ 0 h 2674"/>
                  <a:gd name="T56" fmla="*/ 2643 w 2643"/>
                  <a:gd name="T57" fmla="*/ 32 h 2674"/>
                  <a:gd name="T58" fmla="*/ 2629 w 2643"/>
                  <a:gd name="T59" fmla="*/ 45 h 2674"/>
                  <a:gd name="T60" fmla="*/ 2284 w 2643"/>
                  <a:gd name="T61" fmla="*/ 390 h 2674"/>
                  <a:gd name="T62" fmla="*/ 2258 w 2643"/>
                  <a:gd name="T63" fmla="*/ 416 h 2674"/>
                  <a:gd name="T64" fmla="*/ 1913 w 2643"/>
                  <a:gd name="T65" fmla="*/ 762 h 2674"/>
                  <a:gd name="T66" fmla="*/ 1886 w 2643"/>
                  <a:gd name="T67" fmla="*/ 788 h 2674"/>
                  <a:gd name="T68" fmla="*/ 1633 w 2643"/>
                  <a:gd name="T69" fmla="*/ 1041 h 2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43" h="2674">
                    <a:moveTo>
                      <a:pt x="0" y="2674"/>
                    </a:moveTo>
                    <a:lnTo>
                      <a:pt x="0" y="2674"/>
                    </a:lnTo>
                    <a:lnTo>
                      <a:pt x="0" y="2674"/>
                    </a:lnTo>
                    <a:close/>
                    <a:moveTo>
                      <a:pt x="27" y="2648"/>
                    </a:moveTo>
                    <a:lnTo>
                      <a:pt x="0" y="2622"/>
                    </a:lnTo>
                    <a:lnTo>
                      <a:pt x="2" y="2619"/>
                    </a:lnTo>
                    <a:lnTo>
                      <a:pt x="29" y="2593"/>
                    </a:lnTo>
                    <a:lnTo>
                      <a:pt x="345" y="2276"/>
                    </a:lnTo>
                    <a:lnTo>
                      <a:pt x="347" y="2278"/>
                    </a:lnTo>
                    <a:lnTo>
                      <a:pt x="373" y="2252"/>
                    </a:lnTo>
                    <a:lnTo>
                      <a:pt x="372" y="2250"/>
                    </a:lnTo>
                    <a:lnTo>
                      <a:pt x="374" y="2248"/>
                    </a:lnTo>
                    <a:lnTo>
                      <a:pt x="400" y="2222"/>
                    </a:lnTo>
                    <a:lnTo>
                      <a:pt x="658" y="1964"/>
                    </a:lnTo>
                    <a:cubicBezTo>
                      <a:pt x="660" y="1979"/>
                      <a:pt x="662" y="1995"/>
                      <a:pt x="664" y="2010"/>
                    </a:cubicBezTo>
                    <a:lnTo>
                      <a:pt x="427" y="2248"/>
                    </a:lnTo>
                    <a:lnTo>
                      <a:pt x="400" y="2274"/>
                    </a:lnTo>
                    <a:lnTo>
                      <a:pt x="55" y="2619"/>
                    </a:lnTo>
                    <a:lnTo>
                      <a:pt x="29" y="2646"/>
                    </a:lnTo>
                    <a:lnTo>
                      <a:pt x="27" y="2648"/>
                    </a:lnTo>
                    <a:moveTo>
                      <a:pt x="1633" y="1041"/>
                    </a:moveTo>
                    <a:cubicBezTo>
                      <a:pt x="1627" y="1030"/>
                      <a:pt x="1619" y="1020"/>
                      <a:pt x="1611" y="1011"/>
                    </a:cubicBezTo>
                    <a:lnTo>
                      <a:pt x="1860" y="762"/>
                    </a:lnTo>
                    <a:lnTo>
                      <a:pt x="1886" y="735"/>
                    </a:lnTo>
                    <a:lnTo>
                      <a:pt x="2232" y="390"/>
                    </a:lnTo>
                    <a:lnTo>
                      <a:pt x="2258" y="364"/>
                    </a:lnTo>
                    <a:lnTo>
                      <a:pt x="2603" y="18"/>
                    </a:lnTo>
                    <a:lnTo>
                      <a:pt x="2622" y="0"/>
                    </a:lnTo>
                    <a:lnTo>
                      <a:pt x="2643" y="32"/>
                    </a:lnTo>
                    <a:lnTo>
                      <a:pt x="2629" y="45"/>
                    </a:lnTo>
                    <a:lnTo>
                      <a:pt x="2284" y="390"/>
                    </a:lnTo>
                    <a:lnTo>
                      <a:pt x="2258" y="416"/>
                    </a:lnTo>
                    <a:lnTo>
                      <a:pt x="1913" y="762"/>
                    </a:lnTo>
                    <a:lnTo>
                      <a:pt x="1886" y="788"/>
                    </a:lnTo>
                    <a:lnTo>
                      <a:pt x="1633" y="104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8" name="Freeform 147">
                <a:extLst>
                  <a:ext uri="{FF2B5EF4-FFF2-40B4-BE49-F238E27FC236}">
                    <a16:creationId xmlns:a16="http://schemas.microsoft.com/office/drawing/2014/main" xmlns="" id="{8F314F4D-E45F-4DE2-83EA-691AD40E9588}"/>
                  </a:ext>
                </a:extLst>
              </p:cNvPr>
              <p:cNvSpPr>
                <a:spLocks/>
              </p:cNvSpPr>
              <p:nvPr/>
            </p:nvSpPr>
            <p:spPr bwMode="auto">
              <a:xfrm>
                <a:off x="3936" y="3278"/>
                <a:ext cx="127" cy="130"/>
              </a:xfrm>
              <a:custGeom>
                <a:avLst/>
                <a:gdLst>
                  <a:gd name="T0" fmla="*/ 6 w 975"/>
                  <a:gd name="T1" fmla="*/ 999 h 999"/>
                  <a:gd name="T2" fmla="*/ 0 w 975"/>
                  <a:gd name="T3" fmla="*/ 953 h 999"/>
                  <a:gd name="T4" fmla="*/ 87 w 975"/>
                  <a:gd name="T5" fmla="*/ 865 h 999"/>
                  <a:gd name="T6" fmla="*/ 114 w 975"/>
                  <a:gd name="T7" fmla="*/ 839 h 999"/>
                  <a:gd name="T8" fmla="*/ 459 w 975"/>
                  <a:gd name="T9" fmla="*/ 494 h 999"/>
                  <a:gd name="T10" fmla="*/ 485 w 975"/>
                  <a:gd name="T11" fmla="*/ 467 h 999"/>
                  <a:gd name="T12" fmla="*/ 831 w 975"/>
                  <a:gd name="T13" fmla="*/ 122 h 999"/>
                  <a:gd name="T14" fmla="*/ 857 w 975"/>
                  <a:gd name="T15" fmla="*/ 96 h 999"/>
                  <a:gd name="T16" fmla="*/ 953 w 975"/>
                  <a:gd name="T17" fmla="*/ 0 h 999"/>
                  <a:gd name="T18" fmla="*/ 975 w 975"/>
                  <a:gd name="T19" fmla="*/ 30 h 999"/>
                  <a:gd name="T20" fmla="*/ 883 w 975"/>
                  <a:gd name="T21" fmla="*/ 122 h 999"/>
                  <a:gd name="T22" fmla="*/ 857 w 975"/>
                  <a:gd name="T23" fmla="*/ 148 h 999"/>
                  <a:gd name="T24" fmla="*/ 512 w 975"/>
                  <a:gd name="T25" fmla="*/ 494 h 999"/>
                  <a:gd name="T26" fmla="*/ 485 w 975"/>
                  <a:gd name="T27" fmla="*/ 520 h 999"/>
                  <a:gd name="T28" fmla="*/ 140 w 975"/>
                  <a:gd name="T29" fmla="*/ 865 h 999"/>
                  <a:gd name="T30" fmla="*/ 114 w 975"/>
                  <a:gd name="T31" fmla="*/ 892 h 999"/>
                  <a:gd name="T32" fmla="*/ 6 w 975"/>
                  <a:gd name="T33"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5" h="999">
                    <a:moveTo>
                      <a:pt x="6" y="999"/>
                    </a:moveTo>
                    <a:cubicBezTo>
                      <a:pt x="4" y="984"/>
                      <a:pt x="2" y="968"/>
                      <a:pt x="0" y="953"/>
                    </a:cubicBezTo>
                    <a:lnTo>
                      <a:pt x="87" y="865"/>
                    </a:lnTo>
                    <a:lnTo>
                      <a:pt x="114" y="839"/>
                    </a:lnTo>
                    <a:lnTo>
                      <a:pt x="459" y="494"/>
                    </a:lnTo>
                    <a:lnTo>
                      <a:pt x="485" y="467"/>
                    </a:lnTo>
                    <a:lnTo>
                      <a:pt x="831" y="122"/>
                    </a:lnTo>
                    <a:lnTo>
                      <a:pt x="857" y="96"/>
                    </a:lnTo>
                    <a:lnTo>
                      <a:pt x="953" y="0"/>
                    </a:lnTo>
                    <a:cubicBezTo>
                      <a:pt x="961" y="9"/>
                      <a:pt x="969" y="19"/>
                      <a:pt x="975" y="30"/>
                    </a:cubicBezTo>
                    <a:lnTo>
                      <a:pt x="883" y="122"/>
                    </a:lnTo>
                    <a:lnTo>
                      <a:pt x="857" y="148"/>
                    </a:lnTo>
                    <a:lnTo>
                      <a:pt x="512" y="494"/>
                    </a:lnTo>
                    <a:lnTo>
                      <a:pt x="485" y="520"/>
                    </a:lnTo>
                    <a:lnTo>
                      <a:pt x="140" y="865"/>
                    </a:lnTo>
                    <a:lnTo>
                      <a:pt x="114" y="892"/>
                    </a:lnTo>
                    <a:lnTo>
                      <a:pt x="6" y="99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9" name="Freeform 148">
                <a:extLst>
                  <a:ext uri="{FF2B5EF4-FFF2-40B4-BE49-F238E27FC236}">
                    <a16:creationId xmlns:a16="http://schemas.microsoft.com/office/drawing/2014/main" xmlns="" id="{2742837E-B66C-4A1F-AC55-3A6993CC55BE}"/>
                  </a:ext>
                </a:extLst>
              </p:cNvPr>
              <p:cNvSpPr>
                <a:spLocks noEditPoints="1"/>
              </p:cNvSpPr>
              <p:nvPr/>
            </p:nvSpPr>
            <p:spPr bwMode="auto">
              <a:xfrm>
                <a:off x="3851" y="3098"/>
                <a:ext cx="296" cy="296"/>
              </a:xfrm>
              <a:custGeom>
                <a:avLst/>
                <a:gdLst>
                  <a:gd name="T0" fmla="*/ 26 w 2284"/>
                  <a:gd name="T1" fmla="*/ 2284 h 2284"/>
                  <a:gd name="T2" fmla="*/ 0 w 2284"/>
                  <a:gd name="T3" fmla="*/ 2258 h 2284"/>
                  <a:gd name="T4" fmla="*/ 0 w 2284"/>
                  <a:gd name="T5" fmla="*/ 2257 h 2284"/>
                  <a:gd name="T6" fmla="*/ 2 w 2284"/>
                  <a:gd name="T7" fmla="*/ 2255 h 2284"/>
                  <a:gd name="T8" fmla="*/ 29 w 2284"/>
                  <a:gd name="T9" fmla="*/ 2229 h 2284"/>
                  <a:gd name="T10" fmla="*/ 345 w 2284"/>
                  <a:gd name="T11" fmla="*/ 1912 h 2284"/>
                  <a:gd name="T12" fmla="*/ 348 w 2284"/>
                  <a:gd name="T13" fmla="*/ 1914 h 2284"/>
                  <a:gd name="T14" fmla="*/ 374 w 2284"/>
                  <a:gd name="T15" fmla="*/ 1888 h 2284"/>
                  <a:gd name="T16" fmla="*/ 372 w 2284"/>
                  <a:gd name="T17" fmla="*/ 1886 h 2284"/>
                  <a:gd name="T18" fmla="*/ 374 w 2284"/>
                  <a:gd name="T19" fmla="*/ 1884 h 2284"/>
                  <a:gd name="T20" fmla="*/ 400 w 2284"/>
                  <a:gd name="T21" fmla="*/ 1857 h 2284"/>
                  <a:gd name="T22" fmla="*/ 581 w 2284"/>
                  <a:gd name="T23" fmla="*/ 1677 h 2284"/>
                  <a:gd name="T24" fmla="*/ 586 w 2284"/>
                  <a:gd name="T25" fmla="*/ 1724 h 2284"/>
                  <a:gd name="T26" fmla="*/ 426 w 2284"/>
                  <a:gd name="T27" fmla="*/ 1884 h 2284"/>
                  <a:gd name="T28" fmla="*/ 400 w 2284"/>
                  <a:gd name="T29" fmla="*/ 1910 h 2284"/>
                  <a:gd name="T30" fmla="*/ 55 w 2284"/>
                  <a:gd name="T31" fmla="*/ 2255 h 2284"/>
                  <a:gd name="T32" fmla="*/ 29 w 2284"/>
                  <a:gd name="T33" fmla="*/ 2282 h 2284"/>
                  <a:gd name="T34" fmla="*/ 26 w 2284"/>
                  <a:gd name="T35" fmla="*/ 2284 h 2284"/>
                  <a:gd name="T36" fmla="*/ 1617 w 2284"/>
                  <a:gd name="T37" fmla="*/ 694 h 2284"/>
                  <a:gd name="T38" fmla="*/ 1576 w 2284"/>
                  <a:gd name="T39" fmla="*/ 681 h 2284"/>
                  <a:gd name="T40" fmla="*/ 1860 w 2284"/>
                  <a:gd name="T41" fmla="*/ 397 h 2284"/>
                  <a:gd name="T42" fmla="*/ 1886 w 2284"/>
                  <a:gd name="T43" fmla="*/ 371 h 2284"/>
                  <a:gd name="T44" fmla="*/ 2258 w 2284"/>
                  <a:gd name="T45" fmla="*/ 0 h 2284"/>
                  <a:gd name="T46" fmla="*/ 2284 w 2284"/>
                  <a:gd name="T47" fmla="*/ 26 h 2284"/>
                  <a:gd name="T48" fmla="*/ 2258 w 2284"/>
                  <a:gd name="T49" fmla="*/ 52 h 2284"/>
                  <a:gd name="T50" fmla="*/ 1913 w 2284"/>
                  <a:gd name="T51" fmla="*/ 397 h 2284"/>
                  <a:gd name="T52" fmla="*/ 1886 w 2284"/>
                  <a:gd name="T53" fmla="*/ 424 h 2284"/>
                  <a:gd name="T54" fmla="*/ 1617 w 2284"/>
                  <a:gd name="T55" fmla="*/ 694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84" h="2284">
                    <a:moveTo>
                      <a:pt x="26" y="2284"/>
                    </a:moveTo>
                    <a:lnTo>
                      <a:pt x="0" y="2258"/>
                    </a:lnTo>
                    <a:lnTo>
                      <a:pt x="0" y="2257"/>
                    </a:lnTo>
                    <a:lnTo>
                      <a:pt x="2" y="2255"/>
                    </a:lnTo>
                    <a:lnTo>
                      <a:pt x="29" y="2229"/>
                    </a:lnTo>
                    <a:lnTo>
                      <a:pt x="345" y="1912"/>
                    </a:lnTo>
                    <a:lnTo>
                      <a:pt x="348" y="1914"/>
                    </a:lnTo>
                    <a:lnTo>
                      <a:pt x="374" y="1888"/>
                    </a:lnTo>
                    <a:lnTo>
                      <a:pt x="372" y="1886"/>
                    </a:lnTo>
                    <a:lnTo>
                      <a:pt x="374" y="1884"/>
                    </a:lnTo>
                    <a:lnTo>
                      <a:pt x="400" y="1857"/>
                    </a:lnTo>
                    <a:lnTo>
                      <a:pt x="581" y="1677"/>
                    </a:lnTo>
                    <a:cubicBezTo>
                      <a:pt x="583" y="1693"/>
                      <a:pt x="584" y="1708"/>
                      <a:pt x="586" y="1724"/>
                    </a:cubicBezTo>
                    <a:lnTo>
                      <a:pt x="426" y="1884"/>
                    </a:lnTo>
                    <a:lnTo>
                      <a:pt x="400" y="1910"/>
                    </a:lnTo>
                    <a:lnTo>
                      <a:pt x="55" y="2255"/>
                    </a:lnTo>
                    <a:lnTo>
                      <a:pt x="29" y="2282"/>
                    </a:lnTo>
                    <a:lnTo>
                      <a:pt x="26" y="2284"/>
                    </a:lnTo>
                    <a:moveTo>
                      <a:pt x="1617" y="694"/>
                    </a:moveTo>
                    <a:cubicBezTo>
                      <a:pt x="1603" y="688"/>
                      <a:pt x="1590" y="684"/>
                      <a:pt x="1576" y="681"/>
                    </a:cubicBezTo>
                    <a:lnTo>
                      <a:pt x="1860" y="397"/>
                    </a:lnTo>
                    <a:lnTo>
                      <a:pt x="1886" y="371"/>
                    </a:lnTo>
                    <a:lnTo>
                      <a:pt x="2258" y="0"/>
                    </a:lnTo>
                    <a:lnTo>
                      <a:pt x="2284" y="26"/>
                    </a:lnTo>
                    <a:lnTo>
                      <a:pt x="2258" y="52"/>
                    </a:lnTo>
                    <a:lnTo>
                      <a:pt x="1913" y="397"/>
                    </a:lnTo>
                    <a:lnTo>
                      <a:pt x="1886" y="424"/>
                    </a:lnTo>
                    <a:lnTo>
                      <a:pt x="1617" y="69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0" name="Freeform 149">
                <a:extLst>
                  <a:ext uri="{FF2B5EF4-FFF2-40B4-BE49-F238E27FC236}">
                    <a16:creationId xmlns:a16="http://schemas.microsoft.com/office/drawing/2014/main" xmlns="" id="{77F5BB99-11CC-4D86-962D-6FD7C3131A35}"/>
                  </a:ext>
                </a:extLst>
              </p:cNvPr>
              <p:cNvSpPr>
                <a:spLocks/>
              </p:cNvSpPr>
              <p:nvPr/>
            </p:nvSpPr>
            <p:spPr bwMode="auto">
              <a:xfrm>
                <a:off x="3926" y="3187"/>
                <a:ext cx="134" cy="135"/>
              </a:xfrm>
              <a:custGeom>
                <a:avLst/>
                <a:gdLst>
                  <a:gd name="T0" fmla="*/ 5 w 1036"/>
                  <a:gd name="T1" fmla="*/ 1043 h 1043"/>
                  <a:gd name="T2" fmla="*/ 0 w 1036"/>
                  <a:gd name="T3" fmla="*/ 996 h 1043"/>
                  <a:gd name="T4" fmla="*/ 164 w 1036"/>
                  <a:gd name="T5" fmla="*/ 831 h 1043"/>
                  <a:gd name="T6" fmla="*/ 191 w 1036"/>
                  <a:gd name="T7" fmla="*/ 805 h 1043"/>
                  <a:gd name="T8" fmla="*/ 536 w 1036"/>
                  <a:gd name="T9" fmla="*/ 460 h 1043"/>
                  <a:gd name="T10" fmla="*/ 562 w 1036"/>
                  <a:gd name="T11" fmla="*/ 433 h 1043"/>
                  <a:gd name="T12" fmla="*/ 908 w 1036"/>
                  <a:gd name="T13" fmla="*/ 88 h 1043"/>
                  <a:gd name="T14" fmla="*/ 934 w 1036"/>
                  <a:gd name="T15" fmla="*/ 62 h 1043"/>
                  <a:gd name="T16" fmla="*/ 995 w 1036"/>
                  <a:gd name="T17" fmla="*/ 0 h 1043"/>
                  <a:gd name="T18" fmla="*/ 1036 w 1036"/>
                  <a:gd name="T19" fmla="*/ 13 h 1043"/>
                  <a:gd name="T20" fmla="*/ 960 w 1036"/>
                  <a:gd name="T21" fmla="*/ 88 h 1043"/>
                  <a:gd name="T22" fmla="*/ 934 w 1036"/>
                  <a:gd name="T23" fmla="*/ 114 h 1043"/>
                  <a:gd name="T24" fmla="*/ 589 w 1036"/>
                  <a:gd name="T25" fmla="*/ 460 h 1043"/>
                  <a:gd name="T26" fmla="*/ 562 w 1036"/>
                  <a:gd name="T27" fmla="*/ 486 h 1043"/>
                  <a:gd name="T28" fmla="*/ 217 w 1036"/>
                  <a:gd name="T29" fmla="*/ 831 h 1043"/>
                  <a:gd name="T30" fmla="*/ 191 w 1036"/>
                  <a:gd name="T31" fmla="*/ 857 h 1043"/>
                  <a:gd name="T32" fmla="*/ 5 w 1036"/>
                  <a:gd name="T33" fmla="*/ 1043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6" h="1043">
                    <a:moveTo>
                      <a:pt x="5" y="1043"/>
                    </a:moveTo>
                    <a:cubicBezTo>
                      <a:pt x="3" y="1027"/>
                      <a:pt x="2" y="1012"/>
                      <a:pt x="0" y="996"/>
                    </a:cubicBezTo>
                    <a:lnTo>
                      <a:pt x="164" y="831"/>
                    </a:lnTo>
                    <a:lnTo>
                      <a:pt x="191" y="805"/>
                    </a:lnTo>
                    <a:lnTo>
                      <a:pt x="536" y="460"/>
                    </a:lnTo>
                    <a:lnTo>
                      <a:pt x="562" y="433"/>
                    </a:lnTo>
                    <a:lnTo>
                      <a:pt x="908" y="88"/>
                    </a:lnTo>
                    <a:lnTo>
                      <a:pt x="934" y="62"/>
                    </a:lnTo>
                    <a:lnTo>
                      <a:pt x="995" y="0"/>
                    </a:lnTo>
                    <a:cubicBezTo>
                      <a:pt x="1009" y="3"/>
                      <a:pt x="1022" y="7"/>
                      <a:pt x="1036" y="13"/>
                    </a:cubicBezTo>
                    <a:lnTo>
                      <a:pt x="960" y="88"/>
                    </a:lnTo>
                    <a:lnTo>
                      <a:pt x="934" y="114"/>
                    </a:lnTo>
                    <a:lnTo>
                      <a:pt x="589" y="460"/>
                    </a:lnTo>
                    <a:lnTo>
                      <a:pt x="562" y="486"/>
                    </a:lnTo>
                    <a:lnTo>
                      <a:pt x="217" y="831"/>
                    </a:lnTo>
                    <a:lnTo>
                      <a:pt x="191" y="857"/>
                    </a:lnTo>
                    <a:lnTo>
                      <a:pt x="5" y="1043"/>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1" name="Freeform 150">
                <a:extLst>
                  <a:ext uri="{FF2B5EF4-FFF2-40B4-BE49-F238E27FC236}">
                    <a16:creationId xmlns:a16="http://schemas.microsoft.com/office/drawing/2014/main" xmlns="" id="{E6B76B36-CC26-40AF-B2F9-F0CC1FE4AA94}"/>
                  </a:ext>
                </a:extLst>
              </p:cNvPr>
              <p:cNvSpPr>
                <a:spLocks noEditPoints="1"/>
              </p:cNvSpPr>
              <p:nvPr/>
            </p:nvSpPr>
            <p:spPr bwMode="auto">
              <a:xfrm>
                <a:off x="3905" y="3100"/>
                <a:ext cx="146" cy="140"/>
              </a:xfrm>
              <a:custGeom>
                <a:avLst/>
                <a:gdLst>
                  <a:gd name="T0" fmla="*/ 0 w 1123"/>
                  <a:gd name="T1" fmla="*/ 1081 h 1081"/>
                  <a:gd name="T2" fmla="*/ 180 w 1123"/>
                  <a:gd name="T3" fmla="*/ 901 h 1081"/>
                  <a:gd name="T4" fmla="*/ 174 w 1123"/>
                  <a:gd name="T5" fmla="*/ 920 h 1081"/>
                  <a:gd name="T6" fmla="*/ 162 w 1123"/>
                  <a:gd name="T7" fmla="*/ 972 h 1081"/>
                  <a:gd name="T8" fmla="*/ 64 w 1123"/>
                  <a:gd name="T9" fmla="*/ 1070 h 1081"/>
                  <a:gd name="T10" fmla="*/ 15 w 1123"/>
                  <a:gd name="T11" fmla="*/ 1079 h 1081"/>
                  <a:gd name="T12" fmla="*/ 0 w 1123"/>
                  <a:gd name="T13" fmla="*/ 1081 h 1081"/>
                  <a:gd name="T14" fmla="*/ 258 w 1123"/>
                  <a:gd name="T15" fmla="*/ 824 h 1081"/>
                  <a:gd name="T16" fmla="*/ 327 w 1123"/>
                  <a:gd name="T17" fmla="*/ 754 h 1081"/>
                  <a:gd name="T18" fmla="*/ 354 w 1123"/>
                  <a:gd name="T19" fmla="*/ 728 h 1081"/>
                  <a:gd name="T20" fmla="*/ 699 w 1123"/>
                  <a:gd name="T21" fmla="*/ 382 h 1081"/>
                  <a:gd name="T22" fmla="*/ 725 w 1123"/>
                  <a:gd name="T23" fmla="*/ 356 h 1081"/>
                  <a:gd name="T24" fmla="*/ 991 w 1123"/>
                  <a:gd name="T25" fmla="*/ 90 h 1081"/>
                  <a:gd name="T26" fmla="*/ 995 w 1123"/>
                  <a:gd name="T27" fmla="*/ 89 h 1081"/>
                  <a:gd name="T28" fmla="*/ 1096 w 1123"/>
                  <a:gd name="T29" fmla="*/ 17 h 1081"/>
                  <a:gd name="T30" fmla="*/ 1112 w 1123"/>
                  <a:gd name="T31" fmla="*/ 0 h 1081"/>
                  <a:gd name="T32" fmla="*/ 1123 w 1123"/>
                  <a:gd name="T33" fmla="*/ 11 h 1081"/>
                  <a:gd name="T34" fmla="*/ 1097 w 1123"/>
                  <a:gd name="T35" fmla="*/ 37 h 1081"/>
                  <a:gd name="T36" fmla="*/ 752 w 1123"/>
                  <a:gd name="T37" fmla="*/ 382 h 1081"/>
                  <a:gd name="T38" fmla="*/ 725 w 1123"/>
                  <a:gd name="T39" fmla="*/ 409 h 1081"/>
                  <a:gd name="T40" fmla="*/ 380 w 1123"/>
                  <a:gd name="T41" fmla="*/ 754 h 1081"/>
                  <a:gd name="T42" fmla="*/ 354 w 1123"/>
                  <a:gd name="T43" fmla="*/ 780 h 1081"/>
                  <a:gd name="T44" fmla="*/ 320 w 1123"/>
                  <a:gd name="T45" fmla="*/ 814 h 1081"/>
                  <a:gd name="T46" fmla="*/ 306 w 1123"/>
                  <a:gd name="T47" fmla="*/ 813 h 1081"/>
                  <a:gd name="T48" fmla="*/ 258 w 1123"/>
                  <a:gd name="T49" fmla="*/ 824 h 1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3" h="1081">
                    <a:moveTo>
                      <a:pt x="0" y="1081"/>
                    </a:moveTo>
                    <a:lnTo>
                      <a:pt x="180" y="901"/>
                    </a:lnTo>
                    <a:cubicBezTo>
                      <a:pt x="178" y="907"/>
                      <a:pt x="176" y="913"/>
                      <a:pt x="174" y="920"/>
                    </a:cubicBezTo>
                    <a:cubicBezTo>
                      <a:pt x="170" y="937"/>
                      <a:pt x="166" y="954"/>
                      <a:pt x="162" y="972"/>
                    </a:cubicBezTo>
                    <a:lnTo>
                      <a:pt x="64" y="1070"/>
                    </a:lnTo>
                    <a:cubicBezTo>
                      <a:pt x="48" y="1072"/>
                      <a:pt x="32" y="1075"/>
                      <a:pt x="15" y="1079"/>
                    </a:cubicBezTo>
                    <a:cubicBezTo>
                      <a:pt x="8" y="1080"/>
                      <a:pt x="4" y="1081"/>
                      <a:pt x="0" y="1081"/>
                    </a:cubicBezTo>
                    <a:moveTo>
                      <a:pt x="258" y="824"/>
                    </a:moveTo>
                    <a:lnTo>
                      <a:pt x="327" y="754"/>
                    </a:lnTo>
                    <a:lnTo>
                      <a:pt x="354" y="728"/>
                    </a:lnTo>
                    <a:lnTo>
                      <a:pt x="699" y="382"/>
                    </a:lnTo>
                    <a:lnTo>
                      <a:pt x="725" y="356"/>
                    </a:lnTo>
                    <a:lnTo>
                      <a:pt x="991" y="90"/>
                    </a:lnTo>
                    <a:cubicBezTo>
                      <a:pt x="993" y="90"/>
                      <a:pt x="994" y="89"/>
                      <a:pt x="995" y="89"/>
                    </a:cubicBezTo>
                    <a:cubicBezTo>
                      <a:pt x="1040" y="73"/>
                      <a:pt x="1064" y="50"/>
                      <a:pt x="1096" y="17"/>
                    </a:cubicBezTo>
                    <a:cubicBezTo>
                      <a:pt x="1101" y="11"/>
                      <a:pt x="1107" y="6"/>
                      <a:pt x="1112" y="0"/>
                    </a:cubicBezTo>
                    <a:lnTo>
                      <a:pt x="1123" y="11"/>
                    </a:lnTo>
                    <a:lnTo>
                      <a:pt x="1097" y="37"/>
                    </a:lnTo>
                    <a:lnTo>
                      <a:pt x="752" y="382"/>
                    </a:lnTo>
                    <a:lnTo>
                      <a:pt x="725" y="409"/>
                    </a:lnTo>
                    <a:lnTo>
                      <a:pt x="380" y="754"/>
                    </a:lnTo>
                    <a:lnTo>
                      <a:pt x="354" y="780"/>
                    </a:lnTo>
                    <a:lnTo>
                      <a:pt x="320" y="814"/>
                    </a:lnTo>
                    <a:cubicBezTo>
                      <a:pt x="315" y="814"/>
                      <a:pt x="311" y="813"/>
                      <a:pt x="306" y="813"/>
                    </a:cubicBezTo>
                    <a:cubicBezTo>
                      <a:pt x="290" y="813"/>
                      <a:pt x="273" y="817"/>
                      <a:pt x="258" y="824"/>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2" name="Freeform 151">
                <a:extLst>
                  <a:ext uri="{FF2B5EF4-FFF2-40B4-BE49-F238E27FC236}">
                    <a16:creationId xmlns:a16="http://schemas.microsoft.com/office/drawing/2014/main" xmlns="" id="{2521BE5B-0867-43A1-B590-BAF6F9FF5960}"/>
                  </a:ext>
                </a:extLst>
              </p:cNvPr>
              <p:cNvSpPr>
                <a:spLocks noEditPoints="1"/>
              </p:cNvSpPr>
              <p:nvPr/>
            </p:nvSpPr>
            <p:spPr bwMode="auto">
              <a:xfrm>
                <a:off x="3851" y="3206"/>
                <a:ext cx="96" cy="92"/>
              </a:xfrm>
              <a:custGeom>
                <a:avLst/>
                <a:gdLst>
                  <a:gd name="T0" fmla="*/ 26 w 738"/>
                  <a:gd name="T1" fmla="*/ 713 h 713"/>
                  <a:gd name="T2" fmla="*/ 0 w 738"/>
                  <a:gd name="T3" fmla="*/ 686 h 713"/>
                  <a:gd name="T4" fmla="*/ 0 w 738"/>
                  <a:gd name="T5" fmla="*/ 686 h 713"/>
                  <a:gd name="T6" fmla="*/ 2 w 738"/>
                  <a:gd name="T7" fmla="*/ 684 h 713"/>
                  <a:gd name="T8" fmla="*/ 29 w 738"/>
                  <a:gd name="T9" fmla="*/ 658 h 713"/>
                  <a:gd name="T10" fmla="*/ 345 w 738"/>
                  <a:gd name="T11" fmla="*/ 341 h 713"/>
                  <a:gd name="T12" fmla="*/ 348 w 738"/>
                  <a:gd name="T13" fmla="*/ 344 h 713"/>
                  <a:gd name="T14" fmla="*/ 374 w 738"/>
                  <a:gd name="T15" fmla="*/ 318 h 713"/>
                  <a:gd name="T16" fmla="*/ 372 w 738"/>
                  <a:gd name="T17" fmla="*/ 315 h 713"/>
                  <a:gd name="T18" fmla="*/ 374 w 738"/>
                  <a:gd name="T19" fmla="*/ 313 h 713"/>
                  <a:gd name="T20" fmla="*/ 400 w 738"/>
                  <a:gd name="T21" fmla="*/ 286 h 713"/>
                  <a:gd name="T22" fmla="*/ 418 w 738"/>
                  <a:gd name="T23" fmla="*/ 268 h 713"/>
                  <a:gd name="T24" fmla="*/ 433 w 738"/>
                  <a:gd name="T25" fmla="*/ 266 h 713"/>
                  <a:gd name="T26" fmla="*/ 482 w 738"/>
                  <a:gd name="T27" fmla="*/ 257 h 713"/>
                  <a:gd name="T28" fmla="*/ 426 w 738"/>
                  <a:gd name="T29" fmla="*/ 313 h 713"/>
                  <a:gd name="T30" fmla="*/ 400 w 738"/>
                  <a:gd name="T31" fmla="*/ 339 h 713"/>
                  <a:gd name="T32" fmla="*/ 55 w 738"/>
                  <a:gd name="T33" fmla="*/ 684 h 713"/>
                  <a:gd name="T34" fmla="*/ 29 w 738"/>
                  <a:gd name="T35" fmla="*/ 710 h 713"/>
                  <a:gd name="T36" fmla="*/ 26 w 738"/>
                  <a:gd name="T37" fmla="*/ 713 h 713"/>
                  <a:gd name="T38" fmla="*/ 580 w 738"/>
                  <a:gd name="T39" fmla="*/ 159 h 713"/>
                  <a:gd name="T40" fmla="*/ 592 w 738"/>
                  <a:gd name="T41" fmla="*/ 107 h 713"/>
                  <a:gd name="T42" fmla="*/ 598 w 738"/>
                  <a:gd name="T43" fmla="*/ 88 h 713"/>
                  <a:gd name="T44" fmla="*/ 676 w 738"/>
                  <a:gd name="T45" fmla="*/ 11 h 713"/>
                  <a:gd name="T46" fmla="*/ 724 w 738"/>
                  <a:gd name="T47" fmla="*/ 0 h 713"/>
                  <a:gd name="T48" fmla="*/ 738 w 738"/>
                  <a:gd name="T49" fmla="*/ 1 h 713"/>
                  <a:gd name="T50" fmla="*/ 580 w 738"/>
                  <a:gd name="T51" fmla="*/ 159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8" h="713">
                    <a:moveTo>
                      <a:pt x="26" y="713"/>
                    </a:moveTo>
                    <a:lnTo>
                      <a:pt x="0" y="686"/>
                    </a:lnTo>
                    <a:lnTo>
                      <a:pt x="0" y="686"/>
                    </a:lnTo>
                    <a:lnTo>
                      <a:pt x="2" y="684"/>
                    </a:lnTo>
                    <a:lnTo>
                      <a:pt x="29" y="658"/>
                    </a:lnTo>
                    <a:lnTo>
                      <a:pt x="345" y="341"/>
                    </a:lnTo>
                    <a:lnTo>
                      <a:pt x="348" y="344"/>
                    </a:lnTo>
                    <a:lnTo>
                      <a:pt x="374" y="318"/>
                    </a:lnTo>
                    <a:lnTo>
                      <a:pt x="372" y="315"/>
                    </a:lnTo>
                    <a:lnTo>
                      <a:pt x="374" y="313"/>
                    </a:lnTo>
                    <a:lnTo>
                      <a:pt x="400" y="286"/>
                    </a:lnTo>
                    <a:lnTo>
                      <a:pt x="418" y="268"/>
                    </a:lnTo>
                    <a:cubicBezTo>
                      <a:pt x="422" y="268"/>
                      <a:pt x="426" y="267"/>
                      <a:pt x="433" y="266"/>
                    </a:cubicBezTo>
                    <a:cubicBezTo>
                      <a:pt x="450" y="262"/>
                      <a:pt x="466" y="259"/>
                      <a:pt x="482" y="257"/>
                    </a:cubicBezTo>
                    <a:lnTo>
                      <a:pt x="426" y="313"/>
                    </a:lnTo>
                    <a:lnTo>
                      <a:pt x="400" y="339"/>
                    </a:lnTo>
                    <a:lnTo>
                      <a:pt x="55" y="684"/>
                    </a:lnTo>
                    <a:lnTo>
                      <a:pt x="29" y="710"/>
                    </a:lnTo>
                    <a:lnTo>
                      <a:pt x="26" y="713"/>
                    </a:lnTo>
                    <a:moveTo>
                      <a:pt x="580" y="159"/>
                    </a:moveTo>
                    <a:cubicBezTo>
                      <a:pt x="584" y="141"/>
                      <a:pt x="588" y="124"/>
                      <a:pt x="592" y="107"/>
                    </a:cubicBezTo>
                    <a:cubicBezTo>
                      <a:pt x="594" y="100"/>
                      <a:pt x="596" y="94"/>
                      <a:pt x="598" y="88"/>
                    </a:cubicBezTo>
                    <a:lnTo>
                      <a:pt x="676" y="11"/>
                    </a:lnTo>
                    <a:cubicBezTo>
                      <a:pt x="691" y="4"/>
                      <a:pt x="708" y="0"/>
                      <a:pt x="724" y="0"/>
                    </a:cubicBezTo>
                    <a:cubicBezTo>
                      <a:pt x="729" y="0"/>
                      <a:pt x="733" y="1"/>
                      <a:pt x="738" y="1"/>
                    </a:cubicBezTo>
                    <a:lnTo>
                      <a:pt x="580" y="159"/>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3" name="Freeform 152">
                <a:extLst>
                  <a:ext uri="{FF2B5EF4-FFF2-40B4-BE49-F238E27FC236}">
                    <a16:creationId xmlns:a16="http://schemas.microsoft.com/office/drawing/2014/main" xmlns="" id="{0D6939A5-E351-46CB-867F-F8BE5F140891}"/>
                  </a:ext>
                </a:extLst>
              </p:cNvPr>
              <p:cNvSpPr>
                <a:spLocks/>
              </p:cNvSpPr>
              <p:nvPr/>
            </p:nvSpPr>
            <p:spPr bwMode="auto">
              <a:xfrm>
                <a:off x="4034" y="3098"/>
                <a:ext cx="15" cy="14"/>
              </a:xfrm>
              <a:custGeom>
                <a:avLst/>
                <a:gdLst>
                  <a:gd name="T0" fmla="*/ 0 w 121"/>
                  <a:gd name="T1" fmla="*/ 105 h 105"/>
                  <a:gd name="T2" fmla="*/ 106 w 121"/>
                  <a:gd name="T3" fmla="*/ 0 h 105"/>
                  <a:gd name="T4" fmla="*/ 121 w 121"/>
                  <a:gd name="T5" fmla="*/ 15 h 105"/>
                  <a:gd name="T6" fmla="*/ 105 w 121"/>
                  <a:gd name="T7" fmla="*/ 32 h 105"/>
                  <a:gd name="T8" fmla="*/ 4 w 121"/>
                  <a:gd name="T9" fmla="*/ 104 h 105"/>
                  <a:gd name="T10" fmla="*/ 0 w 121"/>
                  <a:gd name="T11" fmla="*/ 105 h 105"/>
                </a:gdLst>
                <a:ahLst/>
                <a:cxnLst>
                  <a:cxn ang="0">
                    <a:pos x="T0" y="T1"/>
                  </a:cxn>
                  <a:cxn ang="0">
                    <a:pos x="T2" y="T3"/>
                  </a:cxn>
                  <a:cxn ang="0">
                    <a:pos x="T4" y="T5"/>
                  </a:cxn>
                  <a:cxn ang="0">
                    <a:pos x="T6" y="T7"/>
                  </a:cxn>
                  <a:cxn ang="0">
                    <a:pos x="T8" y="T9"/>
                  </a:cxn>
                  <a:cxn ang="0">
                    <a:pos x="T10" y="T11"/>
                  </a:cxn>
                </a:cxnLst>
                <a:rect l="0" t="0" r="r" b="b"/>
                <a:pathLst>
                  <a:path w="121" h="105">
                    <a:moveTo>
                      <a:pt x="0" y="105"/>
                    </a:moveTo>
                    <a:lnTo>
                      <a:pt x="106" y="0"/>
                    </a:lnTo>
                    <a:lnTo>
                      <a:pt x="121" y="15"/>
                    </a:lnTo>
                    <a:cubicBezTo>
                      <a:pt x="116" y="21"/>
                      <a:pt x="110" y="26"/>
                      <a:pt x="105" y="32"/>
                    </a:cubicBezTo>
                    <a:cubicBezTo>
                      <a:pt x="73" y="65"/>
                      <a:pt x="49" y="88"/>
                      <a:pt x="4" y="104"/>
                    </a:cubicBezTo>
                    <a:cubicBezTo>
                      <a:pt x="3" y="104"/>
                      <a:pt x="2" y="105"/>
                      <a:pt x="0" y="105"/>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4" name="Freeform 153">
                <a:extLst>
                  <a:ext uri="{FF2B5EF4-FFF2-40B4-BE49-F238E27FC236}">
                    <a16:creationId xmlns:a16="http://schemas.microsoft.com/office/drawing/2014/main" xmlns="" id="{399E2732-2630-4C8C-8F45-4F6545A3A726}"/>
                  </a:ext>
                </a:extLst>
              </p:cNvPr>
              <p:cNvSpPr>
                <a:spLocks/>
              </p:cNvSpPr>
              <p:nvPr/>
            </p:nvSpPr>
            <p:spPr bwMode="auto">
              <a:xfrm>
                <a:off x="3851" y="3099"/>
                <a:ext cx="100" cy="103"/>
              </a:xfrm>
              <a:custGeom>
                <a:avLst/>
                <a:gdLst>
                  <a:gd name="T0" fmla="*/ 26 w 771"/>
                  <a:gd name="T1" fmla="*/ 797 h 797"/>
                  <a:gd name="T2" fmla="*/ 0 w 771"/>
                  <a:gd name="T3" fmla="*/ 770 h 797"/>
                  <a:gd name="T4" fmla="*/ 0 w 771"/>
                  <a:gd name="T5" fmla="*/ 770 h 797"/>
                  <a:gd name="T6" fmla="*/ 2 w 771"/>
                  <a:gd name="T7" fmla="*/ 768 h 797"/>
                  <a:gd name="T8" fmla="*/ 29 w 771"/>
                  <a:gd name="T9" fmla="*/ 742 h 797"/>
                  <a:gd name="T10" fmla="*/ 346 w 771"/>
                  <a:gd name="T11" fmla="*/ 425 h 797"/>
                  <a:gd name="T12" fmla="*/ 349 w 771"/>
                  <a:gd name="T13" fmla="*/ 428 h 797"/>
                  <a:gd name="T14" fmla="*/ 375 w 771"/>
                  <a:gd name="T15" fmla="*/ 402 h 797"/>
                  <a:gd name="T16" fmla="*/ 372 w 771"/>
                  <a:gd name="T17" fmla="*/ 399 h 797"/>
                  <a:gd name="T18" fmla="*/ 374 w 771"/>
                  <a:gd name="T19" fmla="*/ 396 h 797"/>
                  <a:gd name="T20" fmla="*/ 400 w 771"/>
                  <a:gd name="T21" fmla="*/ 370 h 797"/>
                  <a:gd name="T22" fmla="*/ 771 w 771"/>
                  <a:gd name="T23" fmla="*/ 0 h 797"/>
                  <a:gd name="T24" fmla="*/ 761 w 771"/>
                  <a:gd name="T25" fmla="*/ 62 h 797"/>
                  <a:gd name="T26" fmla="*/ 426 w 771"/>
                  <a:gd name="T27" fmla="*/ 396 h 797"/>
                  <a:gd name="T28" fmla="*/ 400 w 771"/>
                  <a:gd name="T29" fmla="*/ 423 h 797"/>
                  <a:gd name="T30" fmla="*/ 55 w 771"/>
                  <a:gd name="T31" fmla="*/ 768 h 797"/>
                  <a:gd name="T32" fmla="*/ 29 w 771"/>
                  <a:gd name="T33" fmla="*/ 794 h 797"/>
                  <a:gd name="T34" fmla="*/ 26 w 771"/>
                  <a:gd name="T35"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1" h="797">
                    <a:moveTo>
                      <a:pt x="26" y="797"/>
                    </a:moveTo>
                    <a:lnTo>
                      <a:pt x="0" y="770"/>
                    </a:lnTo>
                    <a:lnTo>
                      <a:pt x="0" y="770"/>
                    </a:lnTo>
                    <a:lnTo>
                      <a:pt x="2" y="768"/>
                    </a:lnTo>
                    <a:lnTo>
                      <a:pt x="29" y="742"/>
                    </a:lnTo>
                    <a:lnTo>
                      <a:pt x="346" y="425"/>
                    </a:lnTo>
                    <a:lnTo>
                      <a:pt x="349" y="428"/>
                    </a:lnTo>
                    <a:lnTo>
                      <a:pt x="375" y="402"/>
                    </a:lnTo>
                    <a:lnTo>
                      <a:pt x="372" y="399"/>
                    </a:lnTo>
                    <a:lnTo>
                      <a:pt x="374" y="396"/>
                    </a:lnTo>
                    <a:lnTo>
                      <a:pt x="400" y="370"/>
                    </a:lnTo>
                    <a:lnTo>
                      <a:pt x="771" y="0"/>
                    </a:lnTo>
                    <a:cubicBezTo>
                      <a:pt x="763" y="21"/>
                      <a:pt x="760" y="41"/>
                      <a:pt x="761" y="62"/>
                    </a:cubicBezTo>
                    <a:lnTo>
                      <a:pt x="426" y="396"/>
                    </a:lnTo>
                    <a:lnTo>
                      <a:pt x="400" y="423"/>
                    </a:lnTo>
                    <a:lnTo>
                      <a:pt x="55" y="768"/>
                    </a:lnTo>
                    <a:lnTo>
                      <a:pt x="29" y="794"/>
                    </a:lnTo>
                    <a:lnTo>
                      <a:pt x="26" y="797"/>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5" name="Freeform 154">
                <a:extLst>
                  <a:ext uri="{FF2B5EF4-FFF2-40B4-BE49-F238E27FC236}">
                    <a16:creationId xmlns:a16="http://schemas.microsoft.com/office/drawing/2014/main" xmlns="" id="{17363FC9-E022-4F05-BD04-A2932868B3F8}"/>
                  </a:ext>
                </a:extLst>
              </p:cNvPr>
              <p:cNvSpPr>
                <a:spLocks/>
              </p:cNvSpPr>
              <p:nvPr/>
            </p:nvSpPr>
            <p:spPr bwMode="auto">
              <a:xfrm>
                <a:off x="3949" y="3098"/>
                <a:ext cx="5" cy="9"/>
              </a:xfrm>
              <a:custGeom>
                <a:avLst/>
                <a:gdLst>
                  <a:gd name="T0" fmla="*/ 1 w 38"/>
                  <a:gd name="T1" fmla="*/ 63 h 63"/>
                  <a:gd name="T2" fmla="*/ 11 w 38"/>
                  <a:gd name="T3" fmla="*/ 1 h 63"/>
                  <a:gd name="T4" fmla="*/ 12 w 38"/>
                  <a:gd name="T5" fmla="*/ 0 h 63"/>
                  <a:gd name="T6" fmla="*/ 38 w 38"/>
                  <a:gd name="T7" fmla="*/ 26 h 63"/>
                  <a:gd name="T8" fmla="*/ 12 w 38"/>
                  <a:gd name="T9" fmla="*/ 52 h 63"/>
                  <a:gd name="T10" fmla="*/ 1 w 38"/>
                  <a:gd name="T11" fmla="*/ 63 h 63"/>
                </a:gdLst>
                <a:ahLst/>
                <a:cxnLst>
                  <a:cxn ang="0">
                    <a:pos x="T0" y="T1"/>
                  </a:cxn>
                  <a:cxn ang="0">
                    <a:pos x="T2" y="T3"/>
                  </a:cxn>
                  <a:cxn ang="0">
                    <a:pos x="T4" y="T5"/>
                  </a:cxn>
                  <a:cxn ang="0">
                    <a:pos x="T6" y="T7"/>
                  </a:cxn>
                  <a:cxn ang="0">
                    <a:pos x="T8" y="T9"/>
                  </a:cxn>
                  <a:cxn ang="0">
                    <a:pos x="T10" y="T11"/>
                  </a:cxn>
                </a:cxnLst>
                <a:rect l="0" t="0" r="r" b="b"/>
                <a:pathLst>
                  <a:path w="38" h="63">
                    <a:moveTo>
                      <a:pt x="1" y="63"/>
                    </a:moveTo>
                    <a:cubicBezTo>
                      <a:pt x="0" y="42"/>
                      <a:pt x="3" y="22"/>
                      <a:pt x="11" y="1"/>
                    </a:cubicBezTo>
                    <a:lnTo>
                      <a:pt x="12" y="0"/>
                    </a:lnTo>
                    <a:lnTo>
                      <a:pt x="38" y="26"/>
                    </a:lnTo>
                    <a:lnTo>
                      <a:pt x="12" y="52"/>
                    </a:lnTo>
                    <a:lnTo>
                      <a:pt x="1" y="6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6" name="Freeform 155">
                <a:extLst>
                  <a:ext uri="{FF2B5EF4-FFF2-40B4-BE49-F238E27FC236}">
                    <a16:creationId xmlns:a16="http://schemas.microsoft.com/office/drawing/2014/main" xmlns="" id="{BCA481FA-892F-43B6-AC7E-91776AEBBD7F}"/>
                  </a:ext>
                </a:extLst>
              </p:cNvPr>
              <p:cNvSpPr>
                <a:spLocks noEditPoints="1"/>
              </p:cNvSpPr>
              <p:nvPr/>
            </p:nvSpPr>
            <p:spPr bwMode="auto">
              <a:xfrm>
                <a:off x="3851" y="3098"/>
                <a:ext cx="7" cy="11"/>
              </a:xfrm>
              <a:custGeom>
                <a:avLst/>
                <a:gdLst>
                  <a:gd name="T0" fmla="*/ 0 w 55"/>
                  <a:gd name="T1" fmla="*/ 81 h 81"/>
                  <a:gd name="T2" fmla="*/ 0 w 55"/>
                  <a:gd name="T3" fmla="*/ 81 h 81"/>
                  <a:gd name="T4" fmla="*/ 0 w 55"/>
                  <a:gd name="T5" fmla="*/ 81 h 81"/>
                  <a:gd name="T6" fmla="*/ 0 w 55"/>
                  <a:gd name="T7" fmla="*/ 81 h 81"/>
                  <a:gd name="T8" fmla="*/ 26 w 55"/>
                  <a:gd name="T9" fmla="*/ 54 h 81"/>
                  <a:gd name="T10" fmla="*/ 0 w 55"/>
                  <a:gd name="T11" fmla="*/ 28 h 81"/>
                  <a:gd name="T12" fmla="*/ 29 w 55"/>
                  <a:gd name="T13" fmla="*/ 0 h 81"/>
                  <a:gd name="T14" fmla="*/ 55 w 55"/>
                  <a:gd name="T15" fmla="*/ 26 h 81"/>
                  <a:gd name="T16" fmla="*/ 29 w 55"/>
                  <a:gd name="T17" fmla="*/ 52 h 81"/>
                  <a:gd name="T18" fmla="*/ 26 w 55"/>
                  <a:gd name="T19" fmla="*/ 5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81">
                    <a:moveTo>
                      <a:pt x="0" y="81"/>
                    </a:moveTo>
                    <a:lnTo>
                      <a:pt x="0" y="81"/>
                    </a:lnTo>
                    <a:lnTo>
                      <a:pt x="0" y="81"/>
                    </a:lnTo>
                    <a:lnTo>
                      <a:pt x="0" y="81"/>
                    </a:lnTo>
                    <a:close/>
                    <a:moveTo>
                      <a:pt x="26" y="54"/>
                    </a:moveTo>
                    <a:lnTo>
                      <a:pt x="0" y="28"/>
                    </a:lnTo>
                    <a:lnTo>
                      <a:pt x="29" y="0"/>
                    </a:lnTo>
                    <a:lnTo>
                      <a:pt x="55" y="26"/>
                    </a:lnTo>
                    <a:lnTo>
                      <a:pt x="29" y="52"/>
                    </a:lnTo>
                    <a:lnTo>
                      <a:pt x="26" y="5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7" name="Freeform 156">
                <a:extLst>
                  <a:ext uri="{FF2B5EF4-FFF2-40B4-BE49-F238E27FC236}">
                    <a16:creationId xmlns:a16="http://schemas.microsoft.com/office/drawing/2014/main" xmlns="" id="{8AEFB800-81BD-40E1-9197-631A4C923E46}"/>
                  </a:ext>
                </a:extLst>
              </p:cNvPr>
              <p:cNvSpPr>
                <a:spLocks noEditPoints="1"/>
              </p:cNvSpPr>
              <p:nvPr/>
            </p:nvSpPr>
            <p:spPr bwMode="auto">
              <a:xfrm>
                <a:off x="3851" y="3776"/>
                <a:ext cx="48" cy="51"/>
              </a:xfrm>
              <a:custGeom>
                <a:avLst/>
                <a:gdLst>
                  <a:gd name="T0" fmla="*/ 345 w 372"/>
                  <a:gd name="T1" fmla="*/ 397 h 397"/>
                  <a:gd name="T2" fmla="*/ 343 w 372"/>
                  <a:gd name="T3" fmla="*/ 395 h 397"/>
                  <a:gd name="T4" fmla="*/ 370 w 372"/>
                  <a:gd name="T5" fmla="*/ 369 h 397"/>
                  <a:gd name="T6" fmla="*/ 372 w 372"/>
                  <a:gd name="T7" fmla="*/ 371 h 397"/>
                  <a:gd name="T8" fmla="*/ 345 w 372"/>
                  <a:gd name="T9" fmla="*/ 397 h 397"/>
                  <a:gd name="T10" fmla="*/ 317 w 372"/>
                  <a:gd name="T11" fmla="*/ 369 h 397"/>
                  <a:gd name="T12" fmla="*/ 0 w 372"/>
                  <a:gd name="T13" fmla="*/ 52 h 397"/>
                  <a:gd name="T14" fmla="*/ 0 w 372"/>
                  <a:gd name="T15" fmla="*/ 0 h 397"/>
                  <a:gd name="T16" fmla="*/ 26 w 372"/>
                  <a:gd name="T17" fmla="*/ 26 h 397"/>
                  <a:gd name="T18" fmla="*/ 343 w 372"/>
                  <a:gd name="T19" fmla="*/ 343 h 397"/>
                  <a:gd name="T20" fmla="*/ 317 w 372"/>
                  <a:gd name="T21" fmla="*/ 3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397">
                    <a:moveTo>
                      <a:pt x="345" y="397"/>
                    </a:moveTo>
                    <a:lnTo>
                      <a:pt x="343" y="395"/>
                    </a:lnTo>
                    <a:lnTo>
                      <a:pt x="370" y="369"/>
                    </a:lnTo>
                    <a:lnTo>
                      <a:pt x="372" y="371"/>
                    </a:lnTo>
                    <a:lnTo>
                      <a:pt x="345" y="397"/>
                    </a:lnTo>
                    <a:close/>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8" name="Freeform 157">
                <a:extLst>
                  <a:ext uri="{FF2B5EF4-FFF2-40B4-BE49-F238E27FC236}">
                    <a16:creationId xmlns:a16="http://schemas.microsoft.com/office/drawing/2014/main" xmlns="" id="{99FFD243-E8F5-41DD-9826-04AF742C9251}"/>
                  </a:ext>
                </a:extLst>
              </p:cNvPr>
              <p:cNvSpPr>
                <a:spLocks noEditPoints="1"/>
              </p:cNvSpPr>
              <p:nvPr/>
            </p:nvSpPr>
            <p:spPr bwMode="auto">
              <a:xfrm>
                <a:off x="3851" y="3680"/>
                <a:ext cx="48" cy="51"/>
              </a:xfrm>
              <a:custGeom>
                <a:avLst/>
                <a:gdLst>
                  <a:gd name="T0" fmla="*/ 346 w 372"/>
                  <a:gd name="T1" fmla="*/ 398 h 398"/>
                  <a:gd name="T2" fmla="*/ 345 w 372"/>
                  <a:gd name="T3" fmla="*/ 398 h 398"/>
                  <a:gd name="T4" fmla="*/ 343 w 372"/>
                  <a:gd name="T5" fmla="*/ 395 h 398"/>
                  <a:gd name="T6" fmla="*/ 369 w 372"/>
                  <a:gd name="T7" fmla="*/ 369 h 398"/>
                  <a:gd name="T8" fmla="*/ 372 w 372"/>
                  <a:gd name="T9" fmla="*/ 371 h 398"/>
                  <a:gd name="T10" fmla="*/ 372 w 372"/>
                  <a:gd name="T11" fmla="*/ 372 h 398"/>
                  <a:gd name="T12" fmla="*/ 346 w 372"/>
                  <a:gd name="T13" fmla="*/ 398 h 398"/>
                  <a:gd name="T14" fmla="*/ 317 w 372"/>
                  <a:gd name="T15" fmla="*/ 369 h 398"/>
                  <a:gd name="T16" fmla="*/ 0 w 372"/>
                  <a:gd name="T17" fmla="*/ 52 h 398"/>
                  <a:gd name="T18" fmla="*/ 0 w 372"/>
                  <a:gd name="T19" fmla="*/ 0 h 398"/>
                  <a:gd name="T20" fmla="*/ 26 w 372"/>
                  <a:gd name="T21" fmla="*/ 26 h 398"/>
                  <a:gd name="T22" fmla="*/ 343 w 372"/>
                  <a:gd name="T23" fmla="*/ 343 h 398"/>
                  <a:gd name="T24" fmla="*/ 317 w 372"/>
                  <a:gd name="T25" fmla="*/ 36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98">
                    <a:moveTo>
                      <a:pt x="346" y="398"/>
                    </a:moveTo>
                    <a:lnTo>
                      <a:pt x="345" y="398"/>
                    </a:lnTo>
                    <a:lnTo>
                      <a:pt x="343" y="395"/>
                    </a:lnTo>
                    <a:lnTo>
                      <a:pt x="369" y="369"/>
                    </a:lnTo>
                    <a:lnTo>
                      <a:pt x="372" y="371"/>
                    </a:lnTo>
                    <a:lnTo>
                      <a:pt x="372" y="372"/>
                    </a:lnTo>
                    <a:lnTo>
                      <a:pt x="346" y="398"/>
                    </a:lnTo>
                    <a:moveTo>
                      <a:pt x="317" y="369"/>
                    </a:moveTo>
                    <a:lnTo>
                      <a:pt x="0" y="52"/>
                    </a:lnTo>
                    <a:lnTo>
                      <a:pt x="0" y="0"/>
                    </a:lnTo>
                    <a:lnTo>
                      <a:pt x="26" y="26"/>
                    </a:lnTo>
                    <a:lnTo>
                      <a:pt x="343" y="343"/>
                    </a:lnTo>
                    <a:lnTo>
                      <a:pt x="317" y="36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9" name="Freeform 158">
                <a:extLst>
                  <a:ext uri="{FF2B5EF4-FFF2-40B4-BE49-F238E27FC236}">
                    <a16:creationId xmlns:a16="http://schemas.microsoft.com/office/drawing/2014/main" xmlns="" id="{1E0F7B93-0F24-4FBB-BC74-75CC1BA9A1A9}"/>
                  </a:ext>
                </a:extLst>
              </p:cNvPr>
              <p:cNvSpPr>
                <a:spLocks noEditPoints="1"/>
              </p:cNvSpPr>
              <p:nvPr/>
            </p:nvSpPr>
            <p:spPr bwMode="auto">
              <a:xfrm>
                <a:off x="3851" y="3583"/>
                <a:ext cx="48" cy="52"/>
              </a:xfrm>
              <a:custGeom>
                <a:avLst/>
                <a:gdLst>
                  <a:gd name="T0" fmla="*/ 346 w 372"/>
                  <a:gd name="T1" fmla="*/ 398 h 398"/>
                  <a:gd name="T2" fmla="*/ 345 w 372"/>
                  <a:gd name="T3" fmla="*/ 398 h 398"/>
                  <a:gd name="T4" fmla="*/ 343 w 372"/>
                  <a:gd name="T5" fmla="*/ 395 h 398"/>
                  <a:gd name="T6" fmla="*/ 369 w 372"/>
                  <a:gd name="T7" fmla="*/ 369 h 398"/>
                  <a:gd name="T8" fmla="*/ 372 w 372"/>
                  <a:gd name="T9" fmla="*/ 371 h 398"/>
                  <a:gd name="T10" fmla="*/ 372 w 372"/>
                  <a:gd name="T11" fmla="*/ 372 h 398"/>
                  <a:gd name="T12" fmla="*/ 346 w 372"/>
                  <a:gd name="T13" fmla="*/ 398 h 398"/>
                  <a:gd name="T14" fmla="*/ 317 w 372"/>
                  <a:gd name="T15" fmla="*/ 369 h 398"/>
                  <a:gd name="T16" fmla="*/ 0 w 372"/>
                  <a:gd name="T17" fmla="*/ 52 h 398"/>
                  <a:gd name="T18" fmla="*/ 0 w 372"/>
                  <a:gd name="T19" fmla="*/ 0 h 398"/>
                  <a:gd name="T20" fmla="*/ 26 w 372"/>
                  <a:gd name="T21" fmla="*/ 26 h 398"/>
                  <a:gd name="T22" fmla="*/ 343 w 372"/>
                  <a:gd name="T23" fmla="*/ 343 h 398"/>
                  <a:gd name="T24" fmla="*/ 317 w 372"/>
                  <a:gd name="T25" fmla="*/ 36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398">
                    <a:moveTo>
                      <a:pt x="346" y="398"/>
                    </a:moveTo>
                    <a:lnTo>
                      <a:pt x="345" y="398"/>
                    </a:lnTo>
                    <a:lnTo>
                      <a:pt x="343" y="395"/>
                    </a:lnTo>
                    <a:lnTo>
                      <a:pt x="369" y="369"/>
                    </a:lnTo>
                    <a:lnTo>
                      <a:pt x="372" y="371"/>
                    </a:lnTo>
                    <a:lnTo>
                      <a:pt x="372" y="372"/>
                    </a:lnTo>
                    <a:lnTo>
                      <a:pt x="346" y="398"/>
                    </a:lnTo>
                    <a:close/>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0" name="Freeform 159">
                <a:extLst>
                  <a:ext uri="{FF2B5EF4-FFF2-40B4-BE49-F238E27FC236}">
                    <a16:creationId xmlns:a16="http://schemas.microsoft.com/office/drawing/2014/main" xmlns="" id="{008CD71B-E386-484D-B5A8-954FC4FB0346}"/>
                  </a:ext>
                </a:extLst>
              </p:cNvPr>
              <p:cNvSpPr>
                <a:spLocks noEditPoints="1"/>
              </p:cNvSpPr>
              <p:nvPr/>
            </p:nvSpPr>
            <p:spPr bwMode="auto">
              <a:xfrm>
                <a:off x="3851" y="3487"/>
                <a:ext cx="48" cy="52"/>
              </a:xfrm>
              <a:custGeom>
                <a:avLst/>
                <a:gdLst>
                  <a:gd name="T0" fmla="*/ 347 w 373"/>
                  <a:gd name="T1" fmla="*/ 399 h 399"/>
                  <a:gd name="T2" fmla="*/ 345 w 373"/>
                  <a:gd name="T3" fmla="*/ 397 h 399"/>
                  <a:gd name="T4" fmla="*/ 343 w 373"/>
                  <a:gd name="T5" fmla="*/ 395 h 399"/>
                  <a:gd name="T6" fmla="*/ 370 w 373"/>
                  <a:gd name="T7" fmla="*/ 369 h 399"/>
                  <a:gd name="T8" fmla="*/ 372 w 373"/>
                  <a:gd name="T9" fmla="*/ 371 h 399"/>
                  <a:gd name="T10" fmla="*/ 373 w 373"/>
                  <a:gd name="T11" fmla="*/ 372 h 399"/>
                  <a:gd name="T12" fmla="*/ 347 w 373"/>
                  <a:gd name="T13" fmla="*/ 399 h 399"/>
                  <a:gd name="T14" fmla="*/ 317 w 373"/>
                  <a:gd name="T15" fmla="*/ 369 h 399"/>
                  <a:gd name="T16" fmla="*/ 0 w 373"/>
                  <a:gd name="T17" fmla="*/ 52 h 399"/>
                  <a:gd name="T18" fmla="*/ 0 w 373"/>
                  <a:gd name="T19" fmla="*/ 52 h 399"/>
                  <a:gd name="T20" fmla="*/ 0 w 373"/>
                  <a:gd name="T21" fmla="*/ 0 h 399"/>
                  <a:gd name="T22" fmla="*/ 0 w 373"/>
                  <a:gd name="T23" fmla="*/ 0 h 399"/>
                  <a:gd name="T24" fmla="*/ 27 w 373"/>
                  <a:gd name="T25" fmla="*/ 26 h 399"/>
                  <a:gd name="T26" fmla="*/ 343 w 373"/>
                  <a:gd name="T27" fmla="*/ 343 h 399"/>
                  <a:gd name="T28" fmla="*/ 317 w 373"/>
                  <a:gd name="T29" fmla="*/ 3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3" h="399">
                    <a:moveTo>
                      <a:pt x="347" y="399"/>
                    </a:moveTo>
                    <a:lnTo>
                      <a:pt x="345" y="397"/>
                    </a:lnTo>
                    <a:lnTo>
                      <a:pt x="343" y="395"/>
                    </a:lnTo>
                    <a:lnTo>
                      <a:pt x="370" y="369"/>
                    </a:lnTo>
                    <a:lnTo>
                      <a:pt x="372" y="371"/>
                    </a:lnTo>
                    <a:lnTo>
                      <a:pt x="373" y="372"/>
                    </a:lnTo>
                    <a:lnTo>
                      <a:pt x="347" y="399"/>
                    </a:lnTo>
                    <a:close/>
                    <a:moveTo>
                      <a:pt x="317" y="369"/>
                    </a:moveTo>
                    <a:lnTo>
                      <a:pt x="0" y="52"/>
                    </a:lnTo>
                    <a:lnTo>
                      <a:pt x="0" y="52"/>
                    </a:lnTo>
                    <a:lnTo>
                      <a:pt x="0" y="0"/>
                    </a:lnTo>
                    <a:lnTo>
                      <a:pt x="0" y="0"/>
                    </a:lnTo>
                    <a:lnTo>
                      <a:pt x="27"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1" name="Freeform 160">
                <a:extLst>
                  <a:ext uri="{FF2B5EF4-FFF2-40B4-BE49-F238E27FC236}">
                    <a16:creationId xmlns:a16="http://schemas.microsoft.com/office/drawing/2014/main" xmlns="" id="{D6F3EB66-48B0-42A1-9F73-F853CDD8CDA8}"/>
                  </a:ext>
                </a:extLst>
              </p:cNvPr>
              <p:cNvSpPr>
                <a:spLocks noEditPoints="1"/>
              </p:cNvSpPr>
              <p:nvPr/>
            </p:nvSpPr>
            <p:spPr bwMode="auto">
              <a:xfrm>
                <a:off x="3851" y="3391"/>
                <a:ext cx="48" cy="52"/>
              </a:xfrm>
              <a:custGeom>
                <a:avLst/>
                <a:gdLst>
                  <a:gd name="T0" fmla="*/ 347 w 373"/>
                  <a:gd name="T1" fmla="*/ 399 h 399"/>
                  <a:gd name="T2" fmla="*/ 345 w 373"/>
                  <a:gd name="T3" fmla="*/ 397 h 399"/>
                  <a:gd name="T4" fmla="*/ 343 w 373"/>
                  <a:gd name="T5" fmla="*/ 395 h 399"/>
                  <a:gd name="T6" fmla="*/ 369 w 373"/>
                  <a:gd name="T7" fmla="*/ 369 h 399"/>
                  <a:gd name="T8" fmla="*/ 372 w 373"/>
                  <a:gd name="T9" fmla="*/ 371 h 399"/>
                  <a:gd name="T10" fmla="*/ 373 w 373"/>
                  <a:gd name="T11" fmla="*/ 373 h 399"/>
                  <a:gd name="T12" fmla="*/ 347 w 373"/>
                  <a:gd name="T13" fmla="*/ 399 h 399"/>
                  <a:gd name="T14" fmla="*/ 317 w 373"/>
                  <a:gd name="T15" fmla="*/ 369 h 399"/>
                  <a:gd name="T16" fmla="*/ 0 w 373"/>
                  <a:gd name="T17" fmla="*/ 52 h 399"/>
                  <a:gd name="T18" fmla="*/ 0 w 373"/>
                  <a:gd name="T19" fmla="*/ 0 h 399"/>
                  <a:gd name="T20" fmla="*/ 26 w 373"/>
                  <a:gd name="T21" fmla="*/ 26 h 399"/>
                  <a:gd name="T22" fmla="*/ 343 w 373"/>
                  <a:gd name="T23" fmla="*/ 343 h 399"/>
                  <a:gd name="T24" fmla="*/ 317 w 373"/>
                  <a:gd name="T25" fmla="*/ 3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3" h="399">
                    <a:moveTo>
                      <a:pt x="347" y="399"/>
                    </a:moveTo>
                    <a:lnTo>
                      <a:pt x="345" y="397"/>
                    </a:lnTo>
                    <a:lnTo>
                      <a:pt x="343" y="395"/>
                    </a:lnTo>
                    <a:lnTo>
                      <a:pt x="369" y="369"/>
                    </a:lnTo>
                    <a:lnTo>
                      <a:pt x="372" y="371"/>
                    </a:lnTo>
                    <a:lnTo>
                      <a:pt x="373" y="373"/>
                    </a:lnTo>
                    <a:lnTo>
                      <a:pt x="347" y="399"/>
                    </a:lnTo>
                    <a:moveTo>
                      <a:pt x="317" y="369"/>
                    </a:moveTo>
                    <a:lnTo>
                      <a:pt x="0" y="52"/>
                    </a:lnTo>
                    <a:lnTo>
                      <a:pt x="0" y="0"/>
                    </a:lnTo>
                    <a:lnTo>
                      <a:pt x="26" y="26"/>
                    </a:lnTo>
                    <a:lnTo>
                      <a:pt x="343" y="343"/>
                    </a:lnTo>
                    <a:lnTo>
                      <a:pt x="317" y="3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2" name="Freeform 161">
                <a:extLst>
                  <a:ext uri="{FF2B5EF4-FFF2-40B4-BE49-F238E27FC236}">
                    <a16:creationId xmlns:a16="http://schemas.microsoft.com/office/drawing/2014/main" xmlns="" id="{C28984A2-6BFE-4841-80AA-2FBC6B6AF529}"/>
                  </a:ext>
                </a:extLst>
              </p:cNvPr>
              <p:cNvSpPr>
                <a:spLocks noEditPoints="1"/>
              </p:cNvSpPr>
              <p:nvPr/>
            </p:nvSpPr>
            <p:spPr bwMode="auto">
              <a:xfrm>
                <a:off x="3874" y="3324"/>
                <a:ext cx="25" cy="22"/>
              </a:xfrm>
              <a:custGeom>
                <a:avLst/>
                <a:gdLst>
                  <a:gd name="T0" fmla="*/ 172 w 198"/>
                  <a:gd name="T1" fmla="*/ 176 h 176"/>
                  <a:gd name="T2" fmla="*/ 169 w 198"/>
                  <a:gd name="T3" fmla="*/ 174 h 176"/>
                  <a:gd name="T4" fmla="*/ 167 w 198"/>
                  <a:gd name="T5" fmla="*/ 172 h 176"/>
                  <a:gd name="T6" fmla="*/ 193 w 198"/>
                  <a:gd name="T7" fmla="*/ 146 h 176"/>
                  <a:gd name="T8" fmla="*/ 196 w 198"/>
                  <a:gd name="T9" fmla="*/ 148 h 176"/>
                  <a:gd name="T10" fmla="*/ 198 w 198"/>
                  <a:gd name="T11" fmla="*/ 150 h 176"/>
                  <a:gd name="T12" fmla="*/ 172 w 198"/>
                  <a:gd name="T13" fmla="*/ 176 h 176"/>
                  <a:gd name="T14" fmla="*/ 141 w 198"/>
                  <a:gd name="T15" fmla="*/ 146 h 176"/>
                  <a:gd name="T16" fmla="*/ 0 w 198"/>
                  <a:gd name="T17" fmla="*/ 5 h 176"/>
                  <a:gd name="T18" fmla="*/ 48 w 198"/>
                  <a:gd name="T19" fmla="*/ 0 h 176"/>
                  <a:gd name="T20" fmla="*/ 167 w 198"/>
                  <a:gd name="T21" fmla="*/ 119 h 176"/>
                  <a:gd name="T22" fmla="*/ 141 w 198"/>
                  <a:gd name="T23"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8" h="176">
                    <a:moveTo>
                      <a:pt x="172" y="176"/>
                    </a:moveTo>
                    <a:lnTo>
                      <a:pt x="169" y="174"/>
                    </a:lnTo>
                    <a:lnTo>
                      <a:pt x="167" y="172"/>
                    </a:lnTo>
                    <a:lnTo>
                      <a:pt x="193" y="146"/>
                    </a:lnTo>
                    <a:lnTo>
                      <a:pt x="196" y="148"/>
                    </a:lnTo>
                    <a:lnTo>
                      <a:pt x="198" y="150"/>
                    </a:lnTo>
                    <a:lnTo>
                      <a:pt x="172" y="176"/>
                    </a:lnTo>
                    <a:moveTo>
                      <a:pt x="141" y="146"/>
                    </a:moveTo>
                    <a:lnTo>
                      <a:pt x="0" y="5"/>
                    </a:lnTo>
                    <a:cubicBezTo>
                      <a:pt x="16" y="4"/>
                      <a:pt x="32" y="2"/>
                      <a:pt x="48" y="0"/>
                    </a:cubicBezTo>
                    <a:lnTo>
                      <a:pt x="167" y="119"/>
                    </a:lnTo>
                    <a:lnTo>
                      <a:pt x="141" y="146"/>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3" name="Freeform 162">
                <a:extLst>
                  <a:ext uri="{FF2B5EF4-FFF2-40B4-BE49-F238E27FC236}">
                    <a16:creationId xmlns:a16="http://schemas.microsoft.com/office/drawing/2014/main" xmlns="" id="{C6EFBA41-9789-40D3-9420-6A980D6A718B}"/>
                  </a:ext>
                </a:extLst>
              </p:cNvPr>
              <p:cNvSpPr>
                <a:spLocks/>
              </p:cNvSpPr>
              <p:nvPr/>
            </p:nvSpPr>
            <p:spPr bwMode="auto">
              <a:xfrm>
                <a:off x="3851" y="3295"/>
                <a:ext cx="29" cy="29"/>
              </a:xfrm>
              <a:custGeom>
                <a:avLst/>
                <a:gdLst>
                  <a:gd name="T0" fmla="*/ 176 w 224"/>
                  <a:gd name="T1" fmla="*/ 229 h 229"/>
                  <a:gd name="T2" fmla="*/ 0 w 224"/>
                  <a:gd name="T3" fmla="*/ 53 h 229"/>
                  <a:gd name="T4" fmla="*/ 0 w 224"/>
                  <a:gd name="T5" fmla="*/ 0 h 229"/>
                  <a:gd name="T6" fmla="*/ 26 w 224"/>
                  <a:gd name="T7" fmla="*/ 27 h 229"/>
                  <a:gd name="T8" fmla="*/ 224 w 224"/>
                  <a:gd name="T9" fmla="*/ 224 h 229"/>
                  <a:gd name="T10" fmla="*/ 176 w 224"/>
                  <a:gd name="T11" fmla="*/ 229 h 229"/>
                </a:gdLst>
                <a:ahLst/>
                <a:cxnLst>
                  <a:cxn ang="0">
                    <a:pos x="T0" y="T1"/>
                  </a:cxn>
                  <a:cxn ang="0">
                    <a:pos x="T2" y="T3"/>
                  </a:cxn>
                  <a:cxn ang="0">
                    <a:pos x="T4" y="T5"/>
                  </a:cxn>
                  <a:cxn ang="0">
                    <a:pos x="T6" y="T7"/>
                  </a:cxn>
                  <a:cxn ang="0">
                    <a:pos x="T8" y="T9"/>
                  </a:cxn>
                  <a:cxn ang="0">
                    <a:pos x="T10" y="T11"/>
                  </a:cxn>
                </a:cxnLst>
                <a:rect l="0" t="0" r="r" b="b"/>
                <a:pathLst>
                  <a:path w="224" h="229">
                    <a:moveTo>
                      <a:pt x="176" y="229"/>
                    </a:moveTo>
                    <a:lnTo>
                      <a:pt x="0" y="53"/>
                    </a:lnTo>
                    <a:lnTo>
                      <a:pt x="0" y="0"/>
                    </a:lnTo>
                    <a:lnTo>
                      <a:pt x="26" y="27"/>
                    </a:lnTo>
                    <a:lnTo>
                      <a:pt x="224" y="224"/>
                    </a:lnTo>
                    <a:cubicBezTo>
                      <a:pt x="208" y="226"/>
                      <a:pt x="192" y="228"/>
                      <a:pt x="176" y="229"/>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4" name="Freeform 163">
                <a:extLst>
                  <a:ext uri="{FF2B5EF4-FFF2-40B4-BE49-F238E27FC236}">
                    <a16:creationId xmlns:a16="http://schemas.microsoft.com/office/drawing/2014/main" xmlns="" id="{5FCC8EF2-BDF3-4CB5-8E5C-302E7689CA28}"/>
                  </a:ext>
                </a:extLst>
              </p:cNvPr>
              <p:cNvSpPr>
                <a:spLocks/>
              </p:cNvSpPr>
              <p:nvPr/>
            </p:nvSpPr>
            <p:spPr bwMode="auto">
              <a:xfrm>
                <a:off x="3895" y="3246"/>
                <a:ext cx="4" cy="4"/>
              </a:xfrm>
              <a:custGeom>
                <a:avLst/>
                <a:gdLst>
                  <a:gd name="T0" fmla="*/ 1 w 4"/>
                  <a:gd name="T1" fmla="*/ 4 h 4"/>
                  <a:gd name="T2" fmla="*/ 1 w 4"/>
                  <a:gd name="T3" fmla="*/ 4 h 4"/>
                  <a:gd name="T4" fmla="*/ 0 w 4"/>
                  <a:gd name="T5" fmla="*/ 4 h 4"/>
                  <a:gd name="T6" fmla="*/ 4 w 4"/>
                  <a:gd name="T7" fmla="*/ 0 h 4"/>
                  <a:gd name="T8" fmla="*/ 4 w 4"/>
                  <a:gd name="T9" fmla="*/ 0 h 4"/>
                  <a:gd name="T10" fmla="*/ 4 w 4"/>
                  <a:gd name="T11" fmla="*/ 1 h 4"/>
                  <a:gd name="T12" fmla="*/ 1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4"/>
                    </a:moveTo>
                    <a:lnTo>
                      <a:pt x="1" y="4"/>
                    </a:lnTo>
                    <a:lnTo>
                      <a:pt x="0" y="4"/>
                    </a:lnTo>
                    <a:lnTo>
                      <a:pt x="4" y="0"/>
                    </a:lnTo>
                    <a:lnTo>
                      <a:pt x="4" y="0"/>
                    </a:lnTo>
                    <a:lnTo>
                      <a:pt x="4" y="1"/>
                    </a:lnTo>
                    <a:lnTo>
                      <a:pt x="1" y="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5" name="Freeform 164">
                <a:extLst>
                  <a:ext uri="{FF2B5EF4-FFF2-40B4-BE49-F238E27FC236}">
                    <a16:creationId xmlns:a16="http://schemas.microsoft.com/office/drawing/2014/main" xmlns="" id="{7D1CEF28-9F99-4059-8832-40B1E2A9E546}"/>
                  </a:ext>
                </a:extLst>
              </p:cNvPr>
              <p:cNvSpPr>
                <a:spLocks/>
              </p:cNvSpPr>
              <p:nvPr/>
            </p:nvSpPr>
            <p:spPr bwMode="auto">
              <a:xfrm>
                <a:off x="3851" y="3198"/>
                <a:ext cx="43" cy="44"/>
              </a:xfrm>
              <a:custGeom>
                <a:avLst/>
                <a:gdLst>
                  <a:gd name="T0" fmla="*/ 287 w 330"/>
                  <a:gd name="T1" fmla="*/ 340 h 340"/>
                  <a:gd name="T2" fmla="*/ 0 w 330"/>
                  <a:gd name="T3" fmla="*/ 53 h 340"/>
                  <a:gd name="T4" fmla="*/ 0 w 330"/>
                  <a:gd name="T5" fmla="*/ 0 h 340"/>
                  <a:gd name="T6" fmla="*/ 26 w 330"/>
                  <a:gd name="T7" fmla="*/ 27 h 340"/>
                  <a:gd name="T8" fmla="*/ 330 w 330"/>
                  <a:gd name="T9" fmla="*/ 330 h 340"/>
                  <a:gd name="T10" fmla="*/ 287 w 330"/>
                  <a:gd name="T11" fmla="*/ 340 h 340"/>
                </a:gdLst>
                <a:ahLst/>
                <a:cxnLst>
                  <a:cxn ang="0">
                    <a:pos x="T0" y="T1"/>
                  </a:cxn>
                  <a:cxn ang="0">
                    <a:pos x="T2" y="T3"/>
                  </a:cxn>
                  <a:cxn ang="0">
                    <a:pos x="T4" y="T5"/>
                  </a:cxn>
                  <a:cxn ang="0">
                    <a:pos x="T6" y="T7"/>
                  </a:cxn>
                  <a:cxn ang="0">
                    <a:pos x="T8" y="T9"/>
                  </a:cxn>
                  <a:cxn ang="0">
                    <a:pos x="T10" y="T11"/>
                  </a:cxn>
                </a:cxnLst>
                <a:rect l="0" t="0" r="r" b="b"/>
                <a:pathLst>
                  <a:path w="330" h="340">
                    <a:moveTo>
                      <a:pt x="287" y="340"/>
                    </a:moveTo>
                    <a:lnTo>
                      <a:pt x="0" y="53"/>
                    </a:lnTo>
                    <a:lnTo>
                      <a:pt x="0" y="0"/>
                    </a:lnTo>
                    <a:lnTo>
                      <a:pt x="26" y="27"/>
                    </a:lnTo>
                    <a:lnTo>
                      <a:pt x="330" y="330"/>
                    </a:lnTo>
                    <a:cubicBezTo>
                      <a:pt x="316" y="333"/>
                      <a:pt x="302" y="337"/>
                      <a:pt x="287" y="34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6" name="Freeform 165">
                <a:extLst>
                  <a:ext uri="{FF2B5EF4-FFF2-40B4-BE49-F238E27FC236}">
                    <a16:creationId xmlns:a16="http://schemas.microsoft.com/office/drawing/2014/main" xmlns="" id="{20D9224B-E8EB-4368-8BC1-3D1CF035D99F}"/>
                  </a:ext>
                </a:extLst>
              </p:cNvPr>
              <p:cNvSpPr>
                <a:spLocks/>
              </p:cNvSpPr>
              <p:nvPr/>
            </p:nvSpPr>
            <p:spPr bwMode="auto">
              <a:xfrm>
                <a:off x="3888" y="3241"/>
                <a:ext cx="7" cy="5"/>
              </a:xfrm>
              <a:custGeom>
                <a:avLst/>
                <a:gdLst>
                  <a:gd name="T0" fmla="*/ 30 w 56"/>
                  <a:gd name="T1" fmla="*/ 40 h 40"/>
                  <a:gd name="T2" fmla="*/ 0 w 56"/>
                  <a:gd name="T3" fmla="*/ 10 h 40"/>
                  <a:gd name="T4" fmla="*/ 43 w 56"/>
                  <a:gd name="T5" fmla="*/ 0 h 40"/>
                  <a:gd name="T6" fmla="*/ 56 w 56"/>
                  <a:gd name="T7" fmla="*/ 13 h 40"/>
                  <a:gd name="T8" fmla="*/ 30 w 56"/>
                  <a:gd name="T9" fmla="*/ 40 h 40"/>
                </a:gdLst>
                <a:ahLst/>
                <a:cxnLst>
                  <a:cxn ang="0">
                    <a:pos x="T0" y="T1"/>
                  </a:cxn>
                  <a:cxn ang="0">
                    <a:pos x="T2" y="T3"/>
                  </a:cxn>
                  <a:cxn ang="0">
                    <a:pos x="T4" y="T5"/>
                  </a:cxn>
                  <a:cxn ang="0">
                    <a:pos x="T6" y="T7"/>
                  </a:cxn>
                  <a:cxn ang="0">
                    <a:pos x="T8" y="T9"/>
                  </a:cxn>
                </a:cxnLst>
                <a:rect l="0" t="0" r="r" b="b"/>
                <a:pathLst>
                  <a:path w="56" h="40">
                    <a:moveTo>
                      <a:pt x="30" y="40"/>
                    </a:moveTo>
                    <a:lnTo>
                      <a:pt x="0" y="10"/>
                    </a:lnTo>
                    <a:cubicBezTo>
                      <a:pt x="15" y="7"/>
                      <a:pt x="29" y="3"/>
                      <a:pt x="43" y="0"/>
                    </a:cubicBezTo>
                    <a:lnTo>
                      <a:pt x="56" y="13"/>
                    </a:lnTo>
                    <a:lnTo>
                      <a:pt x="30" y="4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166">
                <a:extLst>
                  <a:ext uri="{FF2B5EF4-FFF2-40B4-BE49-F238E27FC236}">
                    <a16:creationId xmlns:a16="http://schemas.microsoft.com/office/drawing/2014/main" xmlns="" id="{955EF4FB-70D7-4745-A05A-8661A1445CAA}"/>
                  </a:ext>
                </a:extLst>
              </p:cNvPr>
              <p:cNvSpPr>
                <a:spLocks noEditPoints="1"/>
              </p:cNvSpPr>
              <p:nvPr/>
            </p:nvSpPr>
            <p:spPr bwMode="auto">
              <a:xfrm>
                <a:off x="3851" y="3102"/>
                <a:ext cx="49" cy="52"/>
              </a:xfrm>
              <a:custGeom>
                <a:avLst/>
                <a:gdLst>
                  <a:gd name="T0" fmla="*/ 349 w 375"/>
                  <a:gd name="T1" fmla="*/ 401 h 401"/>
                  <a:gd name="T2" fmla="*/ 346 w 375"/>
                  <a:gd name="T3" fmla="*/ 398 h 401"/>
                  <a:gd name="T4" fmla="*/ 343 w 375"/>
                  <a:gd name="T5" fmla="*/ 396 h 401"/>
                  <a:gd name="T6" fmla="*/ 370 w 375"/>
                  <a:gd name="T7" fmla="*/ 369 h 401"/>
                  <a:gd name="T8" fmla="*/ 372 w 375"/>
                  <a:gd name="T9" fmla="*/ 372 h 401"/>
                  <a:gd name="T10" fmla="*/ 375 w 375"/>
                  <a:gd name="T11" fmla="*/ 375 h 401"/>
                  <a:gd name="T12" fmla="*/ 349 w 375"/>
                  <a:gd name="T13" fmla="*/ 401 h 401"/>
                  <a:gd name="T14" fmla="*/ 317 w 375"/>
                  <a:gd name="T15" fmla="*/ 369 h 401"/>
                  <a:gd name="T16" fmla="*/ 0 w 375"/>
                  <a:gd name="T17" fmla="*/ 53 h 401"/>
                  <a:gd name="T18" fmla="*/ 0 w 375"/>
                  <a:gd name="T19" fmla="*/ 53 h 401"/>
                  <a:gd name="T20" fmla="*/ 0 w 375"/>
                  <a:gd name="T21" fmla="*/ 0 h 401"/>
                  <a:gd name="T22" fmla="*/ 0 w 375"/>
                  <a:gd name="T23" fmla="*/ 0 h 401"/>
                  <a:gd name="T24" fmla="*/ 26 w 375"/>
                  <a:gd name="T25" fmla="*/ 26 h 401"/>
                  <a:gd name="T26" fmla="*/ 343 w 375"/>
                  <a:gd name="T27" fmla="*/ 343 h 401"/>
                  <a:gd name="T28" fmla="*/ 317 w 375"/>
                  <a:gd name="T29" fmla="*/ 36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5" h="401">
                    <a:moveTo>
                      <a:pt x="349" y="401"/>
                    </a:moveTo>
                    <a:lnTo>
                      <a:pt x="346" y="398"/>
                    </a:lnTo>
                    <a:lnTo>
                      <a:pt x="343" y="396"/>
                    </a:lnTo>
                    <a:lnTo>
                      <a:pt x="370" y="369"/>
                    </a:lnTo>
                    <a:lnTo>
                      <a:pt x="372" y="372"/>
                    </a:lnTo>
                    <a:lnTo>
                      <a:pt x="375" y="375"/>
                    </a:lnTo>
                    <a:lnTo>
                      <a:pt x="349" y="401"/>
                    </a:lnTo>
                    <a:close/>
                    <a:moveTo>
                      <a:pt x="317" y="369"/>
                    </a:moveTo>
                    <a:lnTo>
                      <a:pt x="0" y="53"/>
                    </a:lnTo>
                    <a:lnTo>
                      <a:pt x="0" y="53"/>
                    </a:lnTo>
                    <a:lnTo>
                      <a:pt x="0" y="0"/>
                    </a:lnTo>
                    <a:lnTo>
                      <a:pt x="0" y="0"/>
                    </a:lnTo>
                    <a:lnTo>
                      <a:pt x="26" y="26"/>
                    </a:lnTo>
                    <a:lnTo>
                      <a:pt x="343" y="343"/>
                    </a:lnTo>
                    <a:lnTo>
                      <a:pt x="317" y="36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167">
                <a:extLst>
                  <a:ext uri="{FF2B5EF4-FFF2-40B4-BE49-F238E27FC236}">
                    <a16:creationId xmlns:a16="http://schemas.microsoft.com/office/drawing/2014/main" xmlns="" id="{EF2C6576-0457-4C05-8269-6F36D6FDF6D3}"/>
                  </a:ext>
                </a:extLst>
              </p:cNvPr>
              <p:cNvSpPr>
                <a:spLocks/>
              </p:cNvSpPr>
              <p:nvPr/>
            </p:nvSpPr>
            <p:spPr bwMode="auto">
              <a:xfrm>
                <a:off x="3851" y="3146"/>
                <a:ext cx="48" cy="52"/>
              </a:xfrm>
              <a:custGeom>
                <a:avLst/>
                <a:gdLst>
                  <a:gd name="T0" fmla="*/ 0 w 48"/>
                  <a:gd name="T1" fmla="*/ 52 h 52"/>
                  <a:gd name="T2" fmla="*/ 0 w 48"/>
                  <a:gd name="T3" fmla="*/ 45 h 52"/>
                  <a:gd name="T4" fmla="*/ 41 w 48"/>
                  <a:gd name="T5" fmla="*/ 4 h 52"/>
                  <a:gd name="T6" fmla="*/ 44 w 48"/>
                  <a:gd name="T7" fmla="*/ 0 h 52"/>
                  <a:gd name="T8" fmla="*/ 44 w 48"/>
                  <a:gd name="T9" fmla="*/ 0 h 52"/>
                  <a:gd name="T10" fmla="*/ 48 w 48"/>
                  <a:gd name="T11" fmla="*/ 4 h 52"/>
                  <a:gd name="T12" fmla="*/ 44 w 48"/>
                  <a:gd name="T13" fmla="*/ 7 h 52"/>
                  <a:gd name="T14" fmla="*/ 3 w 48"/>
                  <a:gd name="T15" fmla="*/ 48 h 52"/>
                  <a:gd name="T16" fmla="*/ 0 w 48"/>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52">
                    <a:moveTo>
                      <a:pt x="0" y="52"/>
                    </a:moveTo>
                    <a:lnTo>
                      <a:pt x="0" y="45"/>
                    </a:lnTo>
                    <a:lnTo>
                      <a:pt x="41" y="4"/>
                    </a:lnTo>
                    <a:lnTo>
                      <a:pt x="44" y="0"/>
                    </a:lnTo>
                    <a:lnTo>
                      <a:pt x="44" y="0"/>
                    </a:lnTo>
                    <a:lnTo>
                      <a:pt x="48" y="4"/>
                    </a:lnTo>
                    <a:lnTo>
                      <a:pt x="44" y="7"/>
                    </a:lnTo>
                    <a:lnTo>
                      <a:pt x="3" y="48"/>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168">
                <a:extLst>
                  <a:ext uri="{FF2B5EF4-FFF2-40B4-BE49-F238E27FC236}">
                    <a16:creationId xmlns:a16="http://schemas.microsoft.com/office/drawing/2014/main" xmlns="" id="{8C0A2184-5E77-4654-ACF1-554289274D51}"/>
                  </a:ext>
                </a:extLst>
              </p:cNvPr>
              <p:cNvSpPr>
                <a:spLocks/>
              </p:cNvSpPr>
              <p:nvPr/>
            </p:nvSpPr>
            <p:spPr bwMode="auto">
              <a:xfrm>
                <a:off x="3851" y="3243"/>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8 w 48"/>
                  <a:gd name="T11" fmla="*/ 3 h 51"/>
                  <a:gd name="T12" fmla="*/ 48 w 48"/>
                  <a:gd name="T13" fmla="*/ 3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4"/>
                    </a:lnTo>
                    <a:lnTo>
                      <a:pt x="41" y="3"/>
                    </a:lnTo>
                    <a:lnTo>
                      <a:pt x="44" y="0"/>
                    </a:lnTo>
                    <a:lnTo>
                      <a:pt x="45" y="0"/>
                    </a:lnTo>
                    <a:lnTo>
                      <a:pt x="48" y="3"/>
                    </a:lnTo>
                    <a:lnTo>
                      <a:pt x="48" y="3"/>
                    </a:lnTo>
                    <a:lnTo>
                      <a:pt x="44" y="7"/>
                    </a:lnTo>
                    <a:lnTo>
                      <a:pt x="3" y="48"/>
                    </a:lnTo>
                    <a:lnTo>
                      <a:pt x="0" y="5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169">
                <a:extLst>
                  <a:ext uri="{FF2B5EF4-FFF2-40B4-BE49-F238E27FC236}">
                    <a16:creationId xmlns:a16="http://schemas.microsoft.com/office/drawing/2014/main" xmlns="" id="{EE5BEDB6-5AF1-4A73-8335-41F30527762C}"/>
                  </a:ext>
                </a:extLst>
              </p:cNvPr>
              <p:cNvSpPr>
                <a:spLocks/>
              </p:cNvSpPr>
              <p:nvPr/>
            </p:nvSpPr>
            <p:spPr bwMode="auto">
              <a:xfrm>
                <a:off x="3851" y="3339"/>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8 w 48"/>
                  <a:gd name="T11" fmla="*/ 3 h 51"/>
                  <a:gd name="T12" fmla="*/ 48 w 48"/>
                  <a:gd name="T13" fmla="*/ 3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4"/>
                    </a:lnTo>
                    <a:lnTo>
                      <a:pt x="41" y="3"/>
                    </a:lnTo>
                    <a:lnTo>
                      <a:pt x="44" y="0"/>
                    </a:lnTo>
                    <a:lnTo>
                      <a:pt x="45" y="0"/>
                    </a:lnTo>
                    <a:lnTo>
                      <a:pt x="48" y="3"/>
                    </a:lnTo>
                    <a:lnTo>
                      <a:pt x="48" y="3"/>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1" name="Freeform 170">
                <a:extLst>
                  <a:ext uri="{FF2B5EF4-FFF2-40B4-BE49-F238E27FC236}">
                    <a16:creationId xmlns:a16="http://schemas.microsoft.com/office/drawing/2014/main" xmlns="" id="{C6467B63-C913-4551-A9F5-247F9BA5B677}"/>
                  </a:ext>
                </a:extLst>
              </p:cNvPr>
              <p:cNvSpPr>
                <a:spLocks/>
              </p:cNvSpPr>
              <p:nvPr/>
            </p:nvSpPr>
            <p:spPr bwMode="auto">
              <a:xfrm>
                <a:off x="3851" y="3435"/>
                <a:ext cx="48" cy="51"/>
              </a:xfrm>
              <a:custGeom>
                <a:avLst/>
                <a:gdLst>
                  <a:gd name="T0" fmla="*/ 0 w 48"/>
                  <a:gd name="T1" fmla="*/ 51 h 51"/>
                  <a:gd name="T2" fmla="*/ 0 w 48"/>
                  <a:gd name="T3" fmla="*/ 45 h 51"/>
                  <a:gd name="T4" fmla="*/ 41 w 48"/>
                  <a:gd name="T5" fmla="*/ 4 h 51"/>
                  <a:gd name="T6" fmla="*/ 44 w 48"/>
                  <a:gd name="T7" fmla="*/ 0 h 51"/>
                  <a:gd name="T8" fmla="*/ 45 w 48"/>
                  <a:gd name="T9" fmla="*/ 0 h 51"/>
                  <a:gd name="T10" fmla="*/ 48 w 48"/>
                  <a:gd name="T11" fmla="*/ 3 h 51"/>
                  <a:gd name="T12" fmla="*/ 48 w 48"/>
                  <a:gd name="T13" fmla="*/ 4 h 51"/>
                  <a:gd name="T14" fmla="*/ 44 w 48"/>
                  <a:gd name="T15" fmla="*/ 7 h 51"/>
                  <a:gd name="T16" fmla="*/ 3 w 48"/>
                  <a:gd name="T17" fmla="*/ 48 h 51"/>
                  <a:gd name="T18" fmla="*/ 0 w 48"/>
                  <a:gd name="T1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1">
                    <a:moveTo>
                      <a:pt x="0" y="51"/>
                    </a:moveTo>
                    <a:lnTo>
                      <a:pt x="0" y="45"/>
                    </a:lnTo>
                    <a:lnTo>
                      <a:pt x="41" y="4"/>
                    </a:lnTo>
                    <a:lnTo>
                      <a:pt x="44" y="0"/>
                    </a:lnTo>
                    <a:lnTo>
                      <a:pt x="45" y="0"/>
                    </a:lnTo>
                    <a:lnTo>
                      <a:pt x="48" y="3"/>
                    </a:lnTo>
                    <a:lnTo>
                      <a:pt x="48" y="4"/>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71">
                <a:extLst>
                  <a:ext uri="{FF2B5EF4-FFF2-40B4-BE49-F238E27FC236}">
                    <a16:creationId xmlns:a16="http://schemas.microsoft.com/office/drawing/2014/main" xmlns="" id="{F1476CBF-C337-4E17-9EB5-147DF9461849}"/>
                  </a:ext>
                </a:extLst>
              </p:cNvPr>
              <p:cNvSpPr>
                <a:spLocks/>
              </p:cNvSpPr>
              <p:nvPr/>
            </p:nvSpPr>
            <p:spPr bwMode="auto">
              <a:xfrm>
                <a:off x="3851" y="3531"/>
                <a:ext cx="48" cy="52"/>
              </a:xfrm>
              <a:custGeom>
                <a:avLst/>
                <a:gdLst>
                  <a:gd name="T0" fmla="*/ 0 w 48"/>
                  <a:gd name="T1" fmla="*/ 52 h 52"/>
                  <a:gd name="T2" fmla="*/ 0 w 48"/>
                  <a:gd name="T3" fmla="*/ 45 h 52"/>
                  <a:gd name="T4" fmla="*/ 41 w 48"/>
                  <a:gd name="T5" fmla="*/ 4 h 52"/>
                  <a:gd name="T6" fmla="*/ 44 w 48"/>
                  <a:gd name="T7" fmla="*/ 1 h 52"/>
                  <a:gd name="T8" fmla="*/ 45 w 48"/>
                  <a:gd name="T9" fmla="*/ 0 h 52"/>
                  <a:gd name="T10" fmla="*/ 48 w 48"/>
                  <a:gd name="T11" fmla="*/ 4 h 52"/>
                  <a:gd name="T12" fmla="*/ 48 w 48"/>
                  <a:gd name="T13" fmla="*/ 4 h 52"/>
                  <a:gd name="T14" fmla="*/ 44 w 48"/>
                  <a:gd name="T15" fmla="*/ 7 h 52"/>
                  <a:gd name="T16" fmla="*/ 3 w 48"/>
                  <a:gd name="T17" fmla="*/ 48 h 52"/>
                  <a:gd name="T18" fmla="*/ 0 w 48"/>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2">
                    <a:moveTo>
                      <a:pt x="0" y="52"/>
                    </a:moveTo>
                    <a:lnTo>
                      <a:pt x="0" y="45"/>
                    </a:lnTo>
                    <a:lnTo>
                      <a:pt x="41" y="4"/>
                    </a:lnTo>
                    <a:lnTo>
                      <a:pt x="44" y="1"/>
                    </a:lnTo>
                    <a:lnTo>
                      <a:pt x="45" y="0"/>
                    </a:lnTo>
                    <a:lnTo>
                      <a:pt x="48" y="4"/>
                    </a:lnTo>
                    <a:lnTo>
                      <a:pt x="48" y="4"/>
                    </a:lnTo>
                    <a:lnTo>
                      <a:pt x="44" y="7"/>
                    </a:lnTo>
                    <a:lnTo>
                      <a:pt x="3" y="48"/>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72">
                <a:extLst>
                  <a:ext uri="{FF2B5EF4-FFF2-40B4-BE49-F238E27FC236}">
                    <a16:creationId xmlns:a16="http://schemas.microsoft.com/office/drawing/2014/main" xmlns="" id="{2D524D62-D5DD-41CF-8153-74253271289C}"/>
                  </a:ext>
                </a:extLst>
              </p:cNvPr>
              <p:cNvSpPr>
                <a:spLocks/>
              </p:cNvSpPr>
              <p:nvPr/>
            </p:nvSpPr>
            <p:spPr bwMode="auto">
              <a:xfrm>
                <a:off x="3851" y="3627"/>
                <a:ext cx="48" cy="52"/>
              </a:xfrm>
              <a:custGeom>
                <a:avLst/>
                <a:gdLst>
                  <a:gd name="T0" fmla="*/ 0 w 48"/>
                  <a:gd name="T1" fmla="*/ 52 h 52"/>
                  <a:gd name="T2" fmla="*/ 0 w 48"/>
                  <a:gd name="T3" fmla="*/ 45 h 52"/>
                  <a:gd name="T4" fmla="*/ 41 w 48"/>
                  <a:gd name="T5" fmla="*/ 4 h 52"/>
                  <a:gd name="T6" fmla="*/ 44 w 48"/>
                  <a:gd name="T7" fmla="*/ 1 h 52"/>
                  <a:gd name="T8" fmla="*/ 45 w 48"/>
                  <a:gd name="T9" fmla="*/ 1 h 52"/>
                  <a:gd name="T10" fmla="*/ 45 w 48"/>
                  <a:gd name="T11" fmla="*/ 0 h 52"/>
                  <a:gd name="T12" fmla="*/ 48 w 48"/>
                  <a:gd name="T13" fmla="*/ 4 h 52"/>
                  <a:gd name="T14" fmla="*/ 48 w 48"/>
                  <a:gd name="T15" fmla="*/ 4 h 52"/>
                  <a:gd name="T16" fmla="*/ 48 w 48"/>
                  <a:gd name="T17" fmla="*/ 4 h 52"/>
                  <a:gd name="T18" fmla="*/ 44 w 48"/>
                  <a:gd name="T19" fmla="*/ 7 h 52"/>
                  <a:gd name="T20" fmla="*/ 3 w 48"/>
                  <a:gd name="T21" fmla="*/ 49 h 52"/>
                  <a:gd name="T22" fmla="*/ 0 w 48"/>
                  <a:gd name="T2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2">
                    <a:moveTo>
                      <a:pt x="0" y="52"/>
                    </a:moveTo>
                    <a:lnTo>
                      <a:pt x="0" y="45"/>
                    </a:lnTo>
                    <a:lnTo>
                      <a:pt x="41" y="4"/>
                    </a:lnTo>
                    <a:lnTo>
                      <a:pt x="44" y="1"/>
                    </a:lnTo>
                    <a:lnTo>
                      <a:pt x="45" y="1"/>
                    </a:lnTo>
                    <a:lnTo>
                      <a:pt x="45" y="0"/>
                    </a:lnTo>
                    <a:lnTo>
                      <a:pt x="48" y="4"/>
                    </a:lnTo>
                    <a:lnTo>
                      <a:pt x="48" y="4"/>
                    </a:lnTo>
                    <a:lnTo>
                      <a:pt x="48" y="4"/>
                    </a:lnTo>
                    <a:lnTo>
                      <a:pt x="44" y="7"/>
                    </a:lnTo>
                    <a:lnTo>
                      <a:pt x="3" y="49"/>
                    </a:lnTo>
                    <a:lnTo>
                      <a:pt x="0" y="5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73">
                <a:extLst>
                  <a:ext uri="{FF2B5EF4-FFF2-40B4-BE49-F238E27FC236}">
                    <a16:creationId xmlns:a16="http://schemas.microsoft.com/office/drawing/2014/main" xmlns="" id="{D3660097-1DC0-4370-AC22-81ED946CEAB1}"/>
                  </a:ext>
                </a:extLst>
              </p:cNvPr>
              <p:cNvSpPr>
                <a:spLocks/>
              </p:cNvSpPr>
              <p:nvPr/>
            </p:nvSpPr>
            <p:spPr bwMode="auto">
              <a:xfrm>
                <a:off x="3851" y="3724"/>
                <a:ext cx="48" cy="51"/>
              </a:xfrm>
              <a:custGeom>
                <a:avLst/>
                <a:gdLst>
                  <a:gd name="T0" fmla="*/ 0 w 48"/>
                  <a:gd name="T1" fmla="*/ 51 h 51"/>
                  <a:gd name="T2" fmla="*/ 0 w 48"/>
                  <a:gd name="T3" fmla="*/ 44 h 51"/>
                  <a:gd name="T4" fmla="*/ 41 w 48"/>
                  <a:gd name="T5" fmla="*/ 3 h 51"/>
                  <a:gd name="T6" fmla="*/ 44 w 48"/>
                  <a:gd name="T7" fmla="*/ 0 h 51"/>
                  <a:gd name="T8" fmla="*/ 45 w 48"/>
                  <a:gd name="T9" fmla="*/ 0 h 51"/>
                  <a:gd name="T10" fmla="*/ 45 w 48"/>
                  <a:gd name="T11" fmla="*/ 0 h 51"/>
                  <a:gd name="T12" fmla="*/ 48 w 48"/>
                  <a:gd name="T13" fmla="*/ 3 h 51"/>
                  <a:gd name="T14" fmla="*/ 48 w 48"/>
                  <a:gd name="T15" fmla="*/ 3 h 51"/>
                  <a:gd name="T16" fmla="*/ 48 w 48"/>
                  <a:gd name="T17" fmla="*/ 3 h 51"/>
                  <a:gd name="T18" fmla="*/ 44 w 48"/>
                  <a:gd name="T19" fmla="*/ 7 h 51"/>
                  <a:gd name="T20" fmla="*/ 3 w 48"/>
                  <a:gd name="T21" fmla="*/ 48 h 51"/>
                  <a:gd name="T22" fmla="*/ 0 w 48"/>
                  <a:gd name="T2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51">
                    <a:moveTo>
                      <a:pt x="0" y="51"/>
                    </a:moveTo>
                    <a:lnTo>
                      <a:pt x="0" y="44"/>
                    </a:lnTo>
                    <a:lnTo>
                      <a:pt x="41" y="3"/>
                    </a:lnTo>
                    <a:lnTo>
                      <a:pt x="44" y="0"/>
                    </a:lnTo>
                    <a:lnTo>
                      <a:pt x="45" y="0"/>
                    </a:lnTo>
                    <a:lnTo>
                      <a:pt x="45" y="0"/>
                    </a:lnTo>
                    <a:lnTo>
                      <a:pt x="48" y="3"/>
                    </a:lnTo>
                    <a:lnTo>
                      <a:pt x="48" y="3"/>
                    </a:lnTo>
                    <a:lnTo>
                      <a:pt x="48" y="3"/>
                    </a:lnTo>
                    <a:lnTo>
                      <a:pt x="44" y="7"/>
                    </a:lnTo>
                    <a:lnTo>
                      <a:pt x="3" y="48"/>
                    </a:lnTo>
                    <a:lnTo>
                      <a:pt x="0" y="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74">
                <a:extLst>
                  <a:ext uri="{FF2B5EF4-FFF2-40B4-BE49-F238E27FC236}">
                    <a16:creationId xmlns:a16="http://schemas.microsoft.com/office/drawing/2014/main" xmlns="" id="{C6133CC2-F87E-48C8-A0A1-14CBDA34AF1A}"/>
                  </a:ext>
                </a:extLst>
              </p:cNvPr>
              <p:cNvSpPr>
                <a:spLocks/>
              </p:cNvSpPr>
              <p:nvPr/>
            </p:nvSpPr>
            <p:spPr bwMode="auto">
              <a:xfrm>
                <a:off x="3864" y="3820"/>
                <a:ext cx="35" cy="32"/>
              </a:xfrm>
              <a:custGeom>
                <a:avLst/>
                <a:gdLst>
                  <a:gd name="T0" fmla="*/ 0 w 271"/>
                  <a:gd name="T1" fmla="*/ 246 h 246"/>
                  <a:gd name="T2" fmla="*/ 215 w 271"/>
                  <a:gd name="T3" fmla="*/ 30 h 246"/>
                  <a:gd name="T4" fmla="*/ 241 w 271"/>
                  <a:gd name="T5" fmla="*/ 4 h 246"/>
                  <a:gd name="T6" fmla="*/ 243 w 271"/>
                  <a:gd name="T7" fmla="*/ 2 h 246"/>
                  <a:gd name="T8" fmla="*/ 245 w 271"/>
                  <a:gd name="T9" fmla="*/ 0 h 246"/>
                  <a:gd name="T10" fmla="*/ 271 w 271"/>
                  <a:gd name="T11" fmla="*/ 27 h 246"/>
                  <a:gd name="T12" fmla="*/ 270 w 271"/>
                  <a:gd name="T13" fmla="*/ 28 h 246"/>
                  <a:gd name="T14" fmla="*/ 268 w 271"/>
                  <a:gd name="T15" fmla="*/ 30 h 246"/>
                  <a:gd name="T16" fmla="*/ 241 w 271"/>
                  <a:gd name="T17" fmla="*/ 56 h 246"/>
                  <a:gd name="T18" fmla="*/ 53 w 271"/>
                  <a:gd name="T19" fmla="*/ 245 h 246"/>
                  <a:gd name="T20" fmla="*/ 0 w 271"/>
                  <a:gd name="T21"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0" y="246"/>
                    </a:moveTo>
                    <a:lnTo>
                      <a:pt x="215" y="30"/>
                    </a:lnTo>
                    <a:lnTo>
                      <a:pt x="241" y="4"/>
                    </a:lnTo>
                    <a:lnTo>
                      <a:pt x="243" y="2"/>
                    </a:lnTo>
                    <a:lnTo>
                      <a:pt x="245" y="0"/>
                    </a:lnTo>
                    <a:lnTo>
                      <a:pt x="271" y="27"/>
                    </a:lnTo>
                    <a:lnTo>
                      <a:pt x="270" y="28"/>
                    </a:lnTo>
                    <a:lnTo>
                      <a:pt x="268" y="30"/>
                    </a:lnTo>
                    <a:lnTo>
                      <a:pt x="241" y="56"/>
                    </a:lnTo>
                    <a:lnTo>
                      <a:pt x="53" y="245"/>
                    </a:lnTo>
                    <a:cubicBezTo>
                      <a:pt x="35" y="245"/>
                      <a:pt x="17" y="245"/>
                      <a:pt x="0" y="246"/>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75">
                <a:extLst>
                  <a:ext uri="{FF2B5EF4-FFF2-40B4-BE49-F238E27FC236}">
                    <a16:creationId xmlns:a16="http://schemas.microsoft.com/office/drawing/2014/main" xmlns="" id="{5784A2A1-5F9A-4EAA-AC1C-ADF21ED74CA5}"/>
                  </a:ext>
                </a:extLst>
              </p:cNvPr>
              <p:cNvSpPr>
                <a:spLocks/>
              </p:cNvSpPr>
              <p:nvPr/>
            </p:nvSpPr>
            <p:spPr bwMode="auto">
              <a:xfrm>
                <a:off x="3807" y="3048"/>
                <a:ext cx="44" cy="43"/>
              </a:xfrm>
              <a:custGeom>
                <a:avLst/>
                <a:gdLst>
                  <a:gd name="T0" fmla="*/ 317 w 343"/>
                  <a:gd name="T1" fmla="*/ 328 h 328"/>
                  <a:gd name="T2" fmla="*/ 0 w 343"/>
                  <a:gd name="T3" fmla="*/ 11 h 328"/>
                  <a:gd name="T4" fmla="*/ 11 w 343"/>
                  <a:gd name="T5" fmla="*/ 0 h 328"/>
                  <a:gd name="T6" fmla="*/ 44 w 343"/>
                  <a:gd name="T7" fmla="*/ 3 h 328"/>
                  <a:gd name="T8" fmla="*/ 343 w 343"/>
                  <a:gd name="T9" fmla="*/ 301 h 328"/>
                  <a:gd name="T10" fmla="*/ 343 w 343"/>
                  <a:gd name="T11" fmla="*/ 301 h 328"/>
                  <a:gd name="T12" fmla="*/ 317 w 343"/>
                  <a:gd name="T13" fmla="*/ 328 h 328"/>
                </a:gdLst>
                <a:ahLst/>
                <a:cxnLst>
                  <a:cxn ang="0">
                    <a:pos x="T0" y="T1"/>
                  </a:cxn>
                  <a:cxn ang="0">
                    <a:pos x="T2" y="T3"/>
                  </a:cxn>
                  <a:cxn ang="0">
                    <a:pos x="T4" y="T5"/>
                  </a:cxn>
                  <a:cxn ang="0">
                    <a:pos x="T6" y="T7"/>
                  </a:cxn>
                  <a:cxn ang="0">
                    <a:pos x="T8" y="T9"/>
                  </a:cxn>
                  <a:cxn ang="0">
                    <a:pos x="T10" y="T11"/>
                  </a:cxn>
                  <a:cxn ang="0">
                    <a:pos x="T12" y="T13"/>
                  </a:cxn>
                </a:cxnLst>
                <a:rect l="0" t="0" r="r" b="b"/>
                <a:pathLst>
                  <a:path w="343" h="328">
                    <a:moveTo>
                      <a:pt x="317" y="328"/>
                    </a:moveTo>
                    <a:lnTo>
                      <a:pt x="0" y="11"/>
                    </a:lnTo>
                    <a:lnTo>
                      <a:pt x="11" y="0"/>
                    </a:lnTo>
                    <a:cubicBezTo>
                      <a:pt x="22" y="1"/>
                      <a:pt x="33" y="2"/>
                      <a:pt x="44" y="3"/>
                    </a:cubicBezTo>
                    <a:lnTo>
                      <a:pt x="343" y="301"/>
                    </a:lnTo>
                    <a:lnTo>
                      <a:pt x="343" y="301"/>
                    </a:lnTo>
                    <a:lnTo>
                      <a:pt x="317" y="3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76">
                <a:extLst>
                  <a:ext uri="{FF2B5EF4-FFF2-40B4-BE49-F238E27FC236}">
                    <a16:creationId xmlns:a16="http://schemas.microsoft.com/office/drawing/2014/main" xmlns="" id="{2491050D-CCAC-4929-9446-F06D62E358C9}"/>
                  </a:ext>
                </a:extLst>
              </p:cNvPr>
              <p:cNvSpPr>
                <a:spLocks/>
              </p:cNvSpPr>
              <p:nvPr/>
            </p:nvSpPr>
            <p:spPr bwMode="auto">
              <a:xfrm>
                <a:off x="3805" y="3048"/>
                <a:ext cx="3" cy="2"/>
              </a:xfrm>
              <a:custGeom>
                <a:avLst/>
                <a:gdLst>
                  <a:gd name="T0" fmla="*/ 11 w 22"/>
                  <a:gd name="T1" fmla="*/ 13 h 13"/>
                  <a:gd name="T2" fmla="*/ 9 w 22"/>
                  <a:gd name="T3" fmla="*/ 11 h 13"/>
                  <a:gd name="T4" fmla="*/ 0 w 22"/>
                  <a:gd name="T5" fmla="*/ 0 h 13"/>
                  <a:gd name="T6" fmla="*/ 22 w 22"/>
                  <a:gd name="T7" fmla="*/ 2 h 13"/>
                  <a:gd name="T8" fmla="*/ 11 w 22"/>
                  <a:gd name="T9" fmla="*/ 13 h 13"/>
                  <a:gd name="T10" fmla="*/ 11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1" y="13"/>
                    </a:moveTo>
                    <a:lnTo>
                      <a:pt x="9" y="11"/>
                    </a:lnTo>
                    <a:cubicBezTo>
                      <a:pt x="7" y="8"/>
                      <a:pt x="4" y="4"/>
                      <a:pt x="0" y="0"/>
                    </a:cubicBezTo>
                    <a:cubicBezTo>
                      <a:pt x="8" y="1"/>
                      <a:pt x="15" y="1"/>
                      <a:pt x="22" y="2"/>
                    </a:cubicBezTo>
                    <a:lnTo>
                      <a:pt x="11" y="13"/>
                    </a:lnTo>
                    <a:lnTo>
                      <a:pt x="11" y="13"/>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77">
                <a:extLst>
                  <a:ext uri="{FF2B5EF4-FFF2-40B4-BE49-F238E27FC236}">
                    <a16:creationId xmlns:a16="http://schemas.microsoft.com/office/drawing/2014/main" xmlns="" id="{3F3B0ECA-AE79-4B01-8DC5-EFFF072ADA19}"/>
                  </a:ext>
                </a:extLst>
              </p:cNvPr>
              <p:cNvSpPr>
                <a:spLocks/>
              </p:cNvSpPr>
              <p:nvPr/>
            </p:nvSpPr>
            <p:spPr bwMode="auto">
              <a:xfrm>
                <a:off x="3805" y="3048"/>
                <a:ext cx="1" cy="1"/>
              </a:xfrm>
              <a:custGeom>
                <a:avLst/>
                <a:gdLst>
                  <a:gd name="T0" fmla="*/ 11 w 11"/>
                  <a:gd name="T1" fmla="*/ 11 h 11"/>
                  <a:gd name="T2" fmla="*/ 0 w 11"/>
                  <a:gd name="T3" fmla="*/ 0 h 11"/>
                  <a:gd name="T4" fmla="*/ 2 w 11"/>
                  <a:gd name="T5" fmla="*/ 0 h 11"/>
                  <a:gd name="T6" fmla="*/ 11 w 11"/>
                  <a:gd name="T7" fmla="*/ 11 h 11"/>
                </a:gdLst>
                <a:ahLst/>
                <a:cxnLst>
                  <a:cxn ang="0">
                    <a:pos x="T0" y="T1"/>
                  </a:cxn>
                  <a:cxn ang="0">
                    <a:pos x="T2" y="T3"/>
                  </a:cxn>
                  <a:cxn ang="0">
                    <a:pos x="T4" y="T5"/>
                  </a:cxn>
                  <a:cxn ang="0">
                    <a:pos x="T6" y="T7"/>
                  </a:cxn>
                </a:cxnLst>
                <a:rect l="0" t="0" r="r" b="b"/>
                <a:pathLst>
                  <a:path w="11" h="11">
                    <a:moveTo>
                      <a:pt x="11" y="11"/>
                    </a:moveTo>
                    <a:lnTo>
                      <a:pt x="0" y="0"/>
                    </a:lnTo>
                    <a:cubicBezTo>
                      <a:pt x="1" y="0"/>
                      <a:pt x="2" y="0"/>
                      <a:pt x="2" y="0"/>
                    </a:cubicBezTo>
                    <a:cubicBezTo>
                      <a:pt x="6" y="4"/>
                      <a:pt x="9" y="8"/>
                      <a:pt x="11" y="11"/>
                    </a:cubicBez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78">
                <a:extLst>
                  <a:ext uri="{FF2B5EF4-FFF2-40B4-BE49-F238E27FC236}">
                    <a16:creationId xmlns:a16="http://schemas.microsoft.com/office/drawing/2014/main" xmlns="" id="{2B02146D-884C-47C0-906A-D22E2FF6B983}"/>
                  </a:ext>
                </a:extLst>
              </p:cNvPr>
              <p:cNvSpPr>
                <a:spLocks/>
              </p:cNvSpPr>
              <p:nvPr/>
            </p:nvSpPr>
            <p:spPr bwMode="auto">
              <a:xfrm>
                <a:off x="3807" y="3051"/>
                <a:ext cx="40" cy="43"/>
              </a:xfrm>
              <a:custGeom>
                <a:avLst/>
                <a:gdLst>
                  <a:gd name="T0" fmla="*/ 284 w 310"/>
                  <a:gd name="T1" fmla="*/ 336 h 336"/>
                  <a:gd name="T2" fmla="*/ 17 w 310"/>
                  <a:gd name="T3" fmla="*/ 69 h 336"/>
                  <a:gd name="T4" fmla="*/ 17 w 310"/>
                  <a:gd name="T5" fmla="*/ 67 h 336"/>
                  <a:gd name="T6" fmla="*/ 0 w 310"/>
                  <a:gd name="T7" fmla="*/ 0 h 336"/>
                  <a:gd name="T8" fmla="*/ 310 w 310"/>
                  <a:gd name="T9" fmla="*/ 310 h 336"/>
                  <a:gd name="T10" fmla="*/ 284 w 310"/>
                  <a:gd name="T11" fmla="*/ 336 h 336"/>
                </a:gdLst>
                <a:ahLst/>
                <a:cxnLst>
                  <a:cxn ang="0">
                    <a:pos x="T0" y="T1"/>
                  </a:cxn>
                  <a:cxn ang="0">
                    <a:pos x="T2" y="T3"/>
                  </a:cxn>
                  <a:cxn ang="0">
                    <a:pos x="T4" y="T5"/>
                  </a:cxn>
                  <a:cxn ang="0">
                    <a:pos x="T6" y="T7"/>
                  </a:cxn>
                  <a:cxn ang="0">
                    <a:pos x="T8" y="T9"/>
                  </a:cxn>
                  <a:cxn ang="0">
                    <a:pos x="T10" y="T11"/>
                  </a:cxn>
                </a:cxnLst>
                <a:rect l="0" t="0" r="r" b="b"/>
                <a:pathLst>
                  <a:path w="310" h="336">
                    <a:moveTo>
                      <a:pt x="284" y="336"/>
                    </a:moveTo>
                    <a:lnTo>
                      <a:pt x="17" y="69"/>
                    </a:lnTo>
                    <a:lnTo>
                      <a:pt x="17" y="67"/>
                    </a:lnTo>
                    <a:cubicBezTo>
                      <a:pt x="17" y="42"/>
                      <a:pt x="11" y="19"/>
                      <a:pt x="0" y="0"/>
                    </a:cubicBezTo>
                    <a:lnTo>
                      <a:pt x="310" y="310"/>
                    </a:lnTo>
                    <a:lnTo>
                      <a:pt x="284" y="33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79">
                <a:extLst>
                  <a:ext uri="{FF2B5EF4-FFF2-40B4-BE49-F238E27FC236}">
                    <a16:creationId xmlns:a16="http://schemas.microsoft.com/office/drawing/2014/main" xmlns="" id="{2BE86CC3-5B61-4C95-A158-ABCCCC99CDEA}"/>
                  </a:ext>
                </a:extLst>
              </p:cNvPr>
              <p:cNvSpPr>
                <a:spLocks/>
              </p:cNvSpPr>
              <p:nvPr/>
            </p:nvSpPr>
            <p:spPr bwMode="auto">
              <a:xfrm>
                <a:off x="3799" y="3048"/>
                <a:ext cx="10" cy="12"/>
              </a:xfrm>
              <a:custGeom>
                <a:avLst/>
                <a:gdLst>
                  <a:gd name="T0" fmla="*/ 79 w 79"/>
                  <a:gd name="T1" fmla="*/ 92 h 92"/>
                  <a:gd name="T2" fmla="*/ 0 w 79"/>
                  <a:gd name="T3" fmla="*/ 14 h 92"/>
                  <a:gd name="T4" fmla="*/ 14 w 79"/>
                  <a:gd name="T5" fmla="*/ 0 h 92"/>
                  <a:gd name="T6" fmla="*/ 40 w 79"/>
                  <a:gd name="T7" fmla="*/ 1 h 92"/>
                  <a:gd name="T8" fmla="*/ 62 w 79"/>
                  <a:gd name="T9" fmla="*/ 23 h 92"/>
                  <a:gd name="T10" fmla="*/ 79 w 79"/>
                  <a:gd name="T11" fmla="*/ 90 h 92"/>
                  <a:gd name="T12" fmla="*/ 79 w 79"/>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79" h="92">
                    <a:moveTo>
                      <a:pt x="79" y="92"/>
                    </a:moveTo>
                    <a:lnTo>
                      <a:pt x="0" y="14"/>
                    </a:lnTo>
                    <a:lnTo>
                      <a:pt x="14" y="0"/>
                    </a:lnTo>
                    <a:cubicBezTo>
                      <a:pt x="22" y="0"/>
                      <a:pt x="31" y="1"/>
                      <a:pt x="40" y="1"/>
                    </a:cubicBezTo>
                    <a:lnTo>
                      <a:pt x="62" y="23"/>
                    </a:lnTo>
                    <a:cubicBezTo>
                      <a:pt x="73" y="42"/>
                      <a:pt x="79" y="65"/>
                      <a:pt x="79" y="90"/>
                    </a:cubicBezTo>
                    <a:lnTo>
                      <a:pt x="79" y="92"/>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80">
                <a:extLst>
                  <a:ext uri="{FF2B5EF4-FFF2-40B4-BE49-F238E27FC236}">
                    <a16:creationId xmlns:a16="http://schemas.microsoft.com/office/drawing/2014/main" xmlns="" id="{736D6388-FE3F-4519-91D4-E3618E170A89}"/>
                  </a:ext>
                </a:extLst>
              </p:cNvPr>
              <p:cNvSpPr>
                <a:spLocks noEditPoints="1"/>
              </p:cNvSpPr>
              <p:nvPr/>
            </p:nvSpPr>
            <p:spPr bwMode="auto">
              <a:xfrm>
                <a:off x="3686" y="3032"/>
                <a:ext cx="69" cy="66"/>
              </a:xfrm>
              <a:custGeom>
                <a:avLst/>
                <a:gdLst>
                  <a:gd name="T0" fmla="*/ 506 w 532"/>
                  <a:gd name="T1" fmla="*/ 509 h 509"/>
                  <a:gd name="T2" fmla="*/ 134 w 532"/>
                  <a:gd name="T3" fmla="*/ 138 h 509"/>
                  <a:gd name="T4" fmla="*/ 160 w 532"/>
                  <a:gd name="T5" fmla="*/ 112 h 509"/>
                  <a:gd name="T6" fmla="*/ 506 w 532"/>
                  <a:gd name="T7" fmla="*/ 457 h 509"/>
                  <a:gd name="T8" fmla="*/ 479 w 532"/>
                  <a:gd name="T9" fmla="*/ 483 h 509"/>
                  <a:gd name="T10" fmla="*/ 506 w 532"/>
                  <a:gd name="T11" fmla="*/ 509 h 509"/>
                  <a:gd name="T12" fmla="*/ 506 w 532"/>
                  <a:gd name="T13" fmla="*/ 509 h 509"/>
                  <a:gd name="T14" fmla="*/ 532 w 532"/>
                  <a:gd name="T15" fmla="*/ 483 h 509"/>
                  <a:gd name="T16" fmla="*/ 532 w 532"/>
                  <a:gd name="T17" fmla="*/ 483 h 509"/>
                  <a:gd name="T18" fmla="*/ 506 w 532"/>
                  <a:gd name="T19" fmla="*/ 509 h 509"/>
                  <a:gd name="T20" fmla="*/ 108 w 532"/>
                  <a:gd name="T21" fmla="*/ 112 h 509"/>
                  <a:gd name="T22" fmla="*/ 0 w 532"/>
                  <a:gd name="T23" fmla="*/ 4 h 509"/>
                  <a:gd name="T24" fmla="*/ 35 w 532"/>
                  <a:gd name="T25" fmla="*/ 0 h 509"/>
                  <a:gd name="T26" fmla="*/ 50 w 532"/>
                  <a:gd name="T27" fmla="*/ 1 h 509"/>
                  <a:gd name="T28" fmla="*/ 134 w 532"/>
                  <a:gd name="T29" fmla="*/ 85 h 509"/>
                  <a:gd name="T30" fmla="*/ 108 w 532"/>
                  <a:gd name="T31" fmla="*/ 11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2" h="509">
                    <a:moveTo>
                      <a:pt x="506" y="509"/>
                    </a:moveTo>
                    <a:lnTo>
                      <a:pt x="134" y="138"/>
                    </a:lnTo>
                    <a:lnTo>
                      <a:pt x="160" y="112"/>
                    </a:lnTo>
                    <a:lnTo>
                      <a:pt x="506" y="457"/>
                    </a:lnTo>
                    <a:lnTo>
                      <a:pt x="479" y="483"/>
                    </a:lnTo>
                    <a:lnTo>
                      <a:pt x="506" y="509"/>
                    </a:lnTo>
                    <a:moveTo>
                      <a:pt x="506" y="509"/>
                    </a:moveTo>
                    <a:lnTo>
                      <a:pt x="532" y="483"/>
                    </a:lnTo>
                    <a:lnTo>
                      <a:pt x="532" y="483"/>
                    </a:lnTo>
                    <a:lnTo>
                      <a:pt x="506" y="509"/>
                    </a:lnTo>
                    <a:close/>
                    <a:moveTo>
                      <a:pt x="108" y="112"/>
                    </a:moveTo>
                    <a:lnTo>
                      <a:pt x="0" y="4"/>
                    </a:lnTo>
                    <a:cubicBezTo>
                      <a:pt x="12" y="2"/>
                      <a:pt x="23" y="0"/>
                      <a:pt x="35" y="0"/>
                    </a:cubicBezTo>
                    <a:cubicBezTo>
                      <a:pt x="40" y="0"/>
                      <a:pt x="45" y="1"/>
                      <a:pt x="50" y="1"/>
                    </a:cubicBezTo>
                    <a:lnTo>
                      <a:pt x="134" y="85"/>
                    </a:lnTo>
                    <a:lnTo>
                      <a:pt x="108" y="11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81">
                <a:extLst>
                  <a:ext uri="{FF2B5EF4-FFF2-40B4-BE49-F238E27FC236}">
                    <a16:creationId xmlns:a16="http://schemas.microsoft.com/office/drawing/2014/main" xmlns="" id="{D8778A55-8342-4EFD-BC81-47286DAB7D8B}"/>
                  </a:ext>
                </a:extLst>
              </p:cNvPr>
              <p:cNvSpPr>
                <a:spLocks/>
              </p:cNvSpPr>
              <p:nvPr/>
            </p:nvSpPr>
            <p:spPr bwMode="auto">
              <a:xfrm>
                <a:off x="3628" y="3068"/>
                <a:ext cx="17" cy="20"/>
              </a:xfrm>
              <a:custGeom>
                <a:avLst/>
                <a:gdLst>
                  <a:gd name="T0" fmla="*/ 125 w 128"/>
                  <a:gd name="T1" fmla="*/ 154 h 154"/>
                  <a:gd name="T2" fmla="*/ 0 w 128"/>
                  <a:gd name="T3" fmla="*/ 30 h 154"/>
                  <a:gd name="T4" fmla="*/ 23 w 128"/>
                  <a:gd name="T5" fmla="*/ 0 h 154"/>
                  <a:gd name="T6" fmla="*/ 128 w 128"/>
                  <a:gd name="T7" fmla="*/ 105 h 154"/>
                  <a:gd name="T8" fmla="*/ 125 w 128"/>
                  <a:gd name="T9" fmla="*/ 123 h 154"/>
                  <a:gd name="T10" fmla="*/ 125 w 128"/>
                  <a:gd name="T11" fmla="*/ 154 h 154"/>
                </a:gdLst>
                <a:ahLst/>
                <a:cxnLst>
                  <a:cxn ang="0">
                    <a:pos x="T0" y="T1"/>
                  </a:cxn>
                  <a:cxn ang="0">
                    <a:pos x="T2" y="T3"/>
                  </a:cxn>
                  <a:cxn ang="0">
                    <a:pos x="T4" y="T5"/>
                  </a:cxn>
                  <a:cxn ang="0">
                    <a:pos x="T6" y="T7"/>
                  </a:cxn>
                  <a:cxn ang="0">
                    <a:pos x="T8" y="T9"/>
                  </a:cxn>
                  <a:cxn ang="0">
                    <a:pos x="T10" y="T11"/>
                  </a:cxn>
                </a:cxnLst>
                <a:rect l="0" t="0" r="r" b="b"/>
                <a:pathLst>
                  <a:path w="128" h="154">
                    <a:moveTo>
                      <a:pt x="125" y="154"/>
                    </a:moveTo>
                    <a:lnTo>
                      <a:pt x="0" y="30"/>
                    </a:lnTo>
                    <a:cubicBezTo>
                      <a:pt x="8" y="20"/>
                      <a:pt x="15" y="10"/>
                      <a:pt x="23" y="0"/>
                    </a:cubicBezTo>
                    <a:lnTo>
                      <a:pt x="128" y="105"/>
                    </a:lnTo>
                    <a:cubicBezTo>
                      <a:pt x="127" y="111"/>
                      <a:pt x="126" y="117"/>
                      <a:pt x="125" y="123"/>
                    </a:cubicBezTo>
                    <a:cubicBezTo>
                      <a:pt x="124" y="133"/>
                      <a:pt x="124" y="144"/>
                      <a:pt x="125" y="154"/>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82">
                <a:extLst>
                  <a:ext uri="{FF2B5EF4-FFF2-40B4-BE49-F238E27FC236}">
                    <a16:creationId xmlns:a16="http://schemas.microsoft.com/office/drawing/2014/main" xmlns="" id="{2E4F1F43-B1EA-40F5-84B1-26142EB52C91}"/>
                  </a:ext>
                </a:extLst>
              </p:cNvPr>
              <p:cNvSpPr>
                <a:spLocks noEditPoints="1"/>
              </p:cNvSpPr>
              <p:nvPr/>
            </p:nvSpPr>
            <p:spPr bwMode="auto">
              <a:xfrm>
                <a:off x="3645" y="3081"/>
                <a:ext cx="13" cy="17"/>
              </a:xfrm>
              <a:custGeom>
                <a:avLst/>
                <a:gdLst>
                  <a:gd name="T0" fmla="*/ 80 w 106"/>
                  <a:gd name="T1" fmla="*/ 128 h 128"/>
                  <a:gd name="T2" fmla="*/ 1 w 106"/>
                  <a:gd name="T3" fmla="*/ 49 h 128"/>
                  <a:gd name="T4" fmla="*/ 1 w 106"/>
                  <a:gd name="T5" fmla="*/ 18 h 128"/>
                  <a:gd name="T6" fmla="*/ 4 w 106"/>
                  <a:gd name="T7" fmla="*/ 0 h 128"/>
                  <a:gd name="T8" fmla="*/ 80 w 106"/>
                  <a:gd name="T9" fmla="*/ 76 h 128"/>
                  <a:gd name="T10" fmla="*/ 53 w 106"/>
                  <a:gd name="T11" fmla="*/ 102 h 128"/>
                  <a:gd name="T12" fmla="*/ 80 w 106"/>
                  <a:gd name="T13" fmla="*/ 128 h 128"/>
                  <a:gd name="T14" fmla="*/ 80 w 106"/>
                  <a:gd name="T15" fmla="*/ 128 h 128"/>
                  <a:gd name="T16" fmla="*/ 106 w 106"/>
                  <a:gd name="T17" fmla="*/ 102 h 128"/>
                  <a:gd name="T18" fmla="*/ 106 w 106"/>
                  <a:gd name="T19" fmla="*/ 102 h 128"/>
                  <a:gd name="T20" fmla="*/ 80 w 106"/>
                  <a:gd name="T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28">
                    <a:moveTo>
                      <a:pt x="80" y="128"/>
                    </a:moveTo>
                    <a:lnTo>
                      <a:pt x="1" y="49"/>
                    </a:lnTo>
                    <a:cubicBezTo>
                      <a:pt x="0" y="39"/>
                      <a:pt x="0" y="28"/>
                      <a:pt x="1" y="18"/>
                    </a:cubicBezTo>
                    <a:cubicBezTo>
                      <a:pt x="2" y="12"/>
                      <a:pt x="3" y="6"/>
                      <a:pt x="4" y="0"/>
                    </a:cubicBezTo>
                    <a:lnTo>
                      <a:pt x="80" y="76"/>
                    </a:lnTo>
                    <a:lnTo>
                      <a:pt x="53" y="102"/>
                    </a:lnTo>
                    <a:lnTo>
                      <a:pt x="80" y="128"/>
                    </a:lnTo>
                    <a:close/>
                    <a:moveTo>
                      <a:pt x="80" y="128"/>
                    </a:moveTo>
                    <a:lnTo>
                      <a:pt x="106" y="102"/>
                    </a:lnTo>
                    <a:lnTo>
                      <a:pt x="106" y="102"/>
                    </a:lnTo>
                    <a:lnTo>
                      <a:pt x="80" y="12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83">
                <a:extLst>
                  <a:ext uri="{FF2B5EF4-FFF2-40B4-BE49-F238E27FC236}">
                    <a16:creationId xmlns:a16="http://schemas.microsoft.com/office/drawing/2014/main" xmlns="" id="{86BE9268-E577-4998-9D59-2294FE1E799B}"/>
                  </a:ext>
                </a:extLst>
              </p:cNvPr>
              <p:cNvSpPr>
                <a:spLocks/>
              </p:cNvSpPr>
              <p:nvPr/>
            </p:nvSpPr>
            <p:spPr bwMode="auto">
              <a:xfrm>
                <a:off x="3680" y="3038"/>
                <a:ext cx="32" cy="29"/>
              </a:xfrm>
              <a:custGeom>
                <a:avLst/>
                <a:gdLst>
                  <a:gd name="T0" fmla="*/ 41 w 250"/>
                  <a:gd name="T1" fmla="*/ 226 h 226"/>
                  <a:gd name="T2" fmla="*/ 0 w 250"/>
                  <a:gd name="T3" fmla="*/ 215 h 226"/>
                  <a:gd name="T4" fmla="*/ 152 w 250"/>
                  <a:gd name="T5" fmla="*/ 63 h 226"/>
                  <a:gd name="T6" fmla="*/ 178 w 250"/>
                  <a:gd name="T7" fmla="*/ 36 h 226"/>
                  <a:gd name="T8" fmla="*/ 215 w 250"/>
                  <a:gd name="T9" fmla="*/ 0 h 226"/>
                  <a:gd name="T10" fmla="*/ 250 w 250"/>
                  <a:gd name="T11" fmla="*/ 17 h 226"/>
                  <a:gd name="T12" fmla="*/ 204 w 250"/>
                  <a:gd name="T13" fmla="*/ 63 h 226"/>
                  <a:gd name="T14" fmla="*/ 178 w 250"/>
                  <a:gd name="T15" fmla="*/ 89 h 226"/>
                  <a:gd name="T16" fmla="*/ 41 w 250"/>
                  <a:gd name="T17"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226">
                    <a:moveTo>
                      <a:pt x="41" y="226"/>
                    </a:moveTo>
                    <a:cubicBezTo>
                      <a:pt x="27" y="222"/>
                      <a:pt x="13" y="218"/>
                      <a:pt x="0" y="215"/>
                    </a:cubicBezTo>
                    <a:lnTo>
                      <a:pt x="152" y="63"/>
                    </a:lnTo>
                    <a:lnTo>
                      <a:pt x="178" y="36"/>
                    </a:lnTo>
                    <a:lnTo>
                      <a:pt x="215" y="0"/>
                    </a:lnTo>
                    <a:cubicBezTo>
                      <a:pt x="226" y="5"/>
                      <a:pt x="238" y="11"/>
                      <a:pt x="250" y="17"/>
                    </a:cubicBezTo>
                    <a:lnTo>
                      <a:pt x="204" y="63"/>
                    </a:lnTo>
                    <a:lnTo>
                      <a:pt x="178" y="89"/>
                    </a:lnTo>
                    <a:lnTo>
                      <a:pt x="41" y="22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Freeform 184">
                <a:extLst>
                  <a:ext uri="{FF2B5EF4-FFF2-40B4-BE49-F238E27FC236}">
                    <a16:creationId xmlns:a16="http://schemas.microsoft.com/office/drawing/2014/main" xmlns="" id="{68A69FFE-8DF5-4FE8-9F51-EA722F5C642C}"/>
                  </a:ext>
                </a:extLst>
              </p:cNvPr>
              <p:cNvSpPr>
                <a:spLocks/>
              </p:cNvSpPr>
              <p:nvPr/>
            </p:nvSpPr>
            <p:spPr bwMode="auto">
              <a:xfrm>
                <a:off x="3651" y="3066"/>
                <a:ext cx="34" cy="32"/>
              </a:xfrm>
              <a:custGeom>
                <a:avLst/>
                <a:gdLst>
                  <a:gd name="T0" fmla="*/ 27 w 261"/>
                  <a:gd name="T1" fmla="*/ 245 h 245"/>
                  <a:gd name="T2" fmla="*/ 27 w 261"/>
                  <a:gd name="T3" fmla="*/ 245 h 245"/>
                  <a:gd name="T4" fmla="*/ 0 w 261"/>
                  <a:gd name="T5" fmla="*/ 219 h 245"/>
                  <a:gd name="T6" fmla="*/ 27 w 261"/>
                  <a:gd name="T7" fmla="*/ 193 h 245"/>
                  <a:gd name="T8" fmla="*/ 220 w 261"/>
                  <a:gd name="T9" fmla="*/ 0 h 245"/>
                  <a:gd name="T10" fmla="*/ 261 w 261"/>
                  <a:gd name="T11" fmla="*/ 11 h 245"/>
                  <a:gd name="T12" fmla="*/ 53 w 261"/>
                  <a:gd name="T13" fmla="*/ 219 h 245"/>
                  <a:gd name="T14" fmla="*/ 27 w 261"/>
                  <a:gd name="T15" fmla="*/ 245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45">
                    <a:moveTo>
                      <a:pt x="27" y="245"/>
                    </a:moveTo>
                    <a:lnTo>
                      <a:pt x="27" y="245"/>
                    </a:lnTo>
                    <a:lnTo>
                      <a:pt x="0" y="219"/>
                    </a:lnTo>
                    <a:lnTo>
                      <a:pt x="27" y="193"/>
                    </a:lnTo>
                    <a:lnTo>
                      <a:pt x="220" y="0"/>
                    </a:lnTo>
                    <a:cubicBezTo>
                      <a:pt x="233" y="3"/>
                      <a:pt x="247" y="7"/>
                      <a:pt x="261" y="11"/>
                    </a:cubicBezTo>
                    <a:lnTo>
                      <a:pt x="53" y="219"/>
                    </a:lnTo>
                    <a:lnTo>
                      <a:pt x="27" y="24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Freeform 185">
                <a:extLst>
                  <a:ext uri="{FF2B5EF4-FFF2-40B4-BE49-F238E27FC236}">
                    <a16:creationId xmlns:a16="http://schemas.microsoft.com/office/drawing/2014/main" xmlns="" id="{2C124B43-DE83-441D-8DDF-A0D7F171FEFC}"/>
                  </a:ext>
                </a:extLst>
              </p:cNvPr>
              <p:cNvSpPr>
                <a:spLocks/>
              </p:cNvSpPr>
              <p:nvPr/>
            </p:nvSpPr>
            <p:spPr bwMode="auto">
              <a:xfrm>
                <a:off x="3748" y="3069"/>
                <a:ext cx="25" cy="29"/>
              </a:xfrm>
              <a:custGeom>
                <a:avLst/>
                <a:gdLst>
                  <a:gd name="T0" fmla="*/ 27 w 196"/>
                  <a:gd name="T1" fmla="*/ 222 h 222"/>
                  <a:gd name="T2" fmla="*/ 27 w 196"/>
                  <a:gd name="T3" fmla="*/ 222 h 222"/>
                  <a:gd name="T4" fmla="*/ 0 w 196"/>
                  <a:gd name="T5" fmla="*/ 196 h 222"/>
                  <a:gd name="T6" fmla="*/ 27 w 196"/>
                  <a:gd name="T7" fmla="*/ 170 h 222"/>
                  <a:gd name="T8" fmla="*/ 196 w 196"/>
                  <a:gd name="T9" fmla="*/ 0 h 222"/>
                  <a:gd name="T10" fmla="*/ 162 w 196"/>
                  <a:gd name="T11" fmla="*/ 87 h 222"/>
                  <a:gd name="T12" fmla="*/ 53 w 196"/>
                  <a:gd name="T13" fmla="*/ 196 h 222"/>
                  <a:gd name="T14" fmla="*/ 27 w 196"/>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222">
                    <a:moveTo>
                      <a:pt x="27" y="222"/>
                    </a:moveTo>
                    <a:lnTo>
                      <a:pt x="27" y="222"/>
                    </a:lnTo>
                    <a:lnTo>
                      <a:pt x="0" y="196"/>
                    </a:lnTo>
                    <a:lnTo>
                      <a:pt x="27" y="170"/>
                    </a:lnTo>
                    <a:lnTo>
                      <a:pt x="196" y="0"/>
                    </a:lnTo>
                    <a:cubicBezTo>
                      <a:pt x="184" y="29"/>
                      <a:pt x="173" y="58"/>
                      <a:pt x="162" y="87"/>
                    </a:cubicBezTo>
                    <a:lnTo>
                      <a:pt x="53" y="196"/>
                    </a:lnTo>
                    <a:lnTo>
                      <a:pt x="27" y="222"/>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7" name="Freeform 186">
                <a:extLst>
                  <a:ext uri="{FF2B5EF4-FFF2-40B4-BE49-F238E27FC236}">
                    <a16:creationId xmlns:a16="http://schemas.microsoft.com/office/drawing/2014/main" xmlns="" id="{9129DC63-91BF-4F43-A9F8-9DA83427B3DF}"/>
                  </a:ext>
                </a:extLst>
              </p:cNvPr>
              <p:cNvSpPr>
                <a:spLocks/>
              </p:cNvSpPr>
              <p:nvPr/>
            </p:nvSpPr>
            <p:spPr bwMode="auto">
              <a:xfrm>
                <a:off x="3769" y="3048"/>
                <a:ext cx="32" cy="32"/>
              </a:xfrm>
              <a:custGeom>
                <a:avLst/>
                <a:gdLst>
                  <a:gd name="T0" fmla="*/ 0 w 250"/>
                  <a:gd name="T1" fmla="*/ 250 h 250"/>
                  <a:gd name="T2" fmla="*/ 34 w 250"/>
                  <a:gd name="T3" fmla="*/ 163 h 250"/>
                  <a:gd name="T4" fmla="*/ 195 w 250"/>
                  <a:gd name="T5" fmla="*/ 3 h 250"/>
                  <a:gd name="T6" fmla="*/ 246 w 250"/>
                  <a:gd name="T7" fmla="*/ 0 h 250"/>
                  <a:gd name="T8" fmla="*/ 250 w 250"/>
                  <a:gd name="T9" fmla="*/ 0 h 250"/>
                  <a:gd name="T10" fmla="*/ 236 w 250"/>
                  <a:gd name="T11" fmla="*/ 14 h 250"/>
                  <a:gd name="T12" fmla="*/ 0 w 250"/>
                  <a:gd name="T13" fmla="*/ 250 h 250"/>
                </a:gdLst>
                <a:ahLst/>
                <a:cxnLst>
                  <a:cxn ang="0">
                    <a:pos x="T0" y="T1"/>
                  </a:cxn>
                  <a:cxn ang="0">
                    <a:pos x="T2" y="T3"/>
                  </a:cxn>
                  <a:cxn ang="0">
                    <a:pos x="T4" y="T5"/>
                  </a:cxn>
                  <a:cxn ang="0">
                    <a:pos x="T6" y="T7"/>
                  </a:cxn>
                  <a:cxn ang="0">
                    <a:pos x="T8" y="T9"/>
                  </a:cxn>
                  <a:cxn ang="0">
                    <a:pos x="T10" y="T11"/>
                  </a:cxn>
                  <a:cxn ang="0">
                    <a:pos x="T12" y="T13"/>
                  </a:cxn>
                </a:cxnLst>
                <a:rect l="0" t="0" r="r" b="b"/>
                <a:pathLst>
                  <a:path w="250" h="250">
                    <a:moveTo>
                      <a:pt x="0" y="250"/>
                    </a:moveTo>
                    <a:cubicBezTo>
                      <a:pt x="11" y="221"/>
                      <a:pt x="22" y="192"/>
                      <a:pt x="34" y="163"/>
                    </a:cubicBezTo>
                    <a:lnTo>
                      <a:pt x="195" y="3"/>
                    </a:lnTo>
                    <a:cubicBezTo>
                      <a:pt x="212" y="1"/>
                      <a:pt x="229" y="0"/>
                      <a:pt x="246" y="0"/>
                    </a:cubicBezTo>
                    <a:lnTo>
                      <a:pt x="250" y="0"/>
                    </a:lnTo>
                    <a:lnTo>
                      <a:pt x="236" y="14"/>
                    </a:lnTo>
                    <a:lnTo>
                      <a:pt x="0" y="25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8" name="Freeform 187">
                <a:extLst>
                  <a:ext uri="{FF2B5EF4-FFF2-40B4-BE49-F238E27FC236}">
                    <a16:creationId xmlns:a16="http://schemas.microsoft.com/office/drawing/2014/main" xmlns="" id="{330DA9EB-7059-4962-A517-1D139DF099EF}"/>
                  </a:ext>
                </a:extLst>
              </p:cNvPr>
              <p:cNvSpPr>
                <a:spLocks/>
              </p:cNvSpPr>
              <p:nvPr/>
            </p:nvSpPr>
            <p:spPr bwMode="auto">
              <a:xfrm>
                <a:off x="3844" y="3087"/>
                <a:ext cx="7" cy="11"/>
              </a:xfrm>
              <a:custGeom>
                <a:avLst/>
                <a:gdLst>
                  <a:gd name="T0" fmla="*/ 3 w 7"/>
                  <a:gd name="T1" fmla="*/ 11 h 11"/>
                  <a:gd name="T2" fmla="*/ 0 w 7"/>
                  <a:gd name="T3" fmla="*/ 7 h 11"/>
                  <a:gd name="T4" fmla="*/ 3 w 7"/>
                  <a:gd name="T5" fmla="*/ 4 h 11"/>
                  <a:gd name="T6" fmla="*/ 4 w 7"/>
                  <a:gd name="T7" fmla="*/ 4 h 11"/>
                  <a:gd name="T8" fmla="*/ 7 w 7"/>
                  <a:gd name="T9" fmla="*/ 0 h 11"/>
                  <a:gd name="T10" fmla="*/ 7 w 7"/>
                  <a:gd name="T11" fmla="*/ 7 h 11"/>
                  <a:gd name="T12" fmla="*/ 3 w 7"/>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 h="11">
                    <a:moveTo>
                      <a:pt x="3" y="11"/>
                    </a:moveTo>
                    <a:lnTo>
                      <a:pt x="0" y="7"/>
                    </a:lnTo>
                    <a:lnTo>
                      <a:pt x="3" y="4"/>
                    </a:lnTo>
                    <a:lnTo>
                      <a:pt x="4" y="4"/>
                    </a:lnTo>
                    <a:lnTo>
                      <a:pt x="7" y="0"/>
                    </a:lnTo>
                    <a:lnTo>
                      <a:pt x="7" y="7"/>
                    </a:lnTo>
                    <a:lnTo>
                      <a:pt x="3" y="1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9" name="Freeform 188">
                <a:extLst>
                  <a:ext uri="{FF2B5EF4-FFF2-40B4-BE49-F238E27FC236}">
                    <a16:creationId xmlns:a16="http://schemas.microsoft.com/office/drawing/2014/main" xmlns="" id="{1E6E88D3-6460-4B01-A300-489F203B756C}"/>
                  </a:ext>
                </a:extLst>
              </p:cNvPr>
              <p:cNvSpPr>
                <a:spLocks noEditPoints="1"/>
              </p:cNvSpPr>
              <p:nvPr/>
            </p:nvSpPr>
            <p:spPr bwMode="auto">
              <a:xfrm>
                <a:off x="3803" y="3146"/>
                <a:ext cx="48" cy="52"/>
              </a:xfrm>
              <a:custGeom>
                <a:avLst/>
                <a:gdLst>
                  <a:gd name="T0" fmla="*/ 369 w 369"/>
                  <a:gd name="T1" fmla="*/ 396 h 396"/>
                  <a:gd name="T2" fmla="*/ 369 w 369"/>
                  <a:gd name="T3" fmla="*/ 396 h 396"/>
                  <a:gd name="T4" fmla="*/ 369 w 369"/>
                  <a:gd name="T5" fmla="*/ 396 h 396"/>
                  <a:gd name="T6" fmla="*/ 369 w 369"/>
                  <a:gd name="T7" fmla="*/ 396 h 396"/>
                  <a:gd name="T8" fmla="*/ 343 w 369"/>
                  <a:gd name="T9" fmla="*/ 370 h 396"/>
                  <a:gd name="T10" fmla="*/ 26 w 369"/>
                  <a:gd name="T11" fmla="*/ 53 h 396"/>
                  <a:gd name="T12" fmla="*/ 52 w 369"/>
                  <a:gd name="T13" fmla="*/ 27 h 396"/>
                  <a:gd name="T14" fmla="*/ 369 w 369"/>
                  <a:gd name="T15" fmla="*/ 343 h 396"/>
                  <a:gd name="T16" fmla="*/ 343 w 369"/>
                  <a:gd name="T17" fmla="*/ 370 h 396"/>
                  <a:gd name="T18" fmla="*/ 0 w 369"/>
                  <a:gd name="T19" fmla="*/ 27 h 396"/>
                  <a:gd name="T20" fmla="*/ 0 w 369"/>
                  <a:gd name="T21" fmla="*/ 26 h 396"/>
                  <a:gd name="T22" fmla="*/ 26 w 369"/>
                  <a:gd name="T23" fmla="*/ 0 h 396"/>
                  <a:gd name="T24" fmla="*/ 0 w 369"/>
                  <a:gd name="T25" fmla="*/ 2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396">
                    <a:moveTo>
                      <a:pt x="369" y="396"/>
                    </a:moveTo>
                    <a:lnTo>
                      <a:pt x="369" y="396"/>
                    </a:lnTo>
                    <a:lnTo>
                      <a:pt x="369" y="396"/>
                    </a:lnTo>
                    <a:lnTo>
                      <a:pt x="369" y="396"/>
                    </a:lnTo>
                    <a:close/>
                    <a:moveTo>
                      <a:pt x="343" y="370"/>
                    </a:moveTo>
                    <a:lnTo>
                      <a:pt x="26" y="53"/>
                    </a:lnTo>
                    <a:lnTo>
                      <a:pt x="52" y="27"/>
                    </a:lnTo>
                    <a:lnTo>
                      <a:pt x="369" y="343"/>
                    </a:lnTo>
                    <a:lnTo>
                      <a:pt x="343" y="370"/>
                    </a:lnTo>
                    <a:moveTo>
                      <a:pt x="0" y="27"/>
                    </a:moveTo>
                    <a:lnTo>
                      <a:pt x="0" y="26"/>
                    </a:lnTo>
                    <a:lnTo>
                      <a:pt x="26" y="0"/>
                    </a:lnTo>
                    <a:lnTo>
                      <a:pt x="0" y="2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0" name="Freeform 189">
                <a:extLst>
                  <a:ext uri="{FF2B5EF4-FFF2-40B4-BE49-F238E27FC236}">
                    <a16:creationId xmlns:a16="http://schemas.microsoft.com/office/drawing/2014/main" xmlns="" id="{4C8B7431-26EA-485C-9F9F-6CAB1D529D45}"/>
                  </a:ext>
                </a:extLst>
              </p:cNvPr>
              <p:cNvSpPr>
                <a:spLocks noEditPoints="1"/>
              </p:cNvSpPr>
              <p:nvPr/>
            </p:nvSpPr>
            <p:spPr bwMode="auto">
              <a:xfrm>
                <a:off x="3803" y="3243"/>
                <a:ext cx="48" cy="51"/>
              </a:xfrm>
              <a:custGeom>
                <a:avLst/>
                <a:gdLst>
                  <a:gd name="T0" fmla="*/ 370 w 370"/>
                  <a:gd name="T1" fmla="*/ 396 h 396"/>
                  <a:gd name="T2" fmla="*/ 370 w 370"/>
                  <a:gd name="T3" fmla="*/ 396 h 396"/>
                  <a:gd name="T4" fmla="*/ 370 w 370"/>
                  <a:gd name="T5" fmla="*/ 396 h 396"/>
                  <a:gd name="T6" fmla="*/ 370 w 370"/>
                  <a:gd name="T7" fmla="*/ 396 h 396"/>
                  <a:gd name="T8" fmla="*/ 344 w 370"/>
                  <a:gd name="T9" fmla="*/ 370 h 396"/>
                  <a:gd name="T10" fmla="*/ 27 w 370"/>
                  <a:gd name="T11" fmla="*/ 53 h 396"/>
                  <a:gd name="T12" fmla="*/ 53 w 370"/>
                  <a:gd name="T13" fmla="*/ 27 h 396"/>
                  <a:gd name="T14" fmla="*/ 370 w 370"/>
                  <a:gd name="T15" fmla="*/ 343 h 396"/>
                  <a:gd name="T16" fmla="*/ 344 w 370"/>
                  <a:gd name="T17" fmla="*/ 370 h 396"/>
                  <a:gd name="T18" fmla="*/ 1 w 370"/>
                  <a:gd name="T19" fmla="*/ 27 h 396"/>
                  <a:gd name="T20" fmla="*/ 0 w 370"/>
                  <a:gd name="T21" fmla="*/ 26 h 396"/>
                  <a:gd name="T22" fmla="*/ 26 w 370"/>
                  <a:gd name="T23" fmla="*/ 0 h 396"/>
                  <a:gd name="T24" fmla="*/ 27 w 370"/>
                  <a:gd name="T25" fmla="*/ 0 h 396"/>
                  <a:gd name="T26" fmla="*/ 1 w 370"/>
                  <a:gd name="T27" fmla="*/ 2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396">
                    <a:moveTo>
                      <a:pt x="370" y="396"/>
                    </a:moveTo>
                    <a:lnTo>
                      <a:pt x="370" y="396"/>
                    </a:lnTo>
                    <a:lnTo>
                      <a:pt x="370" y="396"/>
                    </a:lnTo>
                    <a:lnTo>
                      <a:pt x="370" y="396"/>
                    </a:lnTo>
                    <a:close/>
                    <a:moveTo>
                      <a:pt x="344" y="370"/>
                    </a:moveTo>
                    <a:lnTo>
                      <a:pt x="27" y="53"/>
                    </a:lnTo>
                    <a:lnTo>
                      <a:pt x="53" y="27"/>
                    </a:lnTo>
                    <a:lnTo>
                      <a:pt x="370" y="343"/>
                    </a:lnTo>
                    <a:lnTo>
                      <a:pt x="344" y="370"/>
                    </a:lnTo>
                    <a:moveTo>
                      <a:pt x="1" y="27"/>
                    </a:moveTo>
                    <a:lnTo>
                      <a:pt x="0" y="26"/>
                    </a:lnTo>
                    <a:lnTo>
                      <a:pt x="26" y="0"/>
                    </a:lnTo>
                    <a:lnTo>
                      <a:pt x="27" y="0"/>
                    </a:lnTo>
                    <a:lnTo>
                      <a:pt x="1" y="27"/>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90">
                <a:extLst>
                  <a:ext uri="{FF2B5EF4-FFF2-40B4-BE49-F238E27FC236}">
                    <a16:creationId xmlns:a16="http://schemas.microsoft.com/office/drawing/2014/main" xmlns="" id="{A4E5514B-213A-4B53-925F-414D3BA3832C}"/>
                  </a:ext>
                </a:extLst>
              </p:cNvPr>
              <p:cNvSpPr>
                <a:spLocks noEditPoints="1"/>
              </p:cNvSpPr>
              <p:nvPr/>
            </p:nvSpPr>
            <p:spPr bwMode="auto">
              <a:xfrm>
                <a:off x="3803" y="3339"/>
                <a:ext cx="48" cy="51"/>
              </a:xfrm>
              <a:custGeom>
                <a:avLst/>
                <a:gdLst>
                  <a:gd name="T0" fmla="*/ 370 w 370"/>
                  <a:gd name="T1" fmla="*/ 397 h 397"/>
                  <a:gd name="T2" fmla="*/ 370 w 370"/>
                  <a:gd name="T3" fmla="*/ 397 h 397"/>
                  <a:gd name="T4" fmla="*/ 370 w 370"/>
                  <a:gd name="T5" fmla="*/ 397 h 397"/>
                  <a:gd name="T6" fmla="*/ 370 w 370"/>
                  <a:gd name="T7" fmla="*/ 397 h 397"/>
                  <a:gd name="T8" fmla="*/ 344 w 370"/>
                  <a:gd name="T9" fmla="*/ 371 h 397"/>
                  <a:gd name="T10" fmla="*/ 27 w 370"/>
                  <a:gd name="T11" fmla="*/ 54 h 397"/>
                  <a:gd name="T12" fmla="*/ 53 w 370"/>
                  <a:gd name="T13" fmla="*/ 28 h 397"/>
                  <a:gd name="T14" fmla="*/ 370 w 370"/>
                  <a:gd name="T15" fmla="*/ 345 h 397"/>
                  <a:gd name="T16" fmla="*/ 344 w 370"/>
                  <a:gd name="T17" fmla="*/ 371 h 397"/>
                  <a:gd name="T18" fmla="*/ 1 w 370"/>
                  <a:gd name="T19" fmla="*/ 28 h 397"/>
                  <a:gd name="T20" fmla="*/ 0 w 370"/>
                  <a:gd name="T21" fmla="*/ 27 h 397"/>
                  <a:gd name="T22" fmla="*/ 26 w 370"/>
                  <a:gd name="T23" fmla="*/ 0 h 397"/>
                  <a:gd name="T24" fmla="*/ 27 w 370"/>
                  <a:gd name="T25" fmla="*/ 1 h 397"/>
                  <a:gd name="T26" fmla="*/ 1 w 370"/>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0" h="397">
                    <a:moveTo>
                      <a:pt x="370" y="397"/>
                    </a:moveTo>
                    <a:lnTo>
                      <a:pt x="370" y="397"/>
                    </a:lnTo>
                    <a:lnTo>
                      <a:pt x="370" y="397"/>
                    </a:lnTo>
                    <a:lnTo>
                      <a:pt x="370" y="397"/>
                    </a:lnTo>
                    <a:close/>
                    <a:moveTo>
                      <a:pt x="344" y="371"/>
                    </a:moveTo>
                    <a:lnTo>
                      <a:pt x="27" y="54"/>
                    </a:lnTo>
                    <a:lnTo>
                      <a:pt x="53" y="28"/>
                    </a:lnTo>
                    <a:lnTo>
                      <a:pt x="370" y="345"/>
                    </a:lnTo>
                    <a:lnTo>
                      <a:pt x="344" y="371"/>
                    </a:lnTo>
                    <a:moveTo>
                      <a:pt x="1" y="28"/>
                    </a:moveTo>
                    <a:lnTo>
                      <a:pt x="0" y="27"/>
                    </a:lnTo>
                    <a:lnTo>
                      <a:pt x="26" y="0"/>
                    </a:lnTo>
                    <a:lnTo>
                      <a:pt x="27" y="1"/>
                    </a:lnTo>
                    <a:lnTo>
                      <a:pt x="1"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91">
                <a:extLst>
                  <a:ext uri="{FF2B5EF4-FFF2-40B4-BE49-F238E27FC236}">
                    <a16:creationId xmlns:a16="http://schemas.microsoft.com/office/drawing/2014/main" xmlns="" id="{D29DC953-12C6-4ECA-B505-072E4FBCBF85}"/>
                  </a:ext>
                </a:extLst>
              </p:cNvPr>
              <p:cNvSpPr>
                <a:spLocks noEditPoints="1"/>
              </p:cNvSpPr>
              <p:nvPr/>
            </p:nvSpPr>
            <p:spPr bwMode="auto">
              <a:xfrm>
                <a:off x="3803" y="3435"/>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92">
                <a:extLst>
                  <a:ext uri="{FF2B5EF4-FFF2-40B4-BE49-F238E27FC236}">
                    <a16:creationId xmlns:a16="http://schemas.microsoft.com/office/drawing/2014/main" xmlns="" id="{3CD481B3-F2A5-4745-9FCF-E4FBF76EC171}"/>
                  </a:ext>
                </a:extLst>
              </p:cNvPr>
              <p:cNvSpPr>
                <a:spLocks noEditPoints="1"/>
              </p:cNvSpPr>
              <p:nvPr/>
            </p:nvSpPr>
            <p:spPr bwMode="auto">
              <a:xfrm>
                <a:off x="3803" y="3531"/>
                <a:ext cx="48" cy="52"/>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93">
                <a:extLst>
                  <a:ext uri="{FF2B5EF4-FFF2-40B4-BE49-F238E27FC236}">
                    <a16:creationId xmlns:a16="http://schemas.microsoft.com/office/drawing/2014/main" xmlns="" id="{654611F3-F39E-4FE3-8A29-DC1D186DEF33}"/>
                  </a:ext>
                </a:extLst>
              </p:cNvPr>
              <p:cNvSpPr>
                <a:spLocks noEditPoints="1"/>
              </p:cNvSpPr>
              <p:nvPr/>
            </p:nvSpPr>
            <p:spPr bwMode="auto">
              <a:xfrm>
                <a:off x="3803" y="3628"/>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moveTo>
                      <a:pt x="2" y="28"/>
                    </a:moveTo>
                    <a:lnTo>
                      <a:pt x="0" y="26"/>
                    </a:lnTo>
                    <a:lnTo>
                      <a:pt x="26" y="0"/>
                    </a:lnTo>
                    <a:lnTo>
                      <a:pt x="28"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94">
                <a:extLst>
                  <a:ext uri="{FF2B5EF4-FFF2-40B4-BE49-F238E27FC236}">
                    <a16:creationId xmlns:a16="http://schemas.microsoft.com/office/drawing/2014/main" xmlns="" id="{B19B8CEE-7CAC-466F-B889-FD304CFE2C20}"/>
                  </a:ext>
                </a:extLst>
              </p:cNvPr>
              <p:cNvSpPr>
                <a:spLocks noEditPoints="1"/>
              </p:cNvSpPr>
              <p:nvPr/>
            </p:nvSpPr>
            <p:spPr bwMode="auto">
              <a:xfrm>
                <a:off x="3803" y="3724"/>
                <a:ext cx="48" cy="51"/>
              </a:xfrm>
              <a:custGeom>
                <a:avLst/>
                <a:gdLst>
                  <a:gd name="T0" fmla="*/ 371 w 371"/>
                  <a:gd name="T1" fmla="*/ 397 h 397"/>
                  <a:gd name="T2" fmla="*/ 371 w 371"/>
                  <a:gd name="T3" fmla="*/ 397 h 397"/>
                  <a:gd name="T4" fmla="*/ 371 w 371"/>
                  <a:gd name="T5" fmla="*/ 397 h 397"/>
                  <a:gd name="T6" fmla="*/ 371 w 371"/>
                  <a:gd name="T7" fmla="*/ 397 h 397"/>
                  <a:gd name="T8" fmla="*/ 345 w 371"/>
                  <a:gd name="T9" fmla="*/ 371 h 397"/>
                  <a:gd name="T10" fmla="*/ 28 w 371"/>
                  <a:gd name="T11" fmla="*/ 54 h 397"/>
                  <a:gd name="T12" fmla="*/ 54 w 371"/>
                  <a:gd name="T13" fmla="*/ 28 h 397"/>
                  <a:gd name="T14" fmla="*/ 371 w 371"/>
                  <a:gd name="T15" fmla="*/ 345 h 397"/>
                  <a:gd name="T16" fmla="*/ 345 w 371"/>
                  <a:gd name="T17" fmla="*/ 371 h 397"/>
                  <a:gd name="T18" fmla="*/ 2 w 371"/>
                  <a:gd name="T19" fmla="*/ 28 h 397"/>
                  <a:gd name="T20" fmla="*/ 0 w 371"/>
                  <a:gd name="T21" fmla="*/ 26 h 397"/>
                  <a:gd name="T22" fmla="*/ 26 w 371"/>
                  <a:gd name="T23" fmla="*/ 0 h 397"/>
                  <a:gd name="T24" fmla="*/ 28 w 371"/>
                  <a:gd name="T25" fmla="*/ 2 h 397"/>
                  <a:gd name="T26" fmla="*/ 2 w 371"/>
                  <a:gd name="T27" fmla="*/ 28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1" h="397">
                    <a:moveTo>
                      <a:pt x="371" y="397"/>
                    </a:moveTo>
                    <a:lnTo>
                      <a:pt x="371" y="397"/>
                    </a:lnTo>
                    <a:lnTo>
                      <a:pt x="371" y="397"/>
                    </a:lnTo>
                    <a:lnTo>
                      <a:pt x="371" y="397"/>
                    </a:lnTo>
                    <a:close/>
                    <a:moveTo>
                      <a:pt x="345" y="371"/>
                    </a:moveTo>
                    <a:lnTo>
                      <a:pt x="28" y="54"/>
                    </a:lnTo>
                    <a:lnTo>
                      <a:pt x="54" y="28"/>
                    </a:lnTo>
                    <a:lnTo>
                      <a:pt x="371" y="345"/>
                    </a:lnTo>
                    <a:lnTo>
                      <a:pt x="345" y="371"/>
                    </a:lnTo>
                    <a:close/>
                    <a:moveTo>
                      <a:pt x="2" y="28"/>
                    </a:moveTo>
                    <a:lnTo>
                      <a:pt x="0" y="26"/>
                    </a:lnTo>
                    <a:lnTo>
                      <a:pt x="26" y="0"/>
                    </a:lnTo>
                    <a:lnTo>
                      <a:pt x="28" y="2"/>
                    </a:lnTo>
                    <a:lnTo>
                      <a:pt x="2" y="28"/>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95">
                <a:extLst>
                  <a:ext uri="{FF2B5EF4-FFF2-40B4-BE49-F238E27FC236}">
                    <a16:creationId xmlns:a16="http://schemas.microsoft.com/office/drawing/2014/main" xmlns="" id="{AAF8A236-540E-406C-BC20-E287EB07DF8E}"/>
                  </a:ext>
                </a:extLst>
              </p:cNvPr>
              <p:cNvSpPr>
                <a:spLocks noEditPoints="1"/>
              </p:cNvSpPr>
              <p:nvPr/>
            </p:nvSpPr>
            <p:spPr bwMode="auto">
              <a:xfrm>
                <a:off x="3803" y="3820"/>
                <a:ext cx="35" cy="31"/>
              </a:xfrm>
              <a:custGeom>
                <a:avLst/>
                <a:gdLst>
                  <a:gd name="T0" fmla="*/ 268 w 268"/>
                  <a:gd name="T1" fmla="*/ 241 h 241"/>
                  <a:gd name="T2" fmla="*/ 214 w 268"/>
                  <a:gd name="T3" fmla="*/ 240 h 241"/>
                  <a:gd name="T4" fmla="*/ 28 w 268"/>
                  <a:gd name="T5" fmla="*/ 54 h 241"/>
                  <a:gd name="T6" fmla="*/ 54 w 268"/>
                  <a:gd name="T7" fmla="*/ 28 h 241"/>
                  <a:gd name="T8" fmla="*/ 268 w 268"/>
                  <a:gd name="T9" fmla="*/ 241 h 241"/>
                  <a:gd name="T10" fmla="*/ 2 w 268"/>
                  <a:gd name="T11" fmla="*/ 28 h 241"/>
                  <a:gd name="T12" fmla="*/ 0 w 268"/>
                  <a:gd name="T13" fmla="*/ 26 h 241"/>
                  <a:gd name="T14" fmla="*/ 26 w 268"/>
                  <a:gd name="T15" fmla="*/ 0 h 241"/>
                  <a:gd name="T16" fmla="*/ 28 w 268"/>
                  <a:gd name="T17" fmla="*/ 2 h 241"/>
                  <a:gd name="T18" fmla="*/ 2 w 268"/>
                  <a:gd name="T19" fmla="*/ 2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8" h="241">
                    <a:moveTo>
                      <a:pt x="268" y="241"/>
                    </a:moveTo>
                    <a:cubicBezTo>
                      <a:pt x="250" y="241"/>
                      <a:pt x="232" y="240"/>
                      <a:pt x="214" y="240"/>
                    </a:cubicBezTo>
                    <a:lnTo>
                      <a:pt x="28" y="54"/>
                    </a:lnTo>
                    <a:lnTo>
                      <a:pt x="54" y="28"/>
                    </a:lnTo>
                    <a:lnTo>
                      <a:pt x="268" y="241"/>
                    </a:lnTo>
                    <a:close/>
                    <a:moveTo>
                      <a:pt x="2" y="28"/>
                    </a:moveTo>
                    <a:lnTo>
                      <a:pt x="0" y="26"/>
                    </a:lnTo>
                    <a:lnTo>
                      <a:pt x="26" y="0"/>
                    </a:lnTo>
                    <a:lnTo>
                      <a:pt x="28" y="2"/>
                    </a:lnTo>
                    <a:lnTo>
                      <a:pt x="2" y="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96">
                <a:extLst>
                  <a:ext uri="{FF2B5EF4-FFF2-40B4-BE49-F238E27FC236}">
                    <a16:creationId xmlns:a16="http://schemas.microsoft.com/office/drawing/2014/main" xmlns="" id="{27905D46-C336-47E2-8473-33A5D3CE9A6C}"/>
                  </a:ext>
                </a:extLst>
              </p:cNvPr>
              <p:cNvSpPr>
                <a:spLocks noEditPoints="1"/>
              </p:cNvSpPr>
              <p:nvPr/>
            </p:nvSpPr>
            <p:spPr bwMode="auto">
              <a:xfrm>
                <a:off x="3803" y="3776"/>
                <a:ext cx="48" cy="51"/>
              </a:xfrm>
              <a:custGeom>
                <a:avLst/>
                <a:gdLst>
                  <a:gd name="T0" fmla="*/ 26 w 371"/>
                  <a:gd name="T1" fmla="*/ 397 h 397"/>
                  <a:gd name="T2" fmla="*/ 0 w 371"/>
                  <a:gd name="T3" fmla="*/ 371 h 397"/>
                  <a:gd name="T4" fmla="*/ 2 w 371"/>
                  <a:gd name="T5" fmla="*/ 369 h 397"/>
                  <a:gd name="T6" fmla="*/ 28 w 371"/>
                  <a:gd name="T7" fmla="*/ 343 h 397"/>
                  <a:gd name="T8" fmla="*/ 345 w 371"/>
                  <a:gd name="T9" fmla="*/ 26 h 397"/>
                  <a:gd name="T10" fmla="*/ 371 w 371"/>
                  <a:gd name="T11" fmla="*/ 52 h 397"/>
                  <a:gd name="T12" fmla="*/ 54 w 371"/>
                  <a:gd name="T13" fmla="*/ 369 h 397"/>
                  <a:gd name="T14" fmla="*/ 28 w 371"/>
                  <a:gd name="T15" fmla="*/ 395 h 397"/>
                  <a:gd name="T16" fmla="*/ 26 w 371"/>
                  <a:gd name="T17" fmla="*/ 397 h 397"/>
                  <a:gd name="T18" fmla="*/ 371 w 371"/>
                  <a:gd name="T19" fmla="*/ 0 h 397"/>
                  <a:gd name="T20" fmla="*/ 371 w 371"/>
                  <a:gd name="T21" fmla="*/ 0 h 397"/>
                  <a:gd name="T22" fmla="*/ 371 w 371"/>
                  <a:gd name="T23" fmla="*/ 0 h 397"/>
                  <a:gd name="T24" fmla="*/ 371 w 371"/>
                  <a:gd name="T25"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7">
                    <a:moveTo>
                      <a:pt x="26" y="397"/>
                    </a:moveTo>
                    <a:lnTo>
                      <a:pt x="0" y="371"/>
                    </a:lnTo>
                    <a:lnTo>
                      <a:pt x="2" y="369"/>
                    </a:lnTo>
                    <a:lnTo>
                      <a:pt x="28" y="343"/>
                    </a:lnTo>
                    <a:lnTo>
                      <a:pt x="345" y="26"/>
                    </a:lnTo>
                    <a:lnTo>
                      <a:pt x="371" y="52"/>
                    </a:lnTo>
                    <a:lnTo>
                      <a:pt x="54" y="369"/>
                    </a:lnTo>
                    <a:lnTo>
                      <a:pt x="28" y="395"/>
                    </a:lnTo>
                    <a:lnTo>
                      <a:pt x="26" y="397"/>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97">
                <a:extLst>
                  <a:ext uri="{FF2B5EF4-FFF2-40B4-BE49-F238E27FC236}">
                    <a16:creationId xmlns:a16="http://schemas.microsoft.com/office/drawing/2014/main" xmlns="" id="{779EC292-C8AD-4110-9455-481D982E16FB}"/>
                  </a:ext>
                </a:extLst>
              </p:cNvPr>
              <p:cNvSpPr>
                <a:spLocks noEditPoints="1"/>
              </p:cNvSpPr>
              <p:nvPr/>
            </p:nvSpPr>
            <p:spPr bwMode="auto">
              <a:xfrm>
                <a:off x="3803" y="3680"/>
                <a:ext cx="48" cy="51"/>
              </a:xfrm>
              <a:custGeom>
                <a:avLst/>
                <a:gdLst>
                  <a:gd name="T0" fmla="*/ 26 w 371"/>
                  <a:gd name="T1" fmla="*/ 398 h 398"/>
                  <a:gd name="T2" fmla="*/ 0 w 371"/>
                  <a:gd name="T3" fmla="*/ 371 h 398"/>
                  <a:gd name="T4" fmla="*/ 2 w 371"/>
                  <a:gd name="T5" fmla="*/ 369 h 398"/>
                  <a:gd name="T6" fmla="*/ 28 w 371"/>
                  <a:gd name="T7" fmla="*/ 343 h 398"/>
                  <a:gd name="T8" fmla="*/ 345 w 371"/>
                  <a:gd name="T9" fmla="*/ 26 h 398"/>
                  <a:gd name="T10" fmla="*/ 371 w 371"/>
                  <a:gd name="T11" fmla="*/ 52 h 398"/>
                  <a:gd name="T12" fmla="*/ 54 w 371"/>
                  <a:gd name="T13" fmla="*/ 369 h 398"/>
                  <a:gd name="T14" fmla="*/ 28 w 371"/>
                  <a:gd name="T15" fmla="*/ 395 h 398"/>
                  <a:gd name="T16" fmla="*/ 26 w 371"/>
                  <a:gd name="T17" fmla="*/ 398 h 398"/>
                  <a:gd name="T18" fmla="*/ 371 w 371"/>
                  <a:gd name="T19" fmla="*/ 0 h 398"/>
                  <a:gd name="T20" fmla="*/ 371 w 371"/>
                  <a:gd name="T21" fmla="*/ 0 h 398"/>
                  <a:gd name="T22" fmla="*/ 371 w 371"/>
                  <a:gd name="T23" fmla="*/ 0 h 398"/>
                  <a:gd name="T24" fmla="*/ 371 w 371"/>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1"/>
                    </a:lnTo>
                    <a:lnTo>
                      <a:pt x="2" y="369"/>
                    </a:lnTo>
                    <a:lnTo>
                      <a:pt x="28" y="343"/>
                    </a:lnTo>
                    <a:lnTo>
                      <a:pt x="345" y="26"/>
                    </a:lnTo>
                    <a:lnTo>
                      <a:pt x="371" y="52"/>
                    </a:lnTo>
                    <a:lnTo>
                      <a:pt x="54" y="369"/>
                    </a:lnTo>
                    <a:lnTo>
                      <a:pt x="28" y="395"/>
                    </a:lnTo>
                    <a:lnTo>
                      <a:pt x="26" y="398"/>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98">
                <a:extLst>
                  <a:ext uri="{FF2B5EF4-FFF2-40B4-BE49-F238E27FC236}">
                    <a16:creationId xmlns:a16="http://schemas.microsoft.com/office/drawing/2014/main" xmlns="" id="{7747D8BA-D78B-43BF-B463-8B5907FFAEA4}"/>
                  </a:ext>
                </a:extLst>
              </p:cNvPr>
              <p:cNvSpPr>
                <a:spLocks noEditPoints="1"/>
              </p:cNvSpPr>
              <p:nvPr/>
            </p:nvSpPr>
            <p:spPr bwMode="auto">
              <a:xfrm>
                <a:off x="3803" y="3583"/>
                <a:ext cx="48" cy="52"/>
              </a:xfrm>
              <a:custGeom>
                <a:avLst/>
                <a:gdLst>
                  <a:gd name="T0" fmla="*/ 26 w 371"/>
                  <a:gd name="T1" fmla="*/ 398 h 398"/>
                  <a:gd name="T2" fmla="*/ 0 w 371"/>
                  <a:gd name="T3" fmla="*/ 371 h 398"/>
                  <a:gd name="T4" fmla="*/ 2 w 371"/>
                  <a:gd name="T5" fmla="*/ 369 h 398"/>
                  <a:gd name="T6" fmla="*/ 28 w 371"/>
                  <a:gd name="T7" fmla="*/ 343 h 398"/>
                  <a:gd name="T8" fmla="*/ 345 w 371"/>
                  <a:gd name="T9" fmla="*/ 26 h 398"/>
                  <a:gd name="T10" fmla="*/ 371 w 371"/>
                  <a:gd name="T11" fmla="*/ 52 h 398"/>
                  <a:gd name="T12" fmla="*/ 54 w 371"/>
                  <a:gd name="T13" fmla="*/ 369 h 398"/>
                  <a:gd name="T14" fmla="*/ 28 w 371"/>
                  <a:gd name="T15" fmla="*/ 395 h 398"/>
                  <a:gd name="T16" fmla="*/ 26 w 371"/>
                  <a:gd name="T17" fmla="*/ 398 h 398"/>
                  <a:gd name="T18" fmla="*/ 371 w 371"/>
                  <a:gd name="T19" fmla="*/ 0 h 398"/>
                  <a:gd name="T20" fmla="*/ 371 w 371"/>
                  <a:gd name="T21" fmla="*/ 0 h 398"/>
                  <a:gd name="T22" fmla="*/ 371 w 371"/>
                  <a:gd name="T23" fmla="*/ 0 h 398"/>
                  <a:gd name="T24" fmla="*/ 371 w 371"/>
                  <a:gd name="T25"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1"/>
                    </a:lnTo>
                    <a:lnTo>
                      <a:pt x="2" y="369"/>
                    </a:lnTo>
                    <a:lnTo>
                      <a:pt x="28" y="343"/>
                    </a:lnTo>
                    <a:lnTo>
                      <a:pt x="345" y="26"/>
                    </a:lnTo>
                    <a:lnTo>
                      <a:pt x="371" y="52"/>
                    </a:lnTo>
                    <a:lnTo>
                      <a:pt x="54" y="369"/>
                    </a:lnTo>
                    <a:lnTo>
                      <a:pt x="28" y="395"/>
                    </a:lnTo>
                    <a:lnTo>
                      <a:pt x="26" y="398"/>
                    </a:lnTo>
                    <a:moveTo>
                      <a:pt x="371" y="0"/>
                    </a:moveTo>
                    <a:lnTo>
                      <a:pt x="371" y="0"/>
                    </a:lnTo>
                    <a:lnTo>
                      <a:pt x="371" y="0"/>
                    </a:lnTo>
                    <a:lnTo>
                      <a:pt x="371" y="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99">
                <a:extLst>
                  <a:ext uri="{FF2B5EF4-FFF2-40B4-BE49-F238E27FC236}">
                    <a16:creationId xmlns:a16="http://schemas.microsoft.com/office/drawing/2014/main" xmlns="" id="{35402D15-2332-40F8-84B8-1FBCB296FFC5}"/>
                  </a:ext>
                </a:extLst>
              </p:cNvPr>
              <p:cNvSpPr>
                <a:spLocks/>
              </p:cNvSpPr>
              <p:nvPr/>
            </p:nvSpPr>
            <p:spPr bwMode="auto">
              <a:xfrm>
                <a:off x="3803" y="3490"/>
                <a:ext cx="48" cy="49"/>
              </a:xfrm>
              <a:custGeom>
                <a:avLst/>
                <a:gdLst>
                  <a:gd name="T0" fmla="*/ 3 w 48"/>
                  <a:gd name="T1" fmla="*/ 49 h 49"/>
                  <a:gd name="T2" fmla="*/ 0 w 48"/>
                  <a:gd name="T3" fmla="*/ 45 h 49"/>
                  <a:gd name="T4" fmla="*/ 0 w 48"/>
                  <a:gd name="T5" fmla="*/ 45 h 49"/>
                  <a:gd name="T6" fmla="*/ 4 w 48"/>
                  <a:gd name="T7" fmla="*/ 42 h 49"/>
                  <a:gd name="T8" fmla="*/ 45 w 48"/>
                  <a:gd name="T9" fmla="*/ 0 h 49"/>
                  <a:gd name="T10" fmla="*/ 48 w 48"/>
                  <a:gd name="T11" fmla="*/ 4 h 49"/>
                  <a:gd name="T12" fmla="*/ 48 w 48"/>
                  <a:gd name="T13" fmla="*/ 4 h 49"/>
                  <a:gd name="T14" fmla="*/ 7 w 48"/>
                  <a:gd name="T15" fmla="*/ 45 h 49"/>
                  <a:gd name="T16" fmla="*/ 4 w 48"/>
                  <a:gd name="T17" fmla="*/ 48 h 49"/>
                  <a:gd name="T18" fmla="*/ 3 w 4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3" y="49"/>
                    </a:moveTo>
                    <a:lnTo>
                      <a:pt x="0" y="45"/>
                    </a:lnTo>
                    <a:lnTo>
                      <a:pt x="0" y="45"/>
                    </a:lnTo>
                    <a:lnTo>
                      <a:pt x="4" y="42"/>
                    </a:lnTo>
                    <a:lnTo>
                      <a:pt x="45" y="0"/>
                    </a:lnTo>
                    <a:lnTo>
                      <a:pt x="48" y="4"/>
                    </a:lnTo>
                    <a:lnTo>
                      <a:pt x="48" y="4"/>
                    </a:lnTo>
                    <a:lnTo>
                      <a:pt x="7" y="45"/>
                    </a:lnTo>
                    <a:lnTo>
                      <a:pt x="4" y="48"/>
                    </a:lnTo>
                    <a:lnTo>
                      <a:pt x="3" y="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200">
                <a:extLst>
                  <a:ext uri="{FF2B5EF4-FFF2-40B4-BE49-F238E27FC236}">
                    <a16:creationId xmlns:a16="http://schemas.microsoft.com/office/drawing/2014/main" xmlns="" id="{4DBEFAEC-F78D-425E-9EF4-7E2F7BC515B4}"/>
                  </a:ext>
                </a:extLst>
              </p:cNvPr>
              <p:cNvSpPr>
                <a:spLocks noEditPoints="1"/>
              </p:cNvSpPr>
              <p:nvPr/>
            </p:nvSpPr>
            <p:spPr bwMode="auto">
              <a:xfrm>
                <a:off x="3803" y="3391"/>
                <a:ext cx="48" cy="51"/>
              </a:xfrm>
              <a:custGeom>
                <a:avLst/>
                <a:gdLst>
                  <a:gd name="T0" fmla="*/ 26 w 371"/>
                  <a:gd name="T1" fmla="*/ 398 h 398"/>
                  <a:gd name="T2" fmla="*/ 0 w 371"/>
                  <a:gd name="T3" fmla="*/ 372 h 398"/>
                  <a:gd name="T4" fmla="*/ 2 w 371"/>
                  <a:gd name="T5" fmla="*/ 370 h 398"/>
                  <a:gd name="T6" fmla="*/ 28 w 371"/>
                  <a:gd name="T7" fmla="*/ 344 h 398"/>
                  <a:gd name="T8" fmla="*/ 345 w 371"/>
                  <a:gd name="T9" fmla="*/ 27 h 398"/>
                  <a:gd name="T10" fmla="*/ 371 w 371"/>
                  <a:gd name="T11" fmla="*/ 53 h 398"/>
                  <a:gd name="T12" fmla="*/ 54 w 371"/>
                  <a:gd name="T13" fmla="*/ 370 h 398"/>
                  <a:gd name="T14" fmla="*/ 28 w 371"/>
                  <a:gd name="T15" fmla="*/ 396 h 398"/>
                  <a:gd name="T16" fmla="*/ 26 w 371"/>
                  <a:gd name="T17" fmla="*/ 398 h 398"/>
                  <a:gd name="T18" fmla="*/ 371 w 371"/>
                  <a:gd name="T19" fmla="*/ 1 h 398"/>
                  <a:gd name="T20" fmla="*/ 371 w 371"/>
                  <a:gd name="T21" fmla="*/ 1 h 398"/>
                  <a:gd name="T22" fmla="*/ 371 w 371"/>
                  <a:gd name="T23" fmla="*/ 0 h 398"/>
                  <a:gd name="T24" fmla="*/ 371 w 371"/>
                  <a:gd name="T25" fmla="*/ 1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1" h="398">
                    <a:moveTo>
                      <a:pt x="26" y="398"/>
                    </a:moveTo>
                    <a:lnTo>
                      <a:pt x="0" y="372"/>
                    </a:lnTo>
                    <a:lnTo>
                      <a:pt x="2" y="370"/>
                    </a:lnTo>
                    <a:lnTo>
                      <a:pt x="28" y="344"/>
                    </a:lnTo>
                    <a:lnTo>
                      <a:pt x="345" y="27"/>
                    </a:lnTo>
                    <a:lnTo>
                      <a:pt x="371" y="53"/>
                    </a:lnTo>
                    <a:lnTo>
                      <a:pt x="54" y="370"/>
                    </a:lnTo>
                    <a:lnTo>
                      <a:pt x="28" y="396"/>
                    </a:lnTo>
                    <a:lnTo>
                      <a:pt x="26" y="398"/>
                    </a:lnTo>
                    <a:moveTo>
                      <a:pt x="371" y="1"/>
                    </a:moveTo>
                    <a:lnTo>
                      <a:pt x="371" y="1"/>
                    </a:lnTo>
                    <a:lnTo>
                      <a:pt x="371" y="0"/>
                    </a:lnTo>
                    <a:lnTo>
                      <a:pt x="371" y="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201">
                <a:extLst>
                  <a:ext uri="{FF2B5EF4-FFF2-40B4-BE49-F238E27FC236}">
                    <a16:creationId xmlns:a16="http://schemas.microsoft.com/office/drawing/2014/main" xmlns="" id="{64A6084B-BC5C-4046-A984-69131F0850A7}"/>
                  </a:ext>
                </a:extLst>
              </p:cNvPr>
              <p:cNvSpPr>
                <a:spLocks/>
              </p:cNvSpPr>
              <p:nvPr/>
            </p:nvSpPr>
            <p:spPr bwMode="auto">
              <a:xfrm>
                <a:off x="3803" y="3318"/>
                <a:ext cx="30" cy="28"/>
              </a:xfrm>
              <a:custGeom>
                <a:avLst/>
                <a:gdLst>
                  <a:gd name="T0" fmla="*/ 26 w 230"/>
                  <a:gd name="T1" fmla="*/ 216 h 216"/>
                  <a:gd name="T2" fmla="*/ 0 w 230"/>
                  <a:gd name="T3" fmla="*/ 190 h 216"/>
                  <a:gd name="T4" fmla="*/ 2 w 230"/>
                  <a:gd name="T5" fmla="*/ 188 h 216"/>
                  <a:gd name="T6" fmla="*/ 28 w 230"/>
                  <a:gd name="T7" fmla="*/ 161 h 216"/>
                  <a:gd name="T8" fmla="*/ 189 w 230"/>
                  <a:gd name="T9" fmla="*/ 0 h 216"/>
                  <a:gd name="T10" fmla="*/ 230 w 230"/>
                  <a:gd name="T11" fmla="*/ 12 h 216"/>
                  <a:gd name="T12" fmla="*/ 54 w 230"/>
                  <a:gd name="T13" fmla="*/ 188 h 216"/>
                  <a:gd name="T14" fmla="*/ 28 w 230"/>
                  <a:gd name="T15" fmla="*/ 214 h 216"/>
                  <a:gd name="T16" fmla="*/ 26 w 230"/>
                  <a:gd name="T17" fmla="*/ 21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16">
                    <a:moveTo>
                      <a:pt x="26" y="216"/>
                    </a:moveTo>
                    <a:lnTo>
                      <a:pt x="0" y="190"/>
                    </a:lnTo>
                    <a:lnTo>
                      <a:pt x="2" y="188"/>
                    </a:lnTo>
                    <a:lnTo>
                      <a:pt x="28" y="161"/>
                    </a:lnTo>
                    <a:lnTo>
                      <a:pt x="189" y="0"/>
                    </a:lnTo>
                    <a:cubicBezTo>
                      <a:pt x="203" y="4"/>
                      <a:pt x="216" y="8"/>
                      <a:pt x="230" y="12"/>
                    </a:cubicBezTo>
                    <a:lnTo>
                      <a:pt x="54" y="188"/>
                    </a:lnTo>
                    <a:lnTo>
                      <a:pt x="28" y="214"/>
                    </a:lnTo>
                    <a:lnTo>
                      <a:pt x="26" y="21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202">
                <a:extLst>
                  <a:ext uri="{FF2B5EF4-FFF2-40B4-BE49-F238E27FC236}">
                    <a16:creationId xmlns:a16="http://schemas.microsoft.com/office/drawing/2014/main" xmlns="" id="{6878811D-9716-4781-856D-31A9327CD545}"/>
                  </a:ext>
                </a:extLst>
              </p:cNvPr>
              <p:cNvSpPr>
                <a:spLocks noEditPoints="1"/>
              </p:cNvSpPr>
              <p:nvPr/>
            </p:nvSpPr>
            <p:spPr bwMode="auto">
              <a:xfrm>
                <a:off x="3827" y="3295"/>
                <a:ext cx="24" cy="25"/>
              </a:xfrm>
              <a:custGeom>
                <a:avLst/>
                <a:gdLst>
                  <a:gd name="T0" fmla="*/ 41 w 182"/>
                  <a:gd name="T1" fmla="*/ 194 h 194"/>
                  <a:gd name="T2" fmla="*/ 0 w 182"/>
                  <a:gd name="T3" fmla="*/ 182 h 194"/>
                  <a:gd name="T4" fmla="*/ 156 w 182"/>
                  <a:gd name="T5" fmla="*/ 27 h 194"/>
                  <a:gd name="T6" fmla="*/ 182 w 182"/>
                  <a:gd name="T7" fmla="*/ 53 h 194"/>
                  <a:gd name="T8" fmla="*/ 41 w 182"/>
                  <a:gd name="T9" fmla="*/ 194 h 194"/>
                  <a:gd name="T10" fmla="*/ 182 w 182"/>
                  <a:gd name="T11" fmla="*/ 0 h 194"/>
                  <a:gd name="T12" fmla="*/ 182 w 182"/>
                  <a:gd name="T13" fmla="*/ 0 h 194"/>
                  <a:gd name="T14" fmla="*/ 182 w 182"/>
                  <a:gd name="T15" fmla="*/ 0 h 194"/>
                  <a:gd name="T16" fmla="*/ 182 w 182"/>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194">
                    <a:moveTo>
                      <a:pt x="41" y="194"/>
                    </a:moveTo>
                    <a:cubicBezTo>
                      <a:pt x="27" y="190"/>
                      <a:pt x="14" y="186"/>
                      <a:pt x="0" y="182"/>
                    </a:cubicBezTo>
                    <a:lnTo>
                      <a:pt x="156" y="27"/>
                    </a:lnTo>
                    <a:lnTo>
                      <a:pt x="182" y="53"/>
                    </a:lnTo>
                    <a:lnTo>
                      <a:pt x="41" y="194"/>
                    </a:lnTo>
                    <a:moveTo>
                      <a:pt x="182" y="0"/>
                    </a:moveTo>
                    <a:lnTo>
                      <a:pt x="182" y="0"/>
                    </a:lnTo>
                    <a:lnTo>
                      <a:pt x="182" y="0"/>
                    </a:lnTo>
                    <a:lnTo>
                      <a:pt x="182" y="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203">
                <a:extLst>
                  <a:ext uri="{FF2B5EF4-FFF2-40B4-BE49-F238E27FC236}">
                    <a16:creationId xmlns:a16="http://schemas.microsoft.com/office/drawing/2014/main" xmlns="" id="{34AEA87E-0ECD-4B72-832B-D100841AC634}"/>
                  </a:ext>
                </a:extLst>
              </p:cNvPr>
              <p:cNvSpPr>
                <a:spLocks/>
              </p:cNvSpPr>
              <p:nvPr/>
            </p:nvSpPr>
            <p:spPr bwMode="auto">
              <a:xfrm>
                <a:off x="3814" y="3202"/>
                <a:ext cx="37" cy="35"/>
              </a:xfrm>
              <a:custGeom>
                <a:avLst/>
                <a:gdLst>
                  <a:gd name="T0" fmla="*/ 44 w 287"/>
                  <a:gd name="T1" fmla="*/ 269 h 269"/>
                  <a:gd name="T2" fmla="*/ 0 w 287"/>
                  <a:gd name="T3" fmla="*/ 261 h 269"/>
                  <a:gd name="T4" fmla="*/ 261 w 287"/>
                  <a:gd name="T5" fmla="*/ 0 h 269"/>
                  <a:gd name="T6" fmla="*/ 287 w 287"/>
                  <a:gd name="T7" fmla="*/ 26 h 269"/>
                  <a:gd name="T8" fmla="*/ 44 w 287"/>
                  <a:gd name="T9" fmla="*/ 269 h 269"/>
                </a:gdLst>
                <a:ahLst/>
                <a:cxnLst>
                  <a:cxn ang="0">
                    <a:pos x="T0" y="T1"/>
                  </a:cxn>
                  <a:cxn ang="0">
                    <a:pos x="T2" y="T3"/>
                  </a:cxn>
                  <a:cxn ang="0">
                    <a:pos x="T4" y="T5"/>
                  </a:cxn>
                  <a:cxn ang="0">
                    <a:pos x="T6" y="T7"/>
                  </a:cxn>
                  <a:cxn ang="0">
                    <a:pos x="T8" y="T9"/>
                  </a:cxn>
                </a:cxnLst>
                <a:rect l="0" t="0" r="r" b="b"/>
                <a:pathLst>
                  <a:path w="287" h="269">
                    <a:moveTo>
                      <a:pt x="44" y="269"/>
                    </a:moveTo>
                    <a:cubicBezTo>
                      <a:pt x="29" y="266"/>
                      <a:pt x="14" y="264"/>
                      <a:pt x="0" y="261"/>
                    </a:cubicBezTo>
                    <a:lnTo>
                      <a:pt x="261" y="0"/>
                    </a:lnTo>
                    <a:lnTo>
                      <a:pt x="287" y="26"/>
                    </a:lnTo>
                    <a:lnTo>
                      <a:pt x="44" y="26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Freeform 204">
                <a:extLst>
                  <a:ext uri="{FF2B5EF4-FFF2-40B4-BE49-F238E27FC236}">
                    <a16:creationId xmlns:a16="http://schemas.microsoft.com/office/drawing/2014/main" xmlns="" id="{55502AEC-598D-4C37-AB56-9E756965DB24}"/>
                  </a:ext>
                </a:extLst>
              </p:cNvPr>
              <p:cNvSpPr>
                <a:spLocks/>
              </p:cNvSpPr>
              <p:nvPr/>
            </p:nvSpPr>
            <p:spPr bwMode="auto">
              <a:xfrm>
                <a:off x="3803" y="3236"/>
                <a:ext cx="17" cy="14"/>
              </a:xfrm>
              <a:custGeom>
                <a:avLst/>
                <a:gdLst>
                  <a:gd name="T0" fmla="*/ 26 w 128"/>
                  <a:gd name="T1" fmla="*/ 110 h 110"/>
                  <a:gd name="T2" fmla="*/ 0 w 128"/>
                  <a:gd name="T3" fmla="*/ 84 h 110"/>
                  <a:gd name="T4" fmla="*/ 2 w 128"/>
                  <a:gd name="T5" fmla="*/ 82 h 110"/>
                  <a:gd name="T6" fmla="*/ 28 w 128"/>
                  <a:gd name="T7" fmla="*/ 55 h 110"/>
                  <a:gd name="T8" fmla="*/ 84 w 128"/>
                  <a:gd name="T9" fmla="*/ 0 h 110"/>
                  <a:gd name="T10" fmla="*/ 128 w 128"/>
                  <a:gd name="T11" fmla="*/ 8 h 110"/>
                  <a:gd name="T12" fmla="*/ 54 w 128"/>
                  <a:gd name="T13" fmla="*/ 82 h 110"/>
                  <a:gd name="T14" fmla="*/ 28 w 128"/>
                  <a:gd name="T15" fmla="*/ 108 h 110"/>
                  <a:gd name="T16" fmla="*/ 26 w 128"/>
                  <a:gd name="T1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10">
                    <a:moveTo>
                      <a:pt x="26" y="110"/>
                    </a:moveTo>
                    <a:lnTo>
                      <a:pt x="0" y="84"/>
                    </a:lnTo>
                    <a:lnTo>
                      <a:pt x="2" y="82"/>
                    </a:lnTo>
                    <a:lnTo>
                      <a:pt x="28" y="55"/>
                    </a:lnTo>
                    <a:lnTo>
                      <a:pt x="84" y="0"/>
                    </a:lnTo>
                    <a:cubicBezTo>
                      <a:pt x="98" y="3"/>
                      <a:pt x="113" y="5"/>
                      <a:pt x="128" y="8"/>
                    </a:cubicBezTo>
                    <a:lnTo>
                      <a:pt x="54" y="82"/>
                    </a:lnTo>
                    <a:lnTo>
                      <a:pt x="28" y="108"/>
                    </a:lnTo>
                    <a:lnTo>
                      <a:pt x="26" y="110"/>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9" name="Rectangle 206">
              <a:extLst>
                <a:ext uri="{FF2B5EF4-FFF2-40B4-BE49-F238E27FC236}">
                  <a16:creationId xmlns:a16="http://schemas.microsoft.com/office/drawing/2014/main" xmlns="" id="{B1696929-FF46-4089-B57A-A5F77FD3BB1C}"/>
                </a:ext>
              </a:extLst>
            </p:cNvPr>
            <p:cNvSpPr>
              <a:spLocks noChangeArrowheads="1"/>
            </p:cNvSpPr>
            <p:nvPr/>
          </p:nvSpPr>
          <p:spPr bwMode="auto">
            <a:xfrm>
              <a:off x="4883753" y="5202949"/>
              <a:ext cx="1588" cy="1588"/>
            </a:xfrm>
            <a:prstGeom prst="rect">
              <a:avLst/>
            </a:prstGeom>
            <a:solidFill>
              <a:srgbClr val="F7CE0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 name="Freeform 207">
              <a:extLst>
                <a:ext uri="{FF2B5EF4-FFF2-40B4-BE49-F238E27FC236}">
                  <a16:creationId xmlns:a16="http://schemas.microsoft.com/office/drawing/2014/main" xmlns="" id="{F6B48602-C503-46E9-9E37-59DD69543853}"/>
                </a:ext>
              </a:extLst>
            </p:cNvPr>
            <p:cNvSpPr>
              <a:spLocks/>
            </p:cNvSpPr>
            <p:nvPr/>
          </p:nvSpPr>
          <p:spPr bwMode="auto">
            <a:xfrm>
              <a:off x="4807553" y="5055312"/>
              <a:ext cx="76200" cy="77788"/>
            </a:xfrm>
            <a:custGeom>
              <a:avLst/>
              <a:gdLst>
                <a:gd name="T0" fmla="*/ 3 w 48"/>
                <a:gd name="T1" fmla="*/ 49 h 49"/>
                <a:gd name="T2" fmla="*/ 0 w 48"/>
                <a:gd name="T3" fmla="*/ 45 h 49"/>
                <a:gd name="T4" fmla="*/ 0 w 48"/>
                <a:gd name="T5" fmla="*/ 45 h 49"/>
                <a:gd name="T6" fmla="*/ 4 w 48"/>
                <a:gd name="T7" fmla="*/ 41 h 49"/>
                <a:gd name="T8" fmla="*/ 45 w 48"/>
                <a:gd name="T9" fmla="*/ 0 h 49"/>
                <a:gd name="T10" fmla="*/ 48 w 48"/>
                <a:gd name="T11" fmla="*/ 4 h 49"/>
                <a:gd name="T12" fmla="*/ 48 w 48"/>
                <a:gd name="T13" fmla="*/ 4 h 49"/>
                <a:gd name="T14" fmla="*/ 7 w 48"/>
                <a:gd name="T15" fmla="*/ 45 h 49"/>
                <a:gd name="T16" fmla="*/ 4 w 48"/>
                <a:gd name="T17" fmla="*/ 48 h 49"/>
                <a:gd name="T18" fmla="*/ 3 w 4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9">
                  <a:moveTo>
                    <a:pt x="3" y="49"/>
                  </a:moveTo>
                  <a:lnTo>
                    <a:pt x="0" y="45"/>
                  </a:lnTo>
                  <a:lnTo>
                    <a:pt x="0" y="45"/>
                  </a:lnTo>
                  <a:lnTo>
                    <a:pt x="4" y="41"/>
                  </a:lnTo>
                  <a:lnTo>
                    <a:pt x="45" y="0"/>
                  </a:lnTo>
                  <a:lnTo>
                    <a:pt x="48" y="4"/>
                  </a:lnTo>
                  <a:lnTo>
                    <a:pt x="48" y="4"/>
                  </a:lnTo>
                  <a:lnTo>
                    <a:pt x="7" y="45"/>
                  </a:lnTo>
                  <a:lnTo>
                    <a:pt x="4" y="48"/>
                  </a:lnTo>
                  <a:lnTo>
                    <a:pt x="3" y="4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 name="Freeform 208">
              <a:extLst>
                <a:ext uri="{FF2B5EF4-FFF2-40B4-BE49-F238E27FC236}">
                  <a16:creationId xmlns:a16="http://schemas.microsoft.com/office/drawing/2014/main" xmlns="" id="{1CA0AE69-1DE0-4804-97E3-CBE156878C3C}"/>
                </a:ext>
              </a:extLst>
            </p:cNvPr>
            <p:cNvSpPr>
              <a:spLocks/>
            </p:cNvSpPr>
            <p:nvPr/>
          </p:nvSpPr>
          <p:spPr bwMode="auto">
            <a:xfrm>
              <a:off x="4536091" y="6230062"/>
              <a:ext cx="28575" cy="30163"/>
            </a:xfrm>
            <a:custGeom>
              <a:avLst/>
              <a:gdLst>
                <a:gd name="T0" fmla="*/ 141 w 141"/>
                <a:gd name="T1" fmla="*/ 141 h 141"/>
                <a:gd name="T2" fmla="*/ 0 w 141"/>
                <a:gd name="T3" fmla="*/ 0 h 141"/>
                <a:gd name="T4" fmla="*/ 141 w 141"/>
                <a:gd name="T5" fmla="*/ 141 h 141"/>
              </a:gdLst>
              <a:ahLst/>
              <a:cxnLst>
                <a:cxn ang="0">
                  <a:pos x="T0" y="T1"/>
                </a:cxn>
                <a:cxn ang="0">
                  <a:pos x="T2" y="T3"/>
                </a:cxn>
                <a:cxn ang="0">
                  <a:pos x="T4" y="T5"/>
                </a:cxn>
              </a:cxnLst>
              <a:rect l="0" t="0" r="r" b="b"/>
              <a:pathLst>
                <a:path w="141" h="141">
                  <a:moveTo>
                    <a:pt x="141" y="141"/>
                  </a:moveTo>
                  <a:cubicBezTo>
                    <a:pt x="70" y="126"/>
                    <a:pt x="8" y="71"/>
                    <a:pt x="0" y="0"/>
                  </a:cubicBezTo>
                  <a:lnTo>
                    <a:pt x="141" y="14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 name="Freeform 209">
              <a:extLst>
                <a:ext uri="{FF2B5EF4-FFF2-40B4-BE49-F238E27FC236}">
                  <a16:creationId xmlns:a16="http://schemas.microsoft.com/office/drawing/2014/main" xmlns="" id="{8BBB0C8D-1742-4479-856B-D6B625013A30}"/>
                </a:ext>
              </a:extLst>
            </p:cNvPr>
            <p:cNvSpPr>
              <a:spLocks noEditPoints="1"/>
            </p:cNvSpPr>
            <p:nvPr/>
          </p:nvSpPr>
          <p:spPr bwMode="auto">
            <a:xfrm>
              <a:off x="4574191" y="6120524"/>
              <a:ext cx="123825" cy="119063"/>
            </a:xfrm>
            <a:custGeom>
              <a:avLst/>
              <a:gdLst>
                <a:gd name="T0" fmla="*/ 549 w 598"/>
                <a:gd name="T1" fmla="*/ 585 h 585"/>
                <a:gd name="T2" fmla="*/ 361 w 598"/>
                <a:gd name="T3" fmla="*/ 397 h 585"/>
                <a:gd name="T4" fmla="*/ 387 w 598"/>
                <a:gd name="T5" fmla="*/ 371 h 585"/>
                <a:gd name="T6" fmla="*/ 598 w 598"/>
                <a:gd name="T7" fmla="*/ 582 h 585"/>
                <a:gd name="T8" fmla="*/ 549 w 598"/>
                <a:gd name="T9" fmla="*/ 585 h 585"/>
                <a:gd name="T10" fmla="*/ 335 w 598"/>
                <a:gd name="T11" fmla="*/ 371 h 585"/>
                <a:gd name="T12" fmla="*/ 0 w 598"/>
                <a:gd name="T13" fmla="*/ 37 h 585"/>
                <a:gd name="T14" fmla="*/ 8 w 598"/>
                <a:gd name="T15" fmla="*/ 7 h 585"/>
                <a:gd name="T16" fmla="*/ 16 w 598"/>
                <a:gd name="T17" fmla="*/ 0 h 585"/>
                <a:gd name="T18" fmla="*/ 361 w 598"/>
                <a:gd name="T19" fmla="*/ 345 h 585"/>
                <a:gd name="T20" fmla="*/ 335 w 598"/>
                <a:gd name="T21" fmla="*/ 37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8" h="585">
                  <a:moveTo>
                    <a:pt x="549" y="585"/>
                  </a:moveTo>
                  <a:lnTo>
                    <a:pt x="361" y="397"/>
                  </a:lnTo>
                  <a:lnTo>
                    <a:pt x="387" y="371"/>
                  </a:lnTo>
                  <a:lnTo>
                    <a:pt x="598" y="582"/>
                  </a:lnTo>
                  <a:cubicBezTo>
                    <a:pt x="582" y="583"/>
                    <a:pt x="565" y="584"/>
                    <a:pt x="549" y="585"/>
                  </a:cubicBezTo>
                  <a:moveTo>
                    <a:pt x="335" y="371"/>
                  </a:moveTo>
                  <a:lnTo>
                    <a:pt x="0" y="37"/>
                  </a:lnTo>
                  <a:cubicBezTo>
                    <a:pt x="3" y="27"/>
                    <a:pt x="6" y="17"/>
                    <a:pt x="8" y="7"/>
                  </a:cubicBezTo>
                  <a:lnTo>
                    <a:pt x="16" y="0"/>
                  </a:lnTo>
                  <a:lnTo>
                    <a:pt x="361" y="345"/>
                  </a:lnTo>
                  <a:lnTo>
                    <a:pt x="335" y="37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 name="Freeform 210">
              <a:extLst>
                <a:ext uri="{FF2B5EF4-FFF2-40B4-BE49-F238E27FC236}">
                  <a16:creationId xmlns:a16="http://schemas.microsoft.com/office/drawing/2014/main" xmlns="" id="{5A1943A3-DE6C-4F93-92D8-1C21A3047004}"/>
                </a:ext>
              </a:extLst>
            </p:cNvPr>
            <p:cNvSpPr>
              <a:spLocks noEditPoints="1"/>
            </p:cNvSpPr>
            <p:nvPr/>
          </p:nvSpPr>
          <p:spPr bwMode="auto">
            <a:xfrm>
              <a:off x="4648803" y="6042737"/>
              <a:ext cx="201613" cy="196850"/>
            </a:xfrm>
            <a:custGeom>
              <a:avLst/>
              <a:gdLst>
                <a:gd name="T0" fmla="*/ 981 w 981"/>
                <a:gd name="T1" fmla="*/ 955 h 955"/>
                <a:gd name="T2" fmla="*/ 927 w 981"/>
                <a:gd name="T3" fmla="*/ 953 h 955"/>
                <a:gd name="T4" fmla="*/ 743 w 981"/>
                <a:gd name="T5" fmla="*/ 769 h 955"/>
                <a:gd name="T6" fmla="*/ 769 w 981"/>
                <a:gd name="T7" fmla="*/ 743 h 955"/>
                <a:gd name="T8" fmla="*/ 981 w 981"/>
                <a:gd name="T9" fmla="*/ 955 h 955"/>
                <a:gd name="T10" fmla="*/ 717 w 981"/>
                <a:gd name="T11" fmla="*/ 743 h 955"/>
                <a:gd name="T12" fmla="*/ 372 w 981"/>
                <a:gd name="T13" fmla="*/ 398 h 955"/>
                <a:gd name="T14" fmla="*/ 398 w 981"/>
                <a:gd name="T15" fmla="*/ 372 h 955"/>
                <a:gd name="T16" fmla="*/ 743 w 981"/>
                <a:gd name="T17" fmla="*/ 717 h 955"/>
                <a:gd name="T18" fmla="*/ 717 w 981"/>
                <a:gd name="T19" fmla="*/ 743 h 955"/>
                <a:gd name="T20" fmla="*/ 345 w 981"/>
                <a:gd name="T21" fmla="*/ 372 h 955"/>
                <a:gd name="T22" fmla="*/ 0 w 981"/>
                <a:gd name="T23" fmla="*/ 26 h 955"/>
                <a:gd name="T24" fmla="*/ 26 w 981"/>
                <a:gd name="T25" fmla="*/ 0 h 955"/>
                <a:gd name="T26" fmla="*/ 27 w 981"/>
                <a:gd name="T27" fmla="*/ 1 h 955"/>
                <a:gd name="T28" fmla="*/ 372 w 981"/>
                <a:gd name="T29" fmla="*/ 345 h 955"/>
                <a:gd name="T30" fmla="*/ 345 w 981"/>
                <a:gd name="T31" fmla="*/ 372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81" h="955">
                  <a:moveTo>
                    <a:pt x="981" y="955"/>
                  </a:moveTo>
                  <a:cubicBezTo>
                    <a:pt x="963" y="954"/>
                    <a:pt x="945" y="954"/>
                    <a:pt x="927" y="953"/>
                  </a:cubicBezTo>
                  <a:lnTo>
                    <a:pt x="743" y="769"/>
                  </a:lnTo>
                  <a:lnTo>
                    <a:pt x="769" y="743"/>
                  </a:lnTo>
                  <a:lnTo>
                    <a:pt x="981" y="955"/>
                  </a:lnTo>
                  <a:moveTo>
                    <a:pt x="717" y="743"/>
                  </a:moveTo>
                  <a:lnTo>
                    <a:pt x="372" y="398"/>
                  </a:lnTo>
                  <a:lnTo>
                    <a:pt x="398" y="372"/>
                  </a:lnTo>
                  <a:lnTo>
                    <a:pt x="743" y="717"/>
                  </a:lnTo>
                  <a:lnTo>
                    <a:pt x="717" y="743"/>
                  </a:lnTo>
                  <a:moveTo>
                    <a:pt x="345" y="372"/>
                  </a:moveTo>
                  <a:lnTo>
                    <a:pt x="0" y="26"/>
                  </a:lnTo>
                  <a:lnTo>
                    <a:pt x="26" y="0"/>
                  </a:lnTo>
                  <a:cubicBezTo>
                    <a:pt x="26" y="0"/>
                    <a:pt x="27" y="1"/>
                    <a:pt x="27" y="1"/>
                  </a:cubicBezTo>
                  <a:lnTo>
                    <a:pt x="372" y="345"/>
                  </a:lnTo>
                  <a:lnTo>
                    <a:pt x="345" y="37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 name="Freeform 211">
              <a:extLst>
                <a:ext uri="{FF2B5EF4-FFF2-40B4-BE49-F238E27FC236}">
                  <a16:creationId xmlns:a16="http://schemas.microsoft.com/office/drawing/2014/main" xmlns="" id="{B97D52D7-78CA-4D99-92E2-09521081BDA7}"/>
                </a:ext>
              </a:extLst>
            </p:cNvPr>
            <p:cNvSpPr>
              <a:spLocks/>
            </p:cNvSpPr>
            <p:nvPr/>
          </p:nvSpPr>
          <p:spPr bwMode="auto">
            <a:xfrm>
              <a:off x="4653566" y="6042737"/>
              <a:ext cx="0" cy="0"/>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0" y="0"/>
                    <a:pt x="0" y="0"/>
                  </a:cubicBezTo>
                  <a:lnTo>
                    <a:pt x="0" y="0"/>
                  </a:lnTo>
                  <a:lnTo>
                    <a:pt x="1" y="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 name="Freeform 212">
              <a:extLst>
                <a:ext uri="{FF2B5EF4-FFF2-40B4-BE49-F238E27FC236}">
                  <a16:creationId xmlns:a16="http://schemas.microsoft.com/office/drawing/2014/main" xmlns="" id="{3049BD52-8405-423B-8098-B3522243E508}"/>
                </a:ext>
              </a:extLst>
            </p:cNvPr>
            <p:cNvSpPr>
              <a:spLocks/>
            </p:cNvSpPr>
            <p:nvPr/>
          </p:nvSpPr>
          <p:spPr bwMode="auto">
            <a:xfrm>
              <a:off x="4572603" y="5966537"/>
              <a:ext cx="74613" cy="76200"/>
            </a:xfrm>
            <a:custGeom>
              <a:avLst/>
              <a:gdLst>
                <a:gd name="T0" fmla="*/ 345 w 362"/>
                <a:gd name="T1" fmla="*/ 372 h 372"/>
                <a:gd name="T2" fmla="*/ 0 w 362"/>
                <a:gd name="T3" fmla="*/ 27 h 372"/>
                <a:gd name="T4" fmla="*/ 26 w 362"/>
                <a:gd name="T5" fmla="*/ 0 h 372"/>
                <a:gd name="T6" fmla="*/ 235 w 362"/>
                <a:gd name="T7" fmla="*/ 210 h 372"/>
                <a:gd name="T8" fmla="*/ 246 w 362"/>
                <a:gd name="T9" fmla="*/ 251 h 372"/>
                <a:gd name="T10" fmla="*/ 267 w 362"/>
                <a:gd name="T11" fmla="*/ 288 h 372"/>
                <a:gd name="T12" fmla="*/ 336 w 362"/>
                <a:gd name="T13" fmla="*/ 342 h 372"/>
                <a:gd name="T14" fmla="*/ 362 w 362"/>
                <a:gd name="T15" fmla="*/ 355 h 372"/>
                <a:gd name="T16" fmla="*/ 345 w 362"/>
                <a:gd name="T1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2" h="372">
                  <a:moveTo>
                    <a:pt x="345" y="372"/>
                  </a:moveTo>
                  <a:lnTo>
                    <a:pt x="0" y="27"/>
                  </a:lnTo>
                  <a:lnTo>
                    <a:pt x="26" y="0"/>
                  </a:lnTo>
                  <a:lnTo>
                    <a:pt x="235" y="210"/>
                  </a:lnTo>
                  <a:cubicBezTo>
                    <a:pt x="237" y="224"/>
                    <a:pt x="240" y="237"/>
                    <a:pt x="246" y="251"/>
                  </a:cubicBezTo>
                  <a:cubicBezTo>
                    <a:pt x="253" y="263"/>
                    <a:pt x="260" y="276"/>
                    <a:pt x="267" y="288"/>
                  </a:cubicBezTo>
                  <a:cubicBezTo>
                    <a:pt x="285" y="312"/>
                    <a:pt x="308" y="330"/>
                    <a:pt x="336" y="342"/>
                  </a:cubicBezTo>
                  <a:cubicBezTo>
                    <a:pt x="344" y="347"/>
                    <a:pt x="353" y="351"/>
                    <a:pt x="362" y="355"/>
                  </a:cubicBezTo>
                  <a:lnTo>
                    <a:pt x="345" y="37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 name="Freeform 213">
              <a:extLst>
                <a:ext uri="{FF2B5EF4-FFF2-40B4-BE49-F238E27FC236}">
                  <a16:creationId xmlns:a16="http://schemas.microsoft.com/office/drawing/2014/main" xmlns="" id="{618431A7-2189-47A6-B16D-3FC15D31CE4A}"/>
                </a:ext>
              </a:extLst>
            </p:cNvPr>
            <p:cNvSpPr>
              <a:spLocks/>
            </p:cNvSpPr>
            <p:nvPr/>
          </p:nvSpPr>
          <p:spPr bwMode="auto">
            <a:xfrm>
              <a:off x="4620228" y="6009399"/>
              <a:ext cx="28575" cy="30163"/>
            </a:xfrm>
            <a:custGeom>
              <a:avLst/>
              <a:gdLst>
                <a:gd name="T0" fmla="*/ 127 w 136"/>
                <a:gd name="T1" fmla="*/ 145 h 145"/>
                <a:gd name="T2" fmla="*/ 101 w 136"/>
                <a:gd name="T3" fmla="*/ 132 h 145"/>
                <a:gd name="T4" fmla="*/ 32 w 136"/>
                <a:gd name="T5" fmla="*/ 78 h 145"/>
                <a:gd name="T6" fmla="*/ 11 w 136"/>
                <a:gd name="T7" fmla="*/ 41 h 145"/>
                <a:gd name="T8" fmla="*/ 0 w 136"/>
                <a:gd name="T9" fmla="*/ 0 h 145"/>
                <a:gd name="T10" fmla="*/ 136 w 136"/>
                <a:gd name="T11" fmla="*/ 136 h 145"/>
                <a:gd name="T12" fmla="*/ 127 w 136"/>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136" h="145">
                  <a:moveTo>
                    <a:pt x="127" y="145"/>
                  </a:moveTo>
                  <a:cubicBezTo>
                    <a:pt x="118" y="141"/>
                    <a:pt x="109" y="137"/>
                    <a:pt x="101" y="132"/>
                  </a:cubicBezTo>
                  <a:cubicBezTo>
                    <a:pt x="73" y="120"/>
                    <a:pt x="50" y="102"/>
                    <a:pt x="32" y="78"/>
                  </a:cubicBezTo>
                  <a:cubicBezTo>
                    <a:pt x="25" y="66"/>
                    <a:pt x="18" y="53"/>
                    <a:pt x="11" y="41"/>
                  </a:cubicBezTo>
                  <a:cubicBezTo>
                    <a:pt x="5" y="27"/>
                    <a:pt x="2" y="14"/>
                    <a:pt x="0" y="0"/>
                  </a:cubicBezTo>
                  <a:lnTo>
                    <a:pt x="136" y="136"/>
                  </a:lnTo>
                  <a:lnTo>
                    <a:pt x="127" y="145"/>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7" name="Freeform 214">
              <a:extLst>
                <a:ext uri="{FF2B5EF4-FFF2-40B4-BE49-F238E27FC236}">
                  <a16:creationId xmlns:a16="http://schemas.microsoft.com/office/drawing/2014/main" xmlns="" id="{B5CFED51-CD32-4162-9B9D-FECA79EA2BCD}"/>
                </a:ext>
              </a:extLst>
            </p:cNvPr>
            <p:cNvSpPr>
              <a:spLocks/>
            </p:cNvSpPr>
            <p:nvPr/>
          </p:nvSpPr>
          <p:spPr bwMode="auto">
            <a:xfrm>
              <a:off x="4496403" y="5890337"/>
              <a:ext cx="76200" cy="76200"/>
            </a:xfrm>
            <a:custGeom>
              <a:avLst/>
              <a:gdLst>
                <a:gd name="T0" fmla="*/ 44 w 48"/>
                <a:gd name="T1" fmla="*/ 48 h 48"/>
                <a:gd name="T2" fmla="*/ 0 w 48"/>
                <a:gd name="T3" fmla="*/ 3 h 48"/>
                <a:gd name="T4" fmla="*/ 3 w 48"/>
                <a:gd name="T5" fmla="*/ 0 h 48"/>
                <a:gd name="T6" fmla="*/ 48 w 48"/>
                <a:gd name="T7" fmla="*/ 45 h 48"/>
                <a:gd name="T8" fmla="*/ 44 w 48"/>
                <a:gd name="T9" fmla="*/ 48 h 48"/>
              </a:gdLst>
              <a:ahLst/>
              <a:cxnLst>
                <a:cxn ang="0">
                  <a:pos x="T0" y="T1"/>
                </a:cxn>
                <a:cxn ang="0">
                  <a:pos x="T2" y="T3"/>
                </a:cxn>
                <a:cxn ang="0">
                  <a:pos x="T4" y="T5"/>
                </a:cxn>
                <a:cxn ang="0">
                  <a:pos x="T6" y="T7"/>
                </a:cxn>
                <a:cxn ang="0">
                  <a:pos x="T8" y="T9"/>
                </a:cxn>
              </a:cxnLst>
              <a:rect l="0" t="0" r="r" b="b"/>
              <a:pathLst>
                <a:path w="48" h="48">
                  <a:moveTo>
                    <a:pt x="44" y="48"/>
                  </a:moveTo>
                  <a:lnTo>
                    <a:pt x="0" y="3"/>
                  </a:lnTo>
                  <a:lnTo>
                    <a:pt x="3" y="0"/>
                  </a:lnTo>
                  <a:lnTo>
                    <a:pt x="48" y="45"/>
                  </a:lnTo>
                  <a:lnTo>
                    <a:pt x="44" y="4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8" name="Freeform 215">
              <a:extLst>
                <a:ext uri="{FF2B5EF4-FFF2-40B4-BE49-F238E27FC236}">
                  <a16:creationId xmlns:a16="http://schemas.microsoft.com/office/drawing/2014/main" xmlns="" id="{00AE4EA7-488F-4D21-8523-CE92878C913E}"/>
                </a:ext>
              </a:extLst>
            </p:cNvPr>
            <p:cNvSpPr>
              <a:spLocks/>
            </p:cNvSpPr>
            <p:nvPr/>
          </p:nvSpPr>
          <p:spPr bwMode="auto">
            <a:xfrm>
              <a:off x="4467828" y="5856999"/>
              <a:ext cx="28575" cy="33338"/>
            </a:xfrm>
            <a:custGeom>
              <a:avLst/>
              <a:gdLst>
                <a:gd name="T0" fmla="*/ 113 w 139"/>
                <a:gd name="T1" fmla="*/ 165 h 165"/>
                <a:gd name="T2" fmla="*/ 77 w 139"/>
                <a:gd name="T3" fmla="*/ 129 h 165"/>
                <a:gd name="T4" fmla="*/ 0 w 139"/>
                <a:gd name="T5" fmla="*/ 0 h 165"/>
                <a:gd name="T6" fmla="*/ 139 w 139"/>
                <a:gd name="T7" fmla="*/ 139 h 165"/>
                <a:gd name="T8" fmla="*/ 113 w 139"/>
                <a:gd name="T9" fmla="*/ 165 h 165"/>
              </a:gdLst>
              <a:ahLst/>
              <a:cxnLst>
                <a:cxn ang="0">
                  <a:pos x="T0" y="T1"/>
                </a:cxn>
                <a:cxn ang="0">
                  <a:pos x="T2" y="T3"/>
                </a:cxn>
                <a:cxn ang="0">
                  <a:pos x="T4" y="T5"/>
                </a:cxn>
                <a:cxn ang="0">
                  <a:pos x="T6" y="T7"/>
                </a:cxn>
                <a:cxn ang="0">
                  <a:pos x="T8" y="T9"/>
                </a:cxn>
              </a:cxnLst>
              <a:rect l="0" t="0" r="r" b="b"/>
              <a:pathLst>
                <a:path w="139" h="165">
                  <a:moveTo>
                    <a:pt x="113" y="165"/>
                  </a:moveTo>
                  <a:lnTo>
                    <a:pt x="77" y="129"/>
                  </a:lnTo>
                  <a:cubicBezTo>
                    <a:pt x="51" y="86"/>
                    <a:pt x="26" y="43"/>
                    <a:pt x="0" y="0"/>
                  </a:cubicBezTo>
                  <a:lnTo>
                    <a:pt x="139" y="139"/>
                  </a:lnTo>
                  <a:lnTo>
                    <a:pt x="113" y="165"/>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9" name="Freeform 216">
              <a:extLst>
                <a:ext uri="{FF2B5EF4-FFF2-40B4-BE49-F238E27FC236}">
                  <a16:creationId xmlns:a16="http://schemas.microsoft.com/office/drawing/2014/main" xmlns="" id="{A06A024A-A639-4360-89D7-E8EB010F9481}"/>
                </a:ext>
              </a:extLst>
            </p:cNvPr>
            <p:cNvSpPr>
              <a:spLocks noEditPoints="1"/>
            </p:cNvSpPr>
            <p:nvPr/>
          </p:nvSpPr>
          <p:spPr bwMode="auto">
            <a:xfrm>
              <a:off x="4342416" y="5585537"/>
              <a:ext cx="541338" cy="546100"/>
            </a:xfrm>
            <a:custGeom>
              <a:avLst/>
              <a:gdLst>
                <a:gd name="T0" fmla="*/ 2629 w 2629"/>
                <a:gd name="T1" fmla="*/ 2655 h 2655"/>
                <a:gd name="T2" fmla="*/ 2629 w 2629"/>
                <a:gd name="T3" fmla="*/ 2655 h 2655"/>
                <a:gd name="T4" fmla="*/ 2603 w 2629"/>
                <a:gd name="T5" fmla="*/ 2629 h 2655"/>
                <a:gd name="T6" fmla="*/ 2601 w 2629"/>
                <a:gd name="T7" fmla="*/ 2627 h 2655"/>
                <a:gd name="T8" fmla="*/ 2627 w 2629"/>
                <a:gd name="T9" fmla="*/ 2601 h 2655"/>
                <a:gd name="T10" fmla="*/ 2629 w 2629"/>
                <a:gd name="T11" fmla="*/ 2603 h 2655"/>
                <a:gd name="T12" fmla="*/ 2629 w 2629"/>
                <a:gd name="T13" fmla="*/ 2603 h 2655"/>
                <a:gd name="T14" fmla="*/ 2629 w 2629"/>
                <a:gd name="T15" fmla="*/ 2655 h 2655"/>
                <a:gd name="T16" fmla="*/ 2574 w 2629"/>
                <a:gd name="T17" fmla="*/ 2601 h 2655"/>
                <a:gd name="T18" fmla="*/ 2229 w 2629"/>
                <a:gd name="T19" fmla="*/ 2255 h 2655"/>
                <a:gd name="T20" fmla="*/ 2255 w 2629"/>
                <a:gd name="T21" fmla="*/ 2229 h 2655"/>
                <a:gd name="T22" fmla="*/ 2258 w 2629"/>
                <a:gd name="T23" fmla="*/ 2231 h 2655"/>
                <a:gd name="T24" fmla="*/ 2284 w 2629"/>
                <a:gd name="T25" fmla="*/ 2258 h 2655"/>
                <a:gd name="T26" fmla="*/ 2601 w 2629"/>
                <a:gd name="T27" fmla="*/ 2574 h 2655"/>
                <a:gd name="T28" fmla="*/ 2574 w 2629"/>
                <a:gd name="T29" fmla="*/ 2601 h 2655"/>
                <a:gd name="T30" fmla="*/ 2203 w 2629"/>
                <a:gd name="T31" fmla="*/ 2229 h 2655"/>
                <a:gd name="T32" fmla="*/ 1858 w 2629"/>
                <a:gd name="T33" fmla="*/ 1884 h 2655"/>
                <a:gd name="T34" fmla="*/ 1884 w 2629"/>
                <a:gd name="T35" fmla="*/ 1858 h 2655"/>
                <a:gd name="T36" fmla="*/ 2229 w 2629"/>
                <a:gd name="T37" fmla="*/ 2203 h 2655"/>
                <a:gd name="T38" fmla="*/ 2203 w 2629"/>
                <a:gd name="T39" fmla="*/ 2229 h 2655"/>
                <a:gd name="T40" fmla="*/ 1831 w 2629"/>
                <a:gd name="T41" fmla="*/ 1858 h 2655"/>
                <a:gd name="T42" fmla="*/ 1486 w 2629"/>
                <a:gd name="T43" fmla="*/ 1512 h 2655"/>
                <a:gd name="T44" fmla="*/ 1512 w 2629"/>
                <a:gd name="T45" fmla="*/ 1486 h 2655"/>
                <a:gd name="T46" fmla="*/ 1858 w 2629"/>
                <a:gd name="T47" fmla="*/ 1831 h 2655"/>
                <a:gd name="T48" fmla="*/ 1831 w 2629"/>
                <a:gd name="T49" fmla="*/ 1858 h 2655"/>
                <a:gd name="T50" fmla="*/ 1460 w 2629"/>
                <a:gd name="T51" fmla="*/ 1486 h 2655"/>
                <a:gd name="T52" fmla="*/ 1115 w 2629"/>
                <a:gd name="T53" fmla="*/ 1141 h 2655"/>
                <a:gd name="T54" fmla="*/ 1141 w 2629"/>
                <a:gd name="T55" fmla="*/ 1114 h 2655"/>
                <a:gd name="T56" fmla="*/ 1486 w 2629"/>
                <a:gd name="T57" fmla="*/ 1460 h 2655"/>
                <a:gd name="T58" fmla="*/ 1460 w 2629"/>
                <a:gd name="T59" fmla="*/ 1486 h 2655"/>
                <a:gd name="T60" fmla="*/ 1088 w 2629"/>
                <a:gd name="T61" fmla="*/ 1114 h 2655"/>
                <a:gd name="T62" fmla="*/ 743 w 2629"/>
                <a:gd name="T63" fmla="*/ 769 h 2655"/>
                <a:gd name="T64" fmla="*/ 769 w 2629"/>
                <a:gd name="T65" fmla="*/ 743 h 2655"/>
                <a:gd name="T66" fmla="*/ 1115 w 2629"/>
                <a:gd name="T67" fmla="*/ 1088 h 2655"/>
                <a:gd name="T68" fmla="*/ 1088 w 2629"/>
                <a:gd name="T69" fmla="*/ 1114 h 2655"/>
                <a:gd name="T70" fmla="*/ 717 w 2629"/>
                <a:gd name="T71" fmla="*/ 743 h 2655"/>
                <a:gd name="T72" fmla="*/ 371 w 2629"/>
                <a:gd name="T73" fmla="*/ 398 h 2655"/>
                <a:gd name="T74" fmla="*/ 398 w 2629"/>
                <a:gd name="T75" fmla="*/ 371 h 2655"/>
                <a:gd name="T76" fmla="*/ 743 w 2629"/>
                <a:gd name="T77" fmla="*/ 717 h 2655"/>
                <a:gd name="T78" fmla="*/ 717 w 2629"/>
                <a:gd name="T79" fmla="*/ 743 h 2655"/>
                <a:gd name="T80" fmla="*/ 345 w 2629"/>
                <a:gd name="T81" fmla="*/ 371 h 2655"/>
                <a:gd name="T82" fmla="*/ 0 w 2629"/>
                <a:gd name="T83" fmla="*/ 26 h 2655"/>
                <a:gd name="T84" fmla="*/ 26 w 2629"/>
                <a:gd name="T85" fmla="*/ 0 h 2655"/>
                <a:gd name="T86" fmla="*/ 371 w 2629"/>
                <a:gd name="T87" fmla="*/ 345 h 2655"/>
                <a:gd name="T88" fmla="*/ 345 w 2629"/>
                <a:gd name="T89" fmla="*/ 371 h 2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9" h="2655">
                  <a:moveTo>
                    <a:pt x="2629" y="2655"/>
                  </a:moveTo>
                  <a:lnTo>
                    <a:pt x="2629" y="2655"/>
                  </a:lnTo>
                  <a:lnTo>
                    <a:pt x="2603" y="2629"/>
                  </a:lnTo>
                  <a:lnTo>
                    <a:pt x="2601" y="2627"/>
                  </a:lnTo>
                  <a:lnTo>
                    <a:pt x="2627" y="2601"/>
                  </a:lnTo>
                  <a:lnTo>
                    <a:pt x="2629" y="2603"/>
                  </a:lnTo>
                  <a:lnTo>
                    <a:pt x="2629" y="2603"/>
                  </a:lnTo>
                  <a:lnTo>
                    <a:pt x="2629" y="2655"/>
                  </a:lnTo>
                  <a:moveTo>
                    <a:pt x="2574" y="2601"/>
                  </a:moveTo>
                  <a:lnTo>
                    <a:pt x="2229" y="2255"/>
                  </a:lnTo>
                  <a:lnTo>
                    <a:pt x="2255" y="2229"/>
                  </a:lnTo>
                  <a:lnTo>
                    <a:pt x="2258" y="2231"/>
                  </a:lnTo>
                  <a:lnTo>
                    <a:pt x="2284" y="2258"/>
                  </a:lnTo>
                  <a:lnTo>
                    <a:pt x="2601" y="2574"/>
                  </a:lnTo>
                  <a:lnTo>
                    <a:pt x="2574" y="2601"/>
                  </a:lnTo>
                  <a:moveTo>
                    <a:pt x="2203" y="2229"/>
                  </a:moveTo>
                  <a:lnTo>
                    <a:pt x="1858" y="1884"/>
                  </a:lnTo>
                  <a:lnTo>
                    <a:pt x="1884" y="1858"/>
                  </a:lnTo>
                  <a:lnTo>
                    <a:pt x="2229" y="2203"/>
                  </a:lnTo>
                  <a:lnTo>
                    <a:pt x="2203" y="2229"/>
                  </a:lnTo>
                  <a:close/>
                  <a:moveTo>
                    <a:pt x="1831" y="1858"/>
                  </a:moveTo>
                  <a:lnTo>
                    <a:pt x="1486" y="1512"/>
                  </a:lnTo>
                  <a:lnTo>
                    <a:pt x="1512" y="1486"/>
                  </a:lnTo>
                  <a:lnTo>
                    <a:pt x="1858" y="1831"/>
                  </a:lnTo>
                  <a:lnTo>
                    <a:pt x="1831" y="1858"/>
                  </a:lnTo>
                  <a:moveTo>
                    <a:pt x="1460" y="1486"/>
                  </a:moveTo>
                  <a:lnTo>
                    <a:pt x="1115" y="1141"/>
                  </a:lnTo>
                  <a:lnTo>
                    <a:pt x="1141" y="1114"/>
                  </a:lnTo>
                  <a:lnTo>
                    <a:pt x="1486" y="1460"/>
                  </a:lnTo>
                  <a:lnTo>
                    <a:pt x="1460" y="1486"/>
                  </a:lnTo>
                  <a:close/>
                  <a:moveTo>
                    <a:pt x="1088" y="1114"/>
                  </a:moveTo>
                  <a:lnTo>
                    <a:pt x="743" y="769"/>
                  </a:lnTo>
                  <a:lnTo>
                    <a:pt x="769" y="743"/>
                  </a:lnTo>
                  <a:lnTo>
                    <a:pt x="1115" y="1088"/>
                  </a:lnTo>
                  <a:lnTo>
                    <a:pt x="1088" y="1114"/>
                  </a:lnTo>
                  <a:moveTo>
                    <a:pt x="717" y="743"/>
                  </a:moveTo>
                  <a:lnTo>
                    <a:pt x="371" y="398"/>
                  </a:lnTo>
                  <a:lnTo>
                    <a:pt x="398" y="371"/>
                  </a:lnTo>
                  <a:lnTo>
                    <a:pt x="743" y="717"/>
                  </a:lnTo>
                  <a:lnTo>
                    <a:pt x="717" y="743"/>
                  </a:lnTo>
                  <a:close/>
                  <a:moveTo>
                    <a:pt x="345" y="371"/>
                  </a:moveTo>
                  <a:lnTo>
                    <a:pt x="0" y="26"/>
                  </a:lnTo>
                  <a:lnTo>
                    <a:pt x="26" y="0"/>
                  </a:lnTo>
                  <a:lnTo>
                    <a:pt x="371" y="345"/>
                  </a:lnTo>
                  <a:lnTo>
                    <a:pt x="345" y="37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0" name="Freeform 217">
              <a:extLst>
                <a:ext uri="{FF2B5EF4-FFF2-40B4-BE49-F238E27FC236}">
                  <a16:creationId xmlns:a16="http://schemas.microsoft.com/office/drawing/2014/main" xmlns="" id="{0CF1C394-3031-48A6-B651-824557176CBF}"/>
                </a:ext>
              </a:extLst>
            </p:cNvPr>
            <p:cNvSpPr>
              <a:spLocks/>
            </p:cNvSpPr>
            <p:nvPr/>
          </p:nvSpPr>
          <p:spPr bwMode="auto">
            <a:xfrm>
              <a:off x="4337653" y="5574424"/>
              <a:ext cx="4763" cy="7938"/>
            </a:xfrm>
            <a:custGeom>
              <a:avLst/>
              <a:gdLst>
                <a:gd name="T0" fmla="*/ 11 w 28"/>
                <a:gd name="T1" fmla="*/ 44 h 44"/>
                <a:gd name="T2" fmla="*/ 6 w 28"/>
                <a:gd name="T3" fmla="*/ 24 h 44"/>
                <a:gd name="T4" fmla="*/ 0 w 28"/>
                <a:gd name="T5" fmla="*/ 0 h 44"/>
                <a:gd name="T6" fmla="*/ 28 w 28"/>
                <a:gd name="T7" fmla="*/ 27 h 44"/>
                <a:gd name="T8" fmla="*/ 11 w 28"/>
                <a:gd name="T9" fmla="*/ 44 h 44"/>
              </a:gdLst>
              <a:ahLst/>
              <a:cxnLst>
                <a:cxn ang="0">
                  <a:pos x="T0" y="T1"/>
                </a:cxn>
                <a:cxn ang="0">
                  <a:pos x="T2" y="T3"/>
                </a:cxn>
                <a:cxn ang="0">
                  <a:pos x="T4" y="T5"/>
                </a:cxn>
                <a:cxn ang="0">
                  <a:pos x="T6" y="T7"/>
                </a:cxn>
                <a:cxn ang="0">
                  <a:pos x="T8" y="T9"/>
                </a:cxn>
              </a:cxnLst>
              <a:rect l="0" t="0" r="r" b="b"/>
              <a:pathLst>
                <a:path w="28" h="44">
                  <a:moveTo>
                    <a:pt x="11" y="44"/>
                  </a:moveTo>
                  <a:cubicBezTo>
                    <a:pt x="9" y="38"/>
                    <a:pt x="8" y="31"/>
                    <a:pt x="6" y="24"/>
                  </a:cubicBezTo>
                  <a:lnTo>
                    <a:pt x="0" y="0"/>
                  </a:lnTo>
                  <a:lnTo>
                    <a:pt x="28" y="27"/>
                  </a:lnTo>
                  <a:lnTo>
                    <a:pt x="11" y="44"/>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1" name="Freeform 218">
              <a:extLst>
                <a:ext uri="{FF2B5EF4-FFF2-40B4-BE49-F238E27FC236}">
                  <a16:creationId xmlns:a16="http://schemas.microsoft.com/office/drawing/2014/main" xmlns="" id="{F6A885D1-FFF7-472D-9E8A-26B912CE739F}"/>
                </a:ext>
              </a:extLst>
            </p:cNvPr>
            <p:cNvSpPr>
              <a:spLocks noEditPoints="1"/>
            </p:cNvSpPr>
            <p:nvPr/>
          </p:nvSpPr>
          <p:spPr bwMode="auto">
            <a:xfrm>
              <a:off x="4334478" y="5420437"/>
              <a:ext cx="549275" cy="557213"/>
            </a:xfrm>
            <a:custGeom>
              <a:avLst/>
              <a:gdLst>
                <a:gd name="T0" fmla="*/ 2670 w 2670"/>
                <a:gd name="T1" fmla="*/ 2714 h 2714"/>
                <a:gd name="T2" fmla="*/ 2670 w 2670"/>
                <a:gd name="T3" fmla="*/ 2714 h 2714"/>
                <a:gd name="T4" fmla="*/ 2644 w 2670"/>
                <a:gd name="T5" fmla="*/ 2688 h 2714"/>
                <a:gd name="T6" fmla="*/ 2642 w 2670"/>
                <a:gd name="T7" fmla="*/ 2686 h 2714"/>
                <a:gd name="T8" fmla="*/ 2668 w 2670"/>
                <a:gd name="T9" fmla="*/ 2660 h 2714"/>
                <a:gd name="T10" fmla="*/ 2670 w 2670"/>
                <a:gd name="T11" fmla="*/ 2662 h 2714"/>
                <a:gd name="T12" fmla="*/ 2670 w 2670"/>
                <a:gd name="T13" fmla="*/ 2662 h 2714"/>
                <a:gd name="T14" fmla="*/ 2670 w 2670"/>
                <a:gd name="T15" fmla="*/ 2714 h 2714"/>
                <a:gd name="T16" fmla="*/ 2615 w 2670"/>
                <a:gd name="T17" fmla="*/ 2660 h 2714"/>
                <a:gd name="T18" fmla="*/ 2270 w 2670"/>
                <a:gd name="T19" fmla="*/ 2314 h 2714"/>
                <a:gd name="T20" fmla="*/ 2296 w 2670"/>
                <a:gd name="T21" fmla="*/ 2288 h 2714"/>
                <a:gd name="T22" fmla="*/ 2299 w 2670"/>
                <a:gd name="T23" fmla="*/ 2290 h 2714"/>
                <a:gd name="T24" fmla="*/ 2325 w 2670"/>
                <a:gd name="T25" fmla="*/ 2317 h 2714"/>
                <a:gd name="T26" fmla="*/ 2642 w 2670"/>
                <a:gd name="T27" fmla="*/ 2633 h 2714"/>
                <a:gd name="T28" fmla="*/ 2615 w 2670"/>
                <a:gd name="T29" fmla="*/ 2660 h 2714"/>
                <a:gd name="T30" fmla="*/ 2244 w 2670"/>
                <a:gd name="T31" fmla="*/ 2288 h 2714"/>
                <a:gd name="T32" fmla="*/ 1899 w 2670"/>
                <a:gd name="T33" fmla="*/ 1943 h 2714"/>
                <a:gd name="T34" fmla="*/ 1925 w 2670"/>
                <a:gd name="T35" fmla="*/ 1916 h 2714"/>
                <a:gd name="T36" fmla="*/ 2270 w 2670"/>
                <a:gd name="T37" fmla="*/ 2262 h 2714"/>
                <a:gd name="T38" fmla="*/ 2244 w 2670"/>
                <a:gd name="T39" fmla="*/ 2288 h 2714"/>
                <a:gd name="T40" fmla="*/ 1872 w 2670"/>
                <a:gd name="T41" fmla="*/ 1916 h 2714"/>
                <a:gd name="T42" fmla="*/ 1527 w 2670"/>
                <a:gd name="T43" fmla="*/ 1571 h 2714"/>
                <a:gd name="T44" fmla="*/ 1553 w 2670"/>
                <a:gd name="T45" fmla="*/ 1545 h 2714"/>
                <a:gd name="T46" fmla="*/ 1899 w 2670"/>
                <a:gd name="T47" fmla="*/ 1890 h 2714"/>
                <a:gd name="T48" fmla="*/ 1872 w 2670"/>
                <a:gd name="T49" fmla="*/ 1916 h 2714"/>
                <a:gd name="T50" fmla="*/ 1501 w 2670"/>
                <a:gd name="T51" fmla="*/ 1545 h 2714"/>
                <a:gd name="T52" fmla="*/ 1156 w 2670"/>
                <a:gd name="T53" fmla="*/ 1200 h 2714"/>
                <a:gd name="T54" fmla="*/ 1182 w 2670"/>
                <a:gd name="T55" fmla="*/ 1173 h 2714"/>
                <a:gd name="T56" fmla="*/ 1527 w 2670"/>
                <a:gd name="T57" fmla="*/ 1519 h 2714"/>
                <a:gd name="T58" fmla="*/ 1501 w 2670"/>
                <a:gd name="T59" fmla="*/ 1545 h 2714"/>
                <a:gd name="T60" fmla="*/ 1129 w 2670"/>
                <a:gd name="T61" fmla="*/ 1173 h 2714"/>
                <a:gd name="T62" fmla="*/ 784 w 2670"/>
                <a:gd name="T63" fmla="*/ 828 h 2714"/>
                <a:gd name="T64" fmla="*/ 810 w 2670"/>
                <a:gd name="T65" fmla="*/ 802 h 2714"/>
                <a:gd name="T66" fmla="*/ 1156 w 2670"/>
                <a:gd name="T67" fmla="*/ 1147 h 2714"/>
                <a:gd name="T68" fmla="*/ 1129 w 2670"/>
                <a:gd name="T69" fmla="*/ 1173 h 2714"/>
                <a:gd name="T70" fmla="*/ 758 w 2670"/>
                <a:gd name="T71" fmla="*/ 802 h 2714"/>
                <a:gd name="T72" fmla="*/ 412 w 2670"/>
                <a:gd name="T73" fmla="*/ 457 h 2714"/>
                <a:gd name="T74" fmla="*/ 439 w 2670"/>
                <a:gd name="T75" fmla="*/ 430 h 2714"/>
                <a:gd name="T76" fmla="*/ 784 w 2670"/>
                <a:gd name="T77" fmla="*/ 776 h 2714"/>
                <a:gd name="T78" fmla="*/ 758 w 2670"/>
                <a:gd name="T79" fmla="*/ 802 h 2714"/>
                <a:gd name="T80" fmla="*/ 386 w 2670"/>
                <a:gd name="T81" fmla="*/ 430 h 2714"/>
                <a:gd name="T82" fmla="*/ 41 w 2670"/>
                <a:gd name="T83" fmla="*/ 85 h 2714"/>
                <a:gd name="T84" fmla="*/ 67 w 2670"/>
                <a:gd name="T85" fmla="*/ 59 h 2714"/>
                <a:gd name="T86" fmla="*/ 412 w 2670"/>
                <a:gd name="T87" fmla="*/ 404 h 2714"/>
                <a:gd name="T88" fmla="*/ 386 w 2670"/>
                <a:gd name="T89" fmla="*/ 430 h 2714"/>
                <a:gd name="T90" fmla="*/ 15 w 2670"/>
                <a:gd name="T91" fmla="*/ 59 h 2714"/>
                <a:gd name="T92" fmla="*/ 0 w 2670"/>
                <a:gd name="T93" fmla="*/ 45 h 2714"/>
                <a:gd name="T94" fmla="*/ 9 w 2670"/>
                <a:gd name="T95" fmla="*/ 0 h 2714"/>
                <a:gd name="T96" fmla="*/ 41 w 2670"/>
                <a:gd name="T97" fmla="*/ 32 h 2714"/>
                <a:gd name="T98" fmla="*/ 15 w 2670"/>
                <a:gd name="T99" fmla="*/ 59 h 2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70" h="2714">
                  <a:moveTo>
                    <a:pt x="2670" y="2714"/>
                  </a:moveTo>
                  <a:lnTo>
                    <a:pt x="2670" y="2714"/>
                  </a:lnTo>
                  <a:lnTo>
                    <a:pt x="2644" y="2688"/>
                  </a:lnTo>
                  <a:lnTo>
                    <a:pt x="2642" y="2686"/>
                  </a:lnTo>
                  <a:lnTo>
                    <a:pt x="2668" y="2660"/>
                  </a:lnTo>
                  <a:lnTo>
                    <a:pt x="2670" y="2662"/>
                  </a:lnTo>
                  <a:lnTo>
                    <a:pt x="2670" y="2662"/>
                  </a:lnTo>
                  <a:lnTo>
                    <a:pt x="2670" y="2714"/>
                  </a:lnTo>
                  <a:close/>
                  <a:moveTo>
                    <a:pt x="2615" y="2660"/>
                  </a:moveTo>
                  <a:lnTo>
                    <a:pt x="2270" y="2314"/>
                  </a:lnTo>
                  <a:lnTo>
                    <a:pt x="2296" y="2288"/>
                  </a:lnTo>
                  <a:lnTo>
                    <a:pt x="2299" y="2290"/>
                  </a:lnTo>
                  <a:lnTo>
                    <a:pt x="2325" y="2317"/>
                  </a:lnTo>
                  <a:lnTo>
                    <a:pt x="2642" y="2633"/>
                  </a:lnTo>
                  <a:lnTo>
                    <a:pt x="2615" y="2660"/>
                  </a:lnTo>
                  <a:moveTo>
                    <a:pt x="2244" y="2288"/>
                  </a:moveTo>
                  <a:lnTo>
                    <a:pt x="1899" y="1943"/>
                  </a:lnTo>
                  <a:lnTo>
                    <a:pt x="1925" y="1916"/>
                  </a:lnTo>
                  <a:lnTo>
                    <a:pt x="2270" y="2262"/>
                  </a:lnTo>
                  <a:lnTo>
                    <a:pt x="2244" y="2288"/>
                  </a:lnTo>
                  <a:moveTo>
                    <a:pt x="1872" y="1916"/>
                  </a:moveTo>
                  <a:lnTo>
                    <a:pt x="1527" y="1571"/>
                  </a:lnTo>
                  <a:lnTo>
                    <a:pt x="1553" y="1545"/>
                  </a:lnTo>
                  <a:lnTo>
                    <a:pt x="1899" y="1890"/>
                  </a:lnTo>
                  <a:lnTo>
                    <a:pt x="1872" y="1916"/>
                  </a:lnTo>
                  <a:close/>
                  <a:moveTo>
                    <a:pt x="1501" y="1545"/>
                  </a:moveTo>
                  <a:lnTo>
                    <a:pt x="1156" y="1200"/>
                  </a:lnTo>
                  <a:lnTo>
                    <a:pt x="1182" y="1173"/>
                  </a:lnTo>
                  <a:lnTo>
                    <a:pt x="1527" y="1519"/>
                  </a:lnTo>
                  <a:lnTo>
                    <a:pt x="1501" y="1545"/>
                  </a:lnTo>
                  <a:moveTo>
                    <a:pt x="1129" y="1173"/>
                  </a:moveTo>
                  <a:lnTo>
                    <a:pt x="784" y="828"/>
                  </a:lnTo>
                  <a:lnTo>
                    <a:pt x="810" y="802"/>
                  </a:lnTo>
                  <a:lnTo>
                    <a:pt x="1156" y="1147"/>
                  </a:lnTo>
                  <a:lnTo>
                    <a:pt x="1129" y="1173"/>
                  </a:lnTo>
                  <a:close/>
                  <a:moveTo>
                    <a:pt x="758" y="802"/>
                  </a:moveTo>
                  <a:lnTo>
                    <a:pt x="412" y="457"/>
                  </a:lnTo>
                  <a:lnTo>
                    <a:pt x="439" y="430"/>
                  </a:lnTo>
                  <a:lnTo>
                    <a:pt x="784" y="776"/>
                  </a:lnTo>
                  <a:lnTo>
                    <a:pt x="758" y="802"/>
                  </a:lnTo>
                  <a:moveTo>
                    <a:pt x="386" y="430"/>
                  </a:moveTo>
                  <a:lnTo>
                    <a:pt x="41" y="85"/>
                  </a:lnTo>
                  <a:lnTo>
                    <a:pt x="67" y="59"/>
                  </a:lnTo>
                  <a:lnTo>
                    <a:pt x="412" y="404"/>
                  </a:lnTo>
                  <a:lnTo>
                    <a:pt x="386" y="430"/>
                  </a:lnTo>
                  <a:moveTo>
                    <a:pt x="15" y="59"/>
                  </a:moveTo>
                  <a:lnTo>
                    <a:pt x="0" y="45"/>
                  </a:lnTo>
                  <a:cubicBezTo>
                    <a:pt x="3" y="30"/>
                    <a:pt x="6" y="15"/>
                    <a:pt x="9" y="0"/>
                  </a:cubicBezTo>
                  <a:lnTo>
                    <a:pt x="41" y="32"/>
                  </a:lnTo>
                  <a:lnTo>
                    <a:pt x="15" y="59"/>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2" name="Freeform 219">
              <a:extLst>
                <a:ext uri="{FF2B5EF4-FFF2-40B4-BE49-F238E27FC236}">
                  <a16:creationId xmlns:a16="http://schemas.microsoft.com/office/drawing/2014/main" xmlns="" id="{7148E3DE-3862-4A49-933C-19CD5434FD13}"/>
                </a:ext>
              </a:extLst>
            </p:cNvPr>
            <p:cNvSpPr>
              <a:spLocks noEditPoints="1"/>
            </p:cNvSpPr>
            <p:nvPr/>
          </p:nvSpPr>
          <p:spPr bwMode="auto">
            <a:xfrm>
              <a:off x="4369403" y="5304549"/>
              <a:ext cx="514350" cy="520700"/>
            </a:xfrm>
            <a:custGeom>
              <a:avLst/>
              <a:gdLst>
                <a:gd name="T0" fmla="*/ 2498 w 2498"/>
                <a:gd name="T1" fmla="*/ 2535 h 2535"/>
                <a:gd name="T2" fmla="*/ 2498 w 2498"/>
                <a:gd name="T3" fmla="*/ 2535 h 2535"/>
                <a:gd name="T4" fmla="*/ 2472 w 2498"/>
                <a:gd name="T5" fmla="*/ 2509 h 2535"/>
                <a:gd name="T6" fmla="*/ 2470 w 2498"/>
                <a:gd name="T7" fmla="*/ 2507 h 2535"/>
                <a:gd name="T8" fmla="*/ 2496 w 2498"/>
                <a:gd name="T9" fmla="*/ 2480 h 2535"/>
                <a:gd name="T10" fmla="*/ 2498 w 2498"/>
                <a:gd name="T11" fmla="*/ 2483 h 2535"/>
                <a:gd name="T12" fmla="*/ 2498 w 2498"/>
                <a:gd name="T13" fmla="*/ 2483 h 2535"/>
                <a:gd name="T14" fmla="*/ 2498 w 2498"/>
                <a:gd name="T15" fmla="*/ 2535 h 2535"/>
                <a:gd name="T16" fmla="*/ 2443 w 2498"/>
                <a:gd name="T17" fmla="*/ 2480 h 2535"/>
                <a:gd name="T18" fmla="*/ 2098 w 2498"/>
                <a:gd name="T19" fmla="*/ 2135 h 2535"/>
                <a:gd name="T20" fmla="*/ 2124 w 2498"/>
                <a:gd name="T21" fmla="*/ 2109 h 2535"/>
                <a:gd name="T22" fmla="*/ 2127 w 2498"/>
                <a:gd name="T23" fmla="*/ 2111 h 2535"/>
                <a:gd name="T24" fmla="*/ 2153 w 2498"/>
                <a:gd name="T25" fmla="*/ 2137 h 2535"/>
                <a:gd name="T26" fmla="*/ 2470 w 2498"/>
                <a:gd name="T27" fmla="*/ 2454 h 2535"/>
                <a:gd name="T28" fmla="*/ 2443 w 2498"/>
                <a:gd name="T29" fmla="*/ 2480 h 2535"/>
                <a:gd name="T30" fmla="*/ 2072 w 2498"/>
                <a:gd name="T31" fmla="*/ 2109 h 2535"/>
                <a:gd name="T32" fmla="*/ 1727 w 2498"/>
                <a:gd name="T33" fmla="*/ 1764 h 2535"/>
                <a:gd name="T34" fmla="*/ 1753 w 2498"/>
                <a:gd name="T35" fmla="*/ 1737 h 2535"/>
                <a:gd name="T36" fmla="*/ 2098 w 2498"/>
                <a:gd name="T37" fmla="*/ 2083 h 2535"/>
                <a:gd name="T38" fmla="*/ 2072 w 2498"/>
                <a:gd name="T39" fmla="*/ 2109 h 2535"/>
                <a:gd name="T40" fmla="*/ 1700 w 2498"/>
                <a:gd name="T41" fmla="*/ 1737 h 2535"/>
                <a:gd name="T42" fmla="*/ 1355 w 2498"/>
                <a:gd name="T43" fmla="*/ 1392 h 2535"/>
                <a:gd name="T44" fmla="*/ 1381 w 2498"/>
                <a:gd name="T45" fmla="*/ 1366 h 2535"/>
                <a:gd name="T46" fmla="*/ 1727 w 2498"/>
                <a:gd name="T47" fmla="*/ 1711 h 2535"/>
                <a:gd name="T48" fmla="*/ 1700 w 2498"/>
                <a:gd name="T49" fmla="*/ 1737 h 2535"/>
                <a:gd name="T50" fmla="*/ 1329 w 2498"/>
                <a:gd name="T51" fmla="*/ 1366 h 2535"/>
                <a:gd name="T52" fmla="*/ 984 w 2498"/>
                <a:gd name="T53" fmla="*/ 1021 h 2535"/>
                <a:gd name="T54" fmla="*/ 1010 w 2498"/>
                <a:gd name="T55" fmla="*/ 994 h 2535"/>
                <a:gd name="T56" fmla="*/ 1355 w 2498"/>
                <a:gd name="T57" fmla="*/ 1340 h 2535"/>
                <a:gd name="T58" fmla="*/ 1329 w 2498"/>
                <a:gd name="T59" fmla="*/ 1366 h 2535"/>
                <a:gd name="T60" fmla="*/ 957 w 2498"/>
                <a:gd name="T61" fmla="*/ 994 h 2535"/>
                <a:gd name="T62" fmla="*/ 612 w 2498"/>
                <a:gd name="T63" fmla="*/ 649 h 2535"/>
                <a:gd name="T64" fmla="*/ 638 w 2498"/>
                <a:gd name="T65" fmla="*/ 623 h 2535"/>
                <a:gd name="T66" fmla="*/ 984 w 2498"/>
                <a:gd name="T67" fmla="*/ 968 h 2535"/>
                <a:gd name="T68" fmla="*/ 957 w 2498"/>
                <a:gd name="T69" fmla="*/ 994 h 2535"/>
                <a:gd name="T70" fmla="*/ 586 w 2498"/>
                <a:gd name="T71" fmla="*/ 623 h 2535"/>
                <a:gd name="T72" fmla="*/ 240 w 2498"/>
                <a:gd name="T73" fmla="*/ 277 h 2535"/>
                <a:gd name="T74" fmla="*/ 267 w 2498"/>
                <a:gd name="T75" fmla="*/ 251 h 2535"/>
                <a:gd name="T76" fmla="*/ 612 w 2498"/>
                <a:gd name="T77" fmla="*/ 596 h 2535"/>
                <a:gd name="T78" fmla="*/ 586 w 2498"/>
                <a:gd name="T79" fmla="*/ 623 h 2535"/>
                <a:gd name="T80" fmla="*/ 214 w 2498"/>
                <a:gd name="T81" fmla="*/ 251 h 2535"/>
                <a:gd name="T82" fmla="*/ 0 w 2498"/>
                <a:gd name="T83" fmla="*/ 37 h 2535"/>
                <a:gd name="T84" fmla="*/ 15 w 2498"/>
                <a:gd name="T85" fmla="*/ 0 h 2535"/>
                <a:gd name="T86" fmla="*/ 240 w 2498"/>
                <a:gd name="T87" fmla="*/ 225 h 2535"/>
                <a:gd name="T88" fmla="*/ 214 w 2498"/>
                <a:gd name="T89" fmla="*/ 251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8" h="2535">
                  <a:moveTo>
                    <a:pt x="2498" y="2535"/>
                  </a:moveTo>
                  <a:lnTo>
                    <a:pt x="2498" y="2535"/>
                  </a:lnTo>
                  <a:lnTo>
                    <a:pt x="2472" y="2509"/>
                  </a:lnTo>
                  <a:lnTo>
                    <a:pt x="2470" y="2507"/>
                  </a:lnTo>
                  <a:lnTo>
                    <a:pt x="2496" y="2480"/>
                  </a:lnTo>
                  <a:lnTo>
                    <a:pt x="2498" y="2483"/>
                  </a:lnTo>
                  <a:lnTo>
                    <a:pt x="2498" y="2483"/>
                  </a:lnTo>
                  <a:lnTo>
                    <a:pt x="2498" y="2535"/>
                  </a:lnTo>
                  <a:moveTo>
                    <a:pt x="2443" y="2480"/>
                  </a:moveTo>
                  <a:lnTo>
                    <a:pt x="2098" y="2135"/>
                  </a:lnTo>
                  <a:lnTo>
                    <a:pt x="2124" y="2109"/>
                  </a:lnTo>
                  <a:lnTo>
                    <a:pt x="2127" y="2111"/>
                  </a:lnTo>
                  <a:lnTo>
                    <a:pt x="2153" y="2137"/>
                  </a:lnTo>
                  <a:lnTo>
                    <a:pt x="2470" y="2454"/>
                  </a:lnTo>
                  <a:lnTo>
                    <a:pt x="2443" y="2480"/>
                  </a:lnTo>
                  <a:close/>
                  <a:moveTo>
                    <a:pt x="2072" y="2109"/>
                  </a:moveTo>
                  <a:lnTo>
                    <a:pt x="1727" y="1764"/>
                  </a:lnTo>
                  <a:lnTo>
                    <a:pt x="1753" y="1737"/>
                  </a:lnTo>
                  <a:lnTo>
                    <a:pt x="2098" y="2083"/>
                  </a:lnTo>
                  <a:lnTo>
                    <a:pt x="2072" y="2109"/>
                  </a:lnTo>
                  <a:moveTo>
                    <a:pt x="1700" y="1737"/>
                  </a:moveTo>
                  <a:lnTo>
                    <a:pt x="1355" y="1392"/>
                  </a:lnTo>
                  <a:lnTo>
                    <a:pt x="1381" y="1366"/>
                  </a:lnTo>
                  <a:lnTo>
                    <a:pt x="1727" y="1711"/>
                  </a:lnTo>
                  <a:lnTo>
                    <a:pt x="1700" y="1737"/>
                  </a:lnTo>
                  <a:close/>
                  <a:moveTo>
                    <a:pt x="1329" y="1366"/>
                  </a:moveTo>
                  <a:lnTo>
                    <a:pt x="984" y="1021"/>
                  </a:lnTo>
                  <a:lnTo>
                    <a:pt x="1010" y="994"/>
                  </a:lnTo>
                  <a:lnTo>
                    <a:pt x="1355" y="1340"/>
                  </a:lnTo>
                  <a:lnTo>
                    <a:pt x="1329" y="1366"/>
                  </a:lnTo>
                  <a:moveTo>
                    <a:pt x="957" y="994"/>
                  </a:moveTo>
                  <a:lnTo>
                    <a:pt x="612" y="649"/>
                  </a:lnTo>
                  <a:lnTo>
                    <a:pt x="638" y="623"/>
                  </a:lnTo>
                  <a:lnTo>
                    <a:pt x="984" y="968"/>
                  </a:lnTo>
                  <a:lnTo>
                    <a:pt x="957" y="994"/>
                  </a:lnTo>
                  <a:moveTo>
                    <a:pt x="586" y="623"/>
                  </a:moveTo>
                  <a:lnTo>
                    <a:pt x="240" y="277"/>
                  </a:lnTo>
                  <a:lnTo>
                    <a:pt x="267" y="251"/>
                  </a:lnTo>
                  <a:lnTo>
                    <a:pt x="612" y="596"/>
                  </a:lnTo>
                  <a:lnTo>
                    <a:pt x="586" y="623"/>
                  </a:lnTo>
                  <a:close/>
                  <a:moveTo>
                    <a:pt x="214" y="251"/>
                  </a:moveTo>
                  <a:lnTo>
                    <a:pt x="0" y="37"/>
                  </a:lnTo>
                  <a:cubicBezTo>
                    <a:pt x="5" y="25"/>
                    <a:pt x="10" y="12"/>
                    <a:pt x="15" y="0"/>
                  </a:cubicBezTo>
                  <a:lnTo>
                    <a:pt x="240" y="225"/>
                  </a:lnTo>
                  <a:lnTo>
                    <a:pt x="214" y="25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3" name="Freeform 220">
              <a:extLst>
                <a:ext uri="{FF2B5EF4-FFF2-40B4-BE49-F238E27FC236}">
                  <a16:creationId xmlns:a16="http://schemas.microsoft.com/office/drawing/2014/main" xmlns="" id="{E87FA9F6-73B0-4023-B74D-EC12652B3A9E}"/>
                </a:ext>
              </a:extLst>
            </p:cNvPr>
            <p:cNvSpPr>
              <a:spLocks noEditPoints="1"/>
            </p:cNvSpPr>
            <p:nvPr/>
          </p:nvSpPr>
          <p:spPr bwMode="auto">
            <a:xfrm>
              <a:off x="4725003" y="5510924"/>
              <a:ext cx="158750" cy="161925"/>
            </a:xfrm>
            <a:custGeom>
              <a:avLst/>
              <a:gdLst>
                <a:gd name="T0" fmla="*/ 771 w 771"/>
                <a:gd name="T1" fmla="*/ 789 h 789"/>
                <a:gd name="T2" fmla="*/ 745 w 771"/>
                <a:gd name="T3" fmla="*/ 763 h 789"/>
                <a:gd name="T4" fmla="*/ 743 w 771"/>
                <a:gd name="T5" fmla="*/ 761 h 789"/>
                <a:gd name="T6" fmla="*/ 769 w 771"/>
                <a:gd name="T7" fmla="*/ 734 h 789"/>
                <a:gd name="T8" fmla="*/ 771 w 771"/>
                <a:gd name="T9" fmla="*/ 737 h 789"/>
                <a:gd name="T10" fmla="*/ 771 w 771"/>
                <a:gd name="T11" fmla="*/ 789 h 789"/>
                <a:gd name="T12" fmla="*/ 716 w 771"/>
                <a:gd name="T13" fmla="*/ 734 h 789"/>
                <a:gd name="T14" fmla="*/ 371 w 771"/>
                <a:gd name="T15" fmla="*/ 389 h 789"/>
                <a:gd name="T16" fmla="*/ 397 w 771"/>
                <a:gd name="T17" fmla="*/ 363 h 789"/>
                <a:gd name="T18" fmla="*/ 400 w 771"/>
                <a:gd name="T19" fmla="*/ 365 h 789"/>
                <a:gd name="T20" fmla="*/ 426 w 771"/>
                <a:gd name="T21" fmla="*/ 391 h 789"/>
                <a:gd name="T22" fmla="*/ 743 w 771"/>
                <a:gd name="T23" fmla="*/ 708 h 789"/>
                <a:gd name="T24" fmla="*/ 716 w 771"/>
                <a:gd name="T25" fmla="*/ 734 h 789"/>
                <a:gd name="T26" fmla="*/ 345 w 771"/>
                <a:gd name="T27" fmla="*/ 363 h 789"/>
                <a:gd name="T28" fmla="*/ 0 w 771"/>
                <a:gd name="T29" fmla="*/ 18 h 789"/>
                <a:gd name="T30" fmla="*/ 13 w 771"/>
                <a:gd name="T31" fmla="*/ 4 h 789"/>
                <a:gd name="T32" fmla="*/ 35 w 771"/>
                <a:gd name="T33" fmla="*/ 0 h 789"/>
                <a:gd name="T34" fmla="*/ 371 w 771"/>
                <a:gd name="T35" fmla="*/ 337 h 789"/>
                <a:gd name="T36" fmla="*/ 345 w 771"/>
                <a:gd name="T37" fmla="*/ 363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789">
                  <a:moveTo>
                    <a:pt x="771" y="789"/>
                  </a:moveTo>
                  <a:lnTo>
                    <a:pt x="745" y="763"/>
                  </a:lnTo>
                  <a:lnTo>
                    <a:pt x="743" y="761"/>
                  </a:lnTo>
                  <a:lnTo>
                    <a:pt x="769" y="734"/>
                  </a:lnTo>
                  <a:lnTo>
                    <a:pt x="771" y="737"/>
                  </a:lnTo>
                  <a:lnTo>
                    <a:pt x="771" y="789"/>
                  </a:lnTo>
                  <a:moveTo>
                    <a:pt x="716" y="734"/>
                  </a:moveTo>
                  <a:lnTo>
                    <a:pt x="371" y="389"/>
                  </a:lnTo>
                  <a:lnTo>
                    <a:pt x="397" y="363"/>
                  </a:lnTo>
                  <a:lnTo>
                    <a:pt x="400" y="365"/>
                  </a:lnTo>
                  <a:lnTo>
                    <a:pt x="426" y="391"/>
                  </a:lnTo>
                  <a:lnTo>
                    <a:pt x="743" y="708"/>
                  </a:lnTo>
                  <a:lnTo>
                    <a:pt x="716" y="734"/>
                  </a:lnTo>
                  <a:moveTo>
                    <a:pt x="345" y="363"/>
                  </a:moveTo>
                  <a:lnTo>
                    <a:pt x="0" y="18"/>
                  </a:lnTo>
                  <a:lnTo>
                    <a:pt x="13" y="4"/>
                  </a:lnTo>
                  <a:cubicBezTo>
                    <a:pt x="21" y="3"/>
                    <a:pt x="28" y="2"/>
                    <a:pt x="35" y="0"/>
                  </a:cubicBezTo>
                  <a:lnTo>
                    <a:pt x="371" y="337"/>
                  </a:lnTo>
                  <a:lnTo>
                    <a:pt x="345" y="36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4" name="Freeform 221">
              <a:extLst>
                <a:ext uri="{FF2B5EF4-FFF2-40B4-BE49-F238E27FC236}">
                  <a16:creationId xmlns:a16="http://schemas.microsoft.com/office/drawing/2014/main" xmlns="" id="{27363D31-646A-4E01-A3D0-C2BDAB7B8300}"/>
                </a:ext>
              </a:extLst>
            </p:cNvPr>
            <p:cNvSpPr>
              <a:spLocks noEditPoints="1"/>
            </p:cNvSpPr>
            <p:nvPr/>
          </p:nvSpPr>
          <p:spPr bwMode="auto">
            <a:xfrm>
              <a:off x="4648803" y="5431549"/>
              <a:ext cx="84138" cy="79375"/>
            </a:xfrm>
            <a:custGeom>
              <a:avLst/>
              <a:gdLst>
                <a:gd name="T0" fmla="*/ 385 w 407"/>
                <a:gd name="T1" fmla="*/ 384 h 384"/>
                <a:gd name="T2" fmla="*/ 398 w 407"/>
                <a:gd name="T3" fmla="*/ 371 h 384"/>
                <a:gd name="T4" fmla="*/ 407 w 407"/>
                <a:gd name="T5" fmla="*/ 380 h 384"/>
                <a:gd name="T6" fmla="*/ 385 w 407"/>
                <a:gd name="T7" fmla="*/ 384 h 384"/>
                <a:gd name="T8" fmla="*/ 345 w 407"/>
                <a:gd name="T9" fmla="*/ 371 h 384"/>
                <a:gd name="T10" fmla="*/ 0 w 407"/>
                <a:gd name="T11" fmla="*/ 26 h 384"/>
                <a:gd name="T12" fmla="*/ 26 w 407"/>
                <a:gd name="T13" fmla="*/ 0 h 384"/>
                <a:gd name="T14" fmla="*/ 372 w 407"/>
                <a:gd name="T15" fmla="*/ 345 h 384"/>
                <a:gd name="T16" fmla="*/ 345 w 407"/>
                <a:gd name="T17" fmla="*/ 37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7" h="384">
                  <a:moveTo>
                    <a:pt x="385" y="384"/>
                  </a:moveTo>
                  <a:lnTo>
                    <a:pt x="398" y="371"/>
                  </a:lnTo>
                  <a:lnTo>
                    <a:pt x="407" y="380"/>
                  </a:lnTo>
                  <a:cubicBezTo>
                    <a:pt x="400" y="382"/>
                    <a:pt x="393" y="383"/>
                    <a:pt x="385" y="384"/>
                  </a:cubicBezTo>
                  <a:close/>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5" name="Freeform 222">
              <a:extLst>
                <a:ext uri="{FF2B5EF4-FFF2-40B4-BE49-F238E27FC236}">
                  <a16:creationId xmlns:a16="http://schemas.microsoft.com/office/drawing/2014/main" xmlns="" id="{3A6676EC-A484-4D7B-AC08-30FDD9E7D1F2}"/>
                </a:ext>
              </a:extLst>
            </p:cNvPr>
            <p:cNvSpPr>
              <a:spLocks/>
            </p:cNvSpPr>
            <p:nvPr/>
          </p:nvSpPr>
          <p:spPr bwMode="auto">
            <a:xfrm>
              <a:off x="4572603" y="5355349"/>
              <a:ext cx="58738" cy="55563"/>
            </a:xfrm>
            <a:custGeom>
              <a:avLst/>
              <a:gdLst>
                <a:gd name="T0" fmla="*/ 244 w 283"/>
                <a:gd name="T1" fmla="*/ 271 h 271"/>
                <a:gd name="T2" fmla="*/ 0 w 283"/>
                <a:gd name="T3" fmla="*/ 26 h 271"/>
                <a:gd name="T4" fmla="*/ 26 w 283"/>
                <a:gd name="T5" fmla="*/ 0 h 271"/>
                <a:gd name="T6" fmla="*/ 283 w 283"/>
                <a:gd name="T7" fmla="*/ 258 h 271"/>
                <a:gd name="T8" fmla="*/ 244 w 283"/>
                <a:gd name="T9" fmla="*/ 271 h 271"/>
              </a:gdLst>
              <a:ahLst/>
              <a:cxnLst>
                <a:cxn ang="0">
                  <a:pos x="T0" y="T1"/>
                </a:cxn>
                <a:cxn ang="0">
                  <a:pos x="T2" y="T3"/>
                </a:cxn>
                <a:cxn ang="0">
                  <a:pos x="T4" y="T5"/>
                </a:cxn>
                <a:cxn ang="0">
                  <a:pos x="T6" y="T7"/>
                </a:cxn>
                <a:cxn ang="0">
                  <a:pos x="T8" y="T9"/>
                </a:cxn>
              </a:cxnLst>
              <a:rect l="0" t="0" r="r" b="b"/>
              <a:pathLst>
                <a:path w="283" h="271">
                  <a:moveTo>
                    <a:pt x="244" y="271"/>
                  </a:moveTo>
                  <a:lnTo>
                    <a:pt x="0" y="26"/>
                  </a:lnTo>
                  <a:lnTo>
                    <a:pt x="26" y="0"/>
                  </a:lnTo>
                  <a:lnTo>
                    <a:pt x="283" y="258"/>
                  </a:lnTo>
                  <a:cubicBezTo>
                    <a:pt x="270" y="260"/>
                    <a:pt x="256" y="265"/>
                    <a:pt x="244" y="271"/>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6" name="Freeform 223">
              <a:extLst>
                <a:ext uri="{FF2B5EF4-FFF2-40B4-BE49-F238E27FC236}">
                  <a16:creationId xmlns:a16="http://schemas.microsoft.com/office/drawing/2014/main" xmlns="" id="{1E1CB850-C3BD-4883-8DFC-D7C24CC565C0}"/>
                </a:ext>
              </a:extLst>
            </p:cNvPr>
            <p:cNvSpPr>
              <a:spLocks/>
            </p:cNvSpPr>
            <p:nvPr/>
          </p:nvSpPr>
          <p:spPr bwMode="auto">
            <a:xfrm>
              <a:off x="4621816" y="5409324"/>
              <a:ext cx="26988" cy="22225"/>
            </a:xfrm>
            <a:custGeom>
              <a:avLst/>
              <a:gdLst>
                <a:gd name="T0" fmla="*/ 101 w 127"/>
                <a:gd name="T1" fmla="*/ 114 h 114"/>
                <a:gd name="T2" fmla="*/ 0 w 127"/>
                <a:gd name="T3" fmla="*/ 13 h 114"/>
                <a:gd name="T4" fmla="*/ 39 w 127"/>
                <a:gd name="T5" fmla="*/ 0 h 114"/>
                <a:gd name="T6" fmla="*/ 127 w 127"/>
                <a:gd name="T7" fmla="*/ 87 h 114"/>
                <a:gd name="T8" fmla="*/ 101 w 127"/>
                <a:gd name="T9" fmla="*/ 114 h 114"/>
              </a:gdLst>
              <a:ahLst/>
              <a:cxnLst>
                <a:cxn ang="0">
                  <a:pos x="T0" y="T1"/>
                </a:cxn>
                <a:cxn ang="0">
                  <a:pos x="T2" y="T3"/>
                </a:cxn>
                <a:cxn ang="0">
                  <a:pos x="T4" y="T5"/>
                </a:cxn>
                <a:cxn ang="0">
                  <a:pos x="T6" y="T7"/>
                </a:cxn>
                <a:cxn ang="0">
                  <a:pos x="T8" y="T9"/>
                </a:cxn>
              </a:cxnLst>
              <a:rect l="0" t="0" r="r" b="b"/>
              <a:pathLst>
                <a:path w="127" h="114">
                  <a:moveTo>
                    <a:pt x="101" y="114"/>
                  </a:moveTo>
                  <a:lnTo>
                    <a:pt x="0" y="13"/>
                  </a:lnTo>
                  <a:cubicBezTo>
                    <a:pt x="12" y="7"/>
                    <a:pt x="26" y="2"/>
                    <a:pt x="39" y="0"/>
                  </a:cubicBezTo>
                  <a:lnTo>
                    <a:pt x="127" y="87"/>
                  </a:lnTo>
                  <a:lnTo>
                    <a:pt x="101" y="114"/>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7" name="Freeform 224">
              <a:extLst>
                <a:ext uri="{FF2B5EF4-FFF2-40B4-BE49-F238E27FC236}">
                  <a16:creationId xmlns:a16="http://schemas.microsoft.com/office/drawing/2014/main" xmlns="" id="{CB627AD8-99C6-48E8-B054-332F53C975CF}"/>
                </a:ext>
              </a:extLst>
            </p:cNvPr>
            <p:cNvSpPr>
              <a:spLocks noEditPoints="1"/>
            </p:cNvSpPr>
            <p:nvPr/>
          </p:nvSpPr>
          <p:spPr bwMode="auto">
            <a:xfrm>
              <a:off x="4418616" y="5196599"/>
              <a:ext cx="153988" cy="158750"/>
            </a:xfrm>
            <a:custGeom>
              <a:avLst/>
              <a:gdLst>
                <a:gd name="T0" fmla="*/ 720 w 747"/>
                <a:gd name="T1" fmla="*/ 771 h 771"/>
                <a:gd name="T2" fmla="*/ 375 w 747"/>
                <a:gd name="T3" fmla="*/ 426 h 771"/>
                <a:gd name="T4" fmla="*/ 401 w 747"/>
                <a:gd name="T5" fmla="*/ 400 h 771"/>
                <a:gd name="T6" fmla="*/ 747 w 747"/>
                <a:gd name="T7" fmla="*/ 745 h 771"/>
                <a:gd name="T8" fmla="*/ 720 w 747"/>
                <a:gd name="T9" fmla="*/ 771 h 771"/>
                <a:gd name="T10" fmla="*/ 349 w 747"/>
                <a:gd name="T11" fmla="*/ 400 h 771"/>
                <a:gd name="T12" fmla="*/ 4 w 747"/>
                <a:gd name="T13" fmla="*/ 54 h 771"/>
                <a:gd name="T14" fmla="*/ 30 w 747"/>
                <a:gd name="T15" fmla="*/ 28 h 771"/>
                <a:gd name="T16" fmla="*/ 375 w 747"/>
                <a:gd name="T17" fmla="*/ 373 h 771"/>
                <a:gd name="T18" fmla="*/ 349 w 747"/>
                <a:gd name="T19" fmla="*/ 400 h 771"/>
                <a:gd name="T20" fmla="*/ 0 w 747"/>
                <a:gd name="T21" fmla="*/ 6 h 771"/>
                <a:gd name="T22" fmla="*/ 2 w 747"/>
                <a:gd name="T23" fmla="*/ 0 h 771"/>
                <a:gd name="T24" fmla="*/ 3 w 747"/>
                <a:gd name="T25" fmla="*/ 2 h 771"/>
                <a:gd name="T26" fmla="*/ 0 w 747"/>
                <a:gd name="T27" fmla="*/ 6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7" h="771">
                  <a:moveTo>
                    <a:pt x="720" y="771"/>
                  </a:moveTo>
                  <a:lnTo>
                    <a:pt x="375" y="426"/>
                  </a:lnTo>
                  <a:lnTo>
                    <a:pt x="401" y="400"/>
                  </a:lnTo>
                  <a:lnTo>
                    <a:pt x="747" y="745"/>
                  </a:lnTo>
                  <a:lnTo>
                    <a:pt x="720" y="771"/>
                  </a:lnTo>
                  <a:moveTo>
                    <a:pt x="349" y="400"/>
                  </a:moveTo>
                  <a:lnTo>
                    <a:pt x="4" y="54"/>
                  </a:lnTo>
                  <a:lnTo>
                    <a:pt x="30" y="28"/>
                  </a:lnTo>
                  <a:lnTo>
                    <a:pt x="375" y="373"/>
                  </a:lnTo>
                  <a:lnTo>
                    <a:pt x="349" y="400"/>
                  </a:lnTo>
                  <a:moveTo>
                    <a:pt x="0" y="6"/>
                  </a:moveTo>
                  <a:cubicBezTo>
                    <a:pt x="1" y="4"/>
                    <a:pt x="1" y="2"/>
                    <a:pt x="2" y="0"/>
                  </a:cubicBezTo>
                  <a:lnTo>
                    <a:pt x="3" y="2"/>
                  </a:lnTo>
                  <a:lnTo>
                    <a:pt x="0" y="6"/>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8" name="Freeform 225">
              <a:extLst>
                <a:ext uri="{FF2B5EF4-FFF2-40B4-BE49-F238E27FC236}">
                  <a16:creationId xmlns:a16="http://schemas.microsoft.com/office/drawing/2014/main" xmlns="" id="{6434D058-3188-4946-B872-BE9F005A3138}"/>
                </a:ext>
              </a:extLst>
            </p:cNvPr>
            <p:cNvSpPr>
              <a:spLocks noEditPoints="1"/>
            </p:cNvSpPr>
            <p:nvPr/>
          </p:nvSpPr>
          <p:spPr bwMode="auto">
            <a:xfrm>
              <a:off x="4761516" y="5396624"/>
              <a:ext cx="122238" cy="123825"/>
            </a:xfrm>
            <a:custGeom>
              <a:avLst/>
              <a:gdLst>
                <a:gd name="T0" fmla="*/ 592 w 592"/>
                <a:gd name="T1" fmla="*/ 601 h 601"/>
                <a:gd name="T2" fmla="*/ 592 w 592"/>
                <a:gd name="T3" fmla="*/ 601 h 601"/>
                <a:gd name="T4" fmla="*/ 566 w 592"/>
                <a:gd name="T5" fmla="*/ 575 h 601"/>
                <a:gd name="T6" fmla="*/ 564 w 592"/>
                <a:gd name="T7" fmla="*/ 573 h 601"/>
                <a:gd name="T8" fmla="*/ 590 w 592"/>
                <a:gd name="T9" fmla="*/ 546 h 601"/>
                <a:gd name="T10" fmla="*/ 592 w 592"/>
                <a:gd name="T11" fmla="*/ 549 h 601"/>
                <a:gd name="T12" fmla="*/ 592 w 592"/>
                <a:gd name="T13" fmla="*/ 549 h 601"/>
                <a:gd name="T14" fmla="*/ 592 w 592"/>
                <a:gd name="T15" fmla="*/ 601 h 601"/>
                <a:gd name="T16" fmla="*/ 537 w 592"/>
                <a:gd name="T17" fmla="*/ 546 h 601"/>
                <a:gd name="T18" fmla="*/ 192 w 592"/>
                <a:gd name="T19" fmla="*/ 201 h 601"/>
                <a:gd name="T20" fmla="*/ 218 w 592"/>
                <a:gd name="T21" fmla="*/ 175 h 601"/>
                <a:gd name="T22" fmla="*/ 221 w 592"/>
                <a:gd name="T23" fmla="*/ 177 h 601"/>
                <a:gd name="T24" fmla="*/ 247 w 592"/>
                <a:gd name="T25" fmla="*/ 203 h 601"/>
                <a:gd name="T26" fmla="*/ 564 w 592"/>
                <a:gd name="T27" fmla="*/ 520 h 601"/>
                <a:gd name="T28" fmla="*/ 537 w 592"/>
                <a:gd name="T29" fmla="*/ 546 h 601"/>
                <a:gd name="T30" fmla="*/ 166 w 592"/>
                <a:gd name="T31" fmla="*/ 175 h 601"/>
                <a:gd name="T32" fmla="*/ 0 w 592"/>
                <a:gd name="T33" fmla="*/ 9 h 601"/>
                <a:gd name="T34" fmla="*/ 43 w 592"/>
                <a:gd name="T35" fmla="*/ 0 h 601"/>
                <a:gd name="T36" fmla="*/ 192 w 592"/>
                <a:gd name="T37" fmla="*/ 148 h 601"/>
                <a:gd name="T38" fmla="*/ 166 w 592"/>
                <a:gd name="T39" fmla="*/ 175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2" h="601">
                  <a:moveTo>
                    <a:pt x="592" y="601"/>
                  </a:moveTo>
                  <a:lnTo>
                    <a:pt x="592" y="601"/>
                  </a:lnTo>
                  <a:lnTo>
                    <a:pt x="566" y="575"/>
                  </a:lnTo>
                  <a:lnTo>
                    <a:pt x="564" y="573"/>
                  </a:lnTo>
                  <a:lnTo>
                    <a:pt x="590" y="546"/>
                  </a:lnTo>
                  <a:lnTo>
                    <a:pt x="592" y="549"/>
                  </a:lnTo>
                  <a:lnTo>
                    <a:pt x="592" y="549"/>
                  </a:lnTo>
                  <a:lnTo>
                    <a:pt x="592" y="601"/>
                  </a:lnTo>
                  <a:close/>
                  <a:moveTo>
                    <a:pt x="537" y="546"/>
                  </a:moveTo>
                  <a:lnTo>
                    <a:pt x="192" y="201"/>
                  </a:lnTo>
                  <a:lnTo>
                    <a:pt x="218" y="175"/>
                  </a:lnTo>
                  <a:lnTo>
                    <a:pt x="221" y="177"/>
                  </a:lnTo>
                  <a:lnTo>
                    <a:pt x="247" y="203"/>
                  </a:lnTo>
                  <a:lnTo>
                    <a:pt x="564" y="520"/>
                  </a:lnTo>
                  <a:lnTo>
                    <a:pt x="537" y="546"/>
                  </a:lnTo>
                  <a:moveTo>
                    <a:pt x="166" y="175"/>
                  </a:moveTo>
                  <a:lnTo>
                    <a:pt x="0" y="9"/>
                  </a:lnTo>
                  <a:cubicBezTo>
                    <a:pt x="15" y="7"/>
                    <a:pt x="29" y="4"/>
                    <a:pt x="43" y="0"/>
                  </a:cubicBezTo>
                  <a:lnTo>
                    <a:pt x="192" y="148"/>
                  </a:lnTo>
                  <a:lnTo>
                    <a:pt x="166" y="17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29" name="Freeform 226">
              <a:extLst>
                <a:ext uri="{FF2B5EF4-FFF2-40B4-BE49-F238E27FC236}">
                  <a16:creationId xmlns:a16="http://schemas.microsoft.com/office/drawing/2014/main" xmlns="" id="{6E40C20C-D4A4-4255-B499-8517E5E9F86D}"/>
                </a:ext>
              </a:extLst>
            </p:cNvPr>
            <p:cNvSpPr>
              <a:spLocks noEditPoints="1"/>
            </p:cNvSpPr>
            <p:nvPr/>
          </p:nvSpPr>
          <p:spPr bwMode="auto">
            <a:xfrm>
              <a:off x="4648803" y="5279149"/>
              <a:ext cx="122238" cy="119063"/>
            </a:xfrm>
            <a:custGeom>
              <a:avLst/>
              <a:gdLst>
                <a:gd name="T0" fmla="*/ 551 w 594"/>
                <a:gd name="T1" fmla="*/ 577 h 577"/>
                <a:gd name="T2" fmla="*/ 372 w 594"/>
                <a:gd name="T3" fmla="*/ 397 h 577"/>
                <a:gd name="T4" fmla="*/ 398 w 594"/>
                <a:gd name="T5" fmla="*/ 371 h 577"/>
                <a:gd name="T6" fmla="*/ 594 w 594"/>
                <a:gd name="T7" fmla="*/ 568 h 577"/>
                <a:gd name="T8" fmla="*/ 551 w 594"/>
                <a:gd name="T9" fmla="*/ 577 h 577"/>
                <a:gd name="T10" fmla="*/ 345 w 594"/>
                <a:gd name="T11" fmla="*/ 371 h 577"/>
                <a:gd name="T12" fmla="*/ 0 w 594"/>
                <a:gd name="T13" fmla="*/ 26 h 577"/>
                <a:gd name="T14" fmla="*/ 26 w 594"/>
                <a:gd name="T15" fmla="*/ 0 h 577"/>
                <a:gd name="T16" fmla="*/ 372 w 594"/>
                <a:gd name="T17" fmla="*/ 345 h 577"/>
                <a:gd name="T18" fmla="*/ 345 w 594"/>
                <a:gd name="T19" fmla="*/ 37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4" h="577">
                  <a:moveTo>
                    <a:pt x="551" y="577"/>
                  </a:moveTo>
                  <a:lnTo>
                    <a:pt x="372" y="397"/>
                  </a:lnTo>
                  <a:lnTo>
                    <a:pt x="398" y="371"/>
                  </a:lnTo>
                  <a:lnTo>
                    <a:pt x="594" y="568"/>
                  </a:lnTo>
                  <a:cubicBezTo>
                    <a:pt x="580" y="572"/>
                    <a:pt x="566" y="575"/>
                    <a:pt x="551" y="577"/>
                  </a:cubicBezTo>
                  <a:moveTo>
                    <a:pt x="345" y="371"/>
                  </a:moveTo>
                  <a:lnTo>
                    <a:pt x="0" y="26"/>
                  </a:lnTo>
                  <a:lnTo>
                    <a:pt x="26" y="0"/>
                  </a:lnTo>
                  <a:lnTo>
                    <a:pt x="372" y="345"/>
                  </a:lnTo>
                  <a:lnTo>
                    <a:pt x="345" y="37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0" name="Freeform 227">
              <a:extLst>
                <a:ext uri="{FF2B5EF4-FFF2-40B4-BE49-F238E27FC236}">
                  <a16:creationId xmlns:a16="http://schemas.microsoft.com/office/drawing/2014/main" xmlns="" id="{6506A9BD-08CC-43AD-BC82-C67DBE3A1532}"/>
                </a:ext>
              </a:extLst>
            </p:cNvPr>
            <p:cNvSpPr>
              <a:spLocks noEditPoints="1"/>
            </p:cNvSpPr>
            <p:nvPr/>
          </p:nvSpPr>
          <p:spPr bwMode="auto">
            <a:xfrm>
              <a:off x="4466241" y="5094999"/>
              <a:ext cx="182563" cy="184150"/>
            </a:xfrm>
            <a:custGeom>
              <a:avLst/>
              <a:gdLst>
                <a:gd name="T0" fmla="*/ 861 w 887"/>
                <a:gd name="T1" fmla="*/ 895 h 895"/>
                <a:gd name="T2" fmla="*/ 516 w 887"/>
                <a:gd name="T3" fmla="*/ 549 h 895"/>
                <a:gd name="T4" fmla="*/ 542 w 887"/>
                <a:gd name="T5" fmla="*/ 523 h 895"/>
                <a:gd name="T6" fmla="*/ 887 w 887"/>
                <a:gd name="T7" fmla="*/ 868 h 895"/>
                <a:gd name="T8" fmla="*/ 861 w 887"/>
                <a:gd name="T9" fmla="*/ 895 h 895"/>
                <a:gd name="T10" fmla="*/ 489 w 887"/>
                <a:gd name="T11" fmla="*/ 523 h 895"/>
                <a:gd name="T12" fmla="*/ 144 w 887"/>
                <a:gd name="T13" fmla="*/ 178 h 895"/>
                <a:gd name="T14" fmla="*/ 170 w 887"/>
                <a:gd name="T15" fmla="*/ 151 h 895"/>
                <a:gd name="T16" fmla="*/ 516 w 887"/>
                <a:gd name="T17" fmla="*/ 497 h 895"/>
                <a:gd name="T18" fmla="*/ 489 w 887"/>
                <a:gd name="T19" fmla="*/ 523 h 895"/>
                <a:gd name="T20" fmla="*/ 118 w 887"/>
                <a:gd name="T21" fmla="*/ 151 h 895"/>
                <a:gd name="T22" fmla="*/ 0 w 887"/>
                <a:gd name="T23" fmla="*/ 34 h 895"/>
                <a:gd name="T24" fmla="*/ 19 w 887"/>
                <a:gd name="T25" fmla="*/ 0 h 895"/>
                <a:gd name="T26" fmla="*/ 144 w 887"/>
                <a:gd name="T27" fmla="*/ 125 h 895"/>
                <a:gd name="T28" fmla="*/ 118 w 887"/>
                <a:gd name="T29" fmla="*/ 151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7" h="895">
                  <a:moveTo>
                    <a:pt x="861" y="895"/>
                  </a:moveTo>
                  <a:lnTo>
                    <a:pt x="516" y="549"/>
                  </a:lnTo>
                  <a:lnTo>
                    <a:pt x="542" y="523"/>
                  </a:lnTo>
                  <a:lnTo>
                    <a:pt x="887" y="868"/>
                  </a:lnTo>
                  <a:lnTo>
                    <a:pt x="861" y="895"/>
                  </a:lnTo>
                  <a:close/>
                  <a:moveTo>
                    <a:pt x="489" y="523"/>
                  </a:moveTo>
                  <a:lnTo>
                    <a:pt x="144" y="178"/>
                  </a:lnTo>
                  <a:lnTo>
                    <a:pt x="170" y="151"/>
                  </a:lnTo>
                  <a:lnTo>
                    <a:pt x="516" y="497"/>
                  </a:lnTo>
                  <a:lnTo>
                    <a:pt x="489" y="523"/>
                  </a:lnTo>
                  <a:moveTo>
                    <a:pt x="118" y="151"/>
                  </a:moveTo>
                  <a:lnTo>
                    <a:pt x="0" y="34"/>
                  </a:lnTo>
                  <a:cubicBezTo>
                    <a:pt x="6" y="23"/>
                    <a:pt x="13" y="11"/>
                    <a:pt x="19" y="0"/>
                  </a:cubicBezTo>
                  <a:lnTo>
                    <a:pt x="144" y="125"/>
                  </a:lnTo>
                  <a:lnTo>
                    <a:pt x="118" y="151"/>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1" name="Freeform 228">
              <a:extLst>
                <a:ext uri="{FF2B5EF4-FFF2-40B4-BE49-F238E27FC236}">
                  <a16:creationId xmlns:a16="http://schemas.microsoft.com/office/drawing/2014/main" xmlns="" id="{68ED6E63-288F-4C65-8515-4DF43E5C68FF}"/>
                </a:ext>
              </a:extLst>
            </p:cNvPr>
            <p:cNvSpPr>
              <a:spLocks noEditPoints="1"/>
            </p:cNvSpPr>
            <p:nvPr/>
          </p:nvSpPr>
          <p:spPr bwMode="auto">
            <a:xfrm>
              <a:off x="4801203" y="5279149"/>
              <a:ext cx="82550" cy="87313"/>
            </a:xfrm>
            <a:custGeom>
              <a:avLst/>
              <a:gdLst>
                <a:gd name="T0" fmla="*/ 400 w 400"/>
                <a:gd name="T1" fmla="*/ 426 h 426"/>
                <a:gd name="T2" fmla="*/ 400 w 400"/>
                <a:gd name="T3" fmla="*/ 426 h 426"/>
                <a:gd name="T4" fmla="*/ 374 w 400"/>
                <a:gd name="T5" fmla="*/ 400 h 426"/>
                <a:gd name="T6" fmla="*/ 372 w 400"/>
                <a:gd name="T7" fmla="*/ 397 h 426"/>
                <a:gd name="T8" fmla="*/ 398 w 400"/>
                <a:gd name="T9" fmla="*/ 371 h 426"/>
                <a:gd name="T10" fmla="*/ 400 w 400"/>
                <a:gd name="T11" fmla="*/ 373 h 426"/>
                <a:gd name="T12" fmla="*/ 400 w 400"/>
                <a:gd name="T13" fmla="*/ 373 h 426"/>
                <a:gd name="T14" fmla="*/ 400 w 400"/>
                <a:gd name="T15" fmla="*/ 426 h 426"/>
                <a:gd name="T16" fmla="*/ 345 w 400"/>
                <a:gd name="T17" fmla="*/ 371 h 426"/>
                <a:gd name="T18" fmla="*/ 0 w 400"/>
                <a:gd name="T19" fmla="*/ 26 h 426"/>
                <a:gd name="T20" fmla="*/ 26 w 400"/>
                <a:gd name="T21" fmla="*/ 0 h 426"/>
                <a:gd name="T22" fmla="*/ 29 w 400"/>
                <a:gd name="T23" fmla="*/ 2 h 426"/>
                <a:gd name="T24" fmla="*/ 55 w 400"/>
                <a:gd name="T25" fmla="*/ 28 h 426"/>
                <a:gd name="T26" fmla="*/ 372 w 400"/>
                <a:gd name="T27" fmla="*/ 345 h 426"/>
                <a:gd name="T28" fmla="*/ 345 w 400"/>
                <a:gd name="T29" fmla="*/ 37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0" h="426">
                  <a:moveTo>
                    <a:pt x="400" y="426"/>
                  </a:moveTo>
                  <a:lnTo>
                    <a:pt x="400" y="426"/>
                  </a:lnTo>
                  <a:lnTo>
                    <a:pt x="374" y="400"/>
                  </a:lnTo>
                  <a:lnTo>
                    <a:pt x="372" y="397"/>
                  </a:lnTo>
                  <a:lnTo>
                    <a:pt x="398" y="371"/>
                  </a:lnTo>
                  <a:lnTo>
                    <a:pt x="400" y="373"/>
                  </a:lnTo>
                  <a:lnTo>
                    <a:pt x="400" y="373"/>
                  </a:lnTo>
                  <a:lnTo>
                    <a:pt x="400" y="426"/>
                  </a:lnTo>
                  <a:moveTo>
                    <a:pt x="345" y="371"/>
                  </a:moveTo>
                  <a:lnTo>
                    <a:pt x="0" y="26"/>
                  </a:lnTo>
                  <a:lnTo>
                    <a:pt x="26" y="0"/>
                  </a:lnTo>
                  <a:lnTo>
                    <a:pt x="29" y="2"/>
                  </a:lnTo>
                  <a:lnTo>
                    <a:pt x="55" y="28"/>
                  </a:lnTo>
                  <a:lnTo>
                    <a:pt x="372" y="345"/>
                  </a:lnTo>
                  <a:lnTo>
                    <a:pt x="345" y="371"/>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 name="Freeform 229">
              <a:extLst>
                <a:ext uri="{FF2B5EF4-FFF2-40B4-BE49-F238E27FC236}">
                  <a16:creationId xmlns:a16="http://schemas.microsoft.com/office/drawing/2014/main" xmlns="" id="{FB97D1A4-F3A1-4A28-BB0E-A855F72EDB54}"/>
                </a:ext>
              </a:extLst>
            </p:cNvPr>
            <p:cNvSpPr>
              <a:spLocks/>
            </p:cNvSpPr>
            <p:nvPr/>
          </p:nvSpPr>
          <p:spPr bwMode="auto">
            <a:xfrm>
              <a:off x="4758341" y="5236287"/>
              <a:ext cx="23813" cy="19050"/>
            </a:xfrm>
            <a:custGeom>
              <a:avLst/>
              <a:gdLst>
                <a:gd name="T0" fmla="*/ 113 w 113"/>
                <a:gd name="T1" fmla="*/ 87 h 87"/>
                <a:gd name="T2" fmla="*/ 57 w 113"/>
                <a:gd name="T3" fmla="*/ 84 h 87"/>
                <a:gd name="T4" fmla="*/ 0 w 113"/>
                <a:gd name="T5" fmla="*/ 26 h 87"/>
                <a:gd name="T6" fmla="*/ 3 w 113"/>
                <a:gd name="T7" fmla="*/ 24 h 87"/>
                <a:gd name="T8" fmla="*/ 26 w 113"/>
                <a:gd name="T9" fmla="*/ 0 h 87"/>
                <a:gd name="T10" fmla="*/ 113 w 113"/>
                <a:gd name="T11" fmla="*/ 87 h 87"/>
              </a:gdLst>
              <a:ahLst/>
              <a:cxnLst>
                <a:cxn ang="0">
                  <a:pos x="T0" y="T1"/>
                </a:cxn>
                <a:cxn ang="0">
                  <a:pos x="T2" y="T3"/>
                </a:cxn>
                <a:cxn ang="0">
                  <a:pos x="T4" y="T5"/>
                </a:cxn>
                <a:cxn ang="0">
                  <a:pos x="T6" y="T7"/>
                </a:cxn>
                <a:cxn ang="0">
                  <a:pos x="T8" y="T9"/>
                </a:cxn>
                <a:cxn ang="0">
                  <a:pos x="T10" y="T11"/>
                </a:cxn>
              </a:cxnLst>
              <a:rect l="0" t="0" r="r" b="b"/>
              <a:pathLst>
                <a:path w="113" h="87">
                  <a:moveTo>
                    <a:pt x="113" y="87"/>
                  </a:moveTo>
                  <a:cubicBezTo>
                    <a:pt x="94" y="85"/>
                    <a:pt x="76" y="84"/>
                    <a:pt x="57" y="84"/>
                  </a:cubicBezTo>
                  <a:lnTo>
                    <a:pt x="0" y="26"/>
                  </a:lnTo>
                  <a:cubicBezTo>
                    <a:pt x="1" y="25"/>
                    <a:pt x="2" y="25"/>
                    <a:pt x="3" y="24"/>
                  </a:cubicBezTo>
                  <a:cubicBezTo>
                    <a:pt x="11" y="16"/>
                    <a:pt x="18" y="8"/>
                    <a:pt x="26" y="0"/>
                  </a:cubicBezTo>
                  <a:lnTo>
                    <a:pt x="113" y="8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 name="Freeform 230">
              <a:extLst>
                <a:ext uri="{FF2B5EF4-FFF2-40B4-BE49-F238E27FC236}">
                  <a16:creationId xmlns:a16="http://schemas.microsoft.com/office/drawing/2014/main" xmlns="" id="{854F6C66-0D0E-4C8A-8D6A-676A1EFDEF67}"/>
                </a:ext>
              </a:extLst>
            </p:cNvPr>
            <p:cNvSpPr>
              <a:spLocks/>
            </p:cNvSpPr>
            <p:nvPr/>
          </p:nvSpPr>
          <p:spPr bwMode="auto">
            <a:xfrm>
              <a:off x="4725003" y="5202949"/>
              <a:ext cx="39688" cy="39688"/>
            </a:xfrm>
            <a:custGeom>
              <a:avLst/>
              <a:gdLst>
                <a:gd name="T0" fmla="*/ 164 w 190"/>
                <a:gd name="T1" fmla="*/ 190 h 190"/>
                <a:gd name="T2" fmla="*/ 0 w 190"/>
                <a:gd name="T3" fmla="*/ 26 h 190"/>
                <a:gd name="T4" fmla="*/ 26 w 190"/>
                <a:gd name="T5" fmla="*/ 0 h 190"/>
                <a:gd name="T6" fmla="*/ 190 w 190"/>
                <a:gd name="T7" fmla="*/ 164 h 190"/>
                <a:gd name="T8" fmla="*/ 167 w 190"/>
                <a:gd name="T9" fmla="*/ 188 h 190"/>
                <a:gd name="T10" fmla="*/ 164 w 190"/>
                <a:gd name="T11" fmla="*/ 190 h 190"/>
              </a:gdLst>
              <a:ahLst/>
              <a:cxnLst>
                <a:cxn ang="0">
                  <a:pos x="T0" y="T1"/>
                </a:cxn>
                <a:cxn ang="0">
                  <a:pos x="T2" y="T3"/>
                </a:cxn>
                <a:cxn ang="0">
                  <a:pos x="T4" y="T5"/>
                </a:cxn>
                <a:cxn ang="0">
                  <a:pos x="T6" y="T7"/>
                </a:cxn>
                <a:cxn ang="0">
                  <a:pos x="T8" y="T9"/>
                </a:cxn>
                <a:cxn ang="0">
                  <a:pos x="T10" y="T11"/>
                </a:cxn>
              </a:cxnLst>
              <a:rect l="0" t="0" r="r" b="b"/>
              <a:pathLst>
                <a:path w="190" h="190">
                  <a:moveTo>
                    <a:pt x="164" y="190"/>
                  </a:moveTo>
                  <a:lnTo>
                    <a:pt x="0" y="26"/>
                  </a:lnTo>
                  <a:lnTo>
                    <a:pt x="26" y="0"/>
                  </a:lnTo>
                  <a:lnTo>
                    <a:pt x="190" y="164"/>
                  </a:lnTo>
                  <a:cubicBezTo>
                    <a:pt x="182" y="172"/>
                    <a:pt x="175" y="180"/>
                    <a:pt x="167" y="188"/>
                  </a:cubicBezTo>
                  <a:cubicBezTo>
                    <a:pt x="166" y="189"/>
                    <a:pt x="165" y="189"/>
                    <a:pt x="164" y="190"/>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 name="Freeform 231">
              <a:extLst>
                <a:ext uri="{FF2B5EF4-FFF2-40B4-BE49-F238E27FC236}">
                  <a16:creationId xmlns:a16="http://schemas.microsoft.com/office/drawing/2014/main" xmlns="" id="{338F4FAF-EBC6-4F6F-86B4-47ECAE1A76DC}"/>
                </a:ext>
              </a:extLst>
            </p:cNvPr>
            <p:cNvSpPr>
              <a:spLocks/>
            </p:cNvSpPr>
            <p:nvPr/>
          </p:nvSpPr>
          <p:spPr bwMode="auto">
            <a:xfrm>
              <a:off x="4771041" y="5253749"/>
              <a:ext cx="30163" cy="25400"/>
            </a:xfrm>
            <a:custGeom>
              <a:avLst/>
              <a:gdLst>
                <a:gd name="T0" fmla="*/ 124 w 150"/>
                <a:gd name="T1" fmla="*/ 124 h 124"/>
                <a:gd name="T2" fmla="*/ 0 w 150"/>
                <a:gd name="T3" fmla="*/ 0 h 124"/>
                <a:gd name="T4" fmla="*/ 56 w 150"/>
                <a:gd name="T5" fmla="*/ 3 h 124"/>
                <a:gd name="T6" fmla="*/ 150 w 150"/>
                <a:gd name="T7" fmla="*/ 97 h 124"/>
                <a:gd name="T8" fmla="*/ 124 w 150"/>
                <a:gd name="T9" fmla="*/ 124 h 124"/>
              </a:gdLst>
              <a:ahLst/>
              <a:cxnLst>
                <a:cxn ang="0">
                  <a:pos x="T0" y="T1"/>
                </a:cxn>
                <a:cxn ang="0">
                  <a:pos x="T2" y="T3"/>
                </a:cxn>
                <a:cxn ang="0">
                  <a:pos x="T4" y="T5"/>
                </a:cxn>
                <a:cxn ang="0">
                  <a:pos x="T6" y="T7"/>
                </a:cxn>
                <a:cxn ang="0">
                  <a:pos x="T8" y="T9"/>
                </a:cxn>
              </a:cxnLst>
              <a:rect l="0" t="0" r="r" b="b"/>
              <a:pathLst>
                <a:path w="150" h="124">
                  <a:moveTo>
                    <a:pt x="124" y="124"/>
                  </a:moveTo>
                  <a:lnTo>
                    <a:pt x="0" y="0"/>
                  </a:lnTo>
                  <a:cubicBezTo>
                    <a:pt x="19" y="0"/>
                    <a:pt x="37" y="1"/>
                    <a:pt x="56" y="3"/>
                  </a:cubicBezTo>
                  <a:lnTo>
                    <a:pt x="150" y="97"/>
                  </a:lnTo>
                  <a:lnTo>
                    <a:pt x="124" y="124"/>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 name="Freeform 232">
              <a:extLst>
                <a:ext uri="{FF2B5EF4-FFF2-40B4-BE49-F238E27FC236}">
                  <a16:creationId xmlns:a16="http://schemas.microsoft.com/office/drawing/2014/main" xmlns="" id="{86B8B793-8651-4265-8494-6AE87038B386}"/>
                </a:ext>
              </a:extLst>
            </p:cNvPr>
            <p:cNvSpPr>
              <a:spLocks/>
            </p:cNvSpPr>
            <p:nvPr/>
          </p:nvSpPr>
          <p:spPr bwMode="auto">
            <a:xfrm>
              <a:off x="4648803" y="5126749"/>
              <a:ext cx="57150" cy="61913"/>
            </a:xfrm>
            <a:custGeom>
              <a:avLst/>
              <a:gdLst>
                <a:gd name="T0" fmla="*/ 273 w 279"/>
                <a:gd name="T1" fmla="*/ 300 h 300"/>
                <a:gd name="T2" fmla="*/ 0 w 279"/>
                <a:gd name="T3" fmla="*/ 27 h 300"/>
                <a:gd name="T4" fmla="*/ 26 w 279"/>
                <a:gd name="T5" fmla="*/ 0 h 300"/>
                <a:gd name="T6" fmla="*/ 279 w 279"/>
                <a:gd name="T7" fmla="*/ 253 h 300"/>
                <a:gd name="T8" fmla="*/ 273 w 279"/>
                <a:gd name="T9" fmla="*/ 300 h 300"/>
              </a:gdLst>
              <a:ahLst/>
              <a:cxnLst>
                <a:cxn ang="0">
                  <a:pos x="T0" y="T1"/>
                </a:cxn>
                <a:cxn ang="0">
                  <a:pos x="T2" y="T3"/>
                </a:cxn>
                <a:cxn ang="0">
                  <a:pos x="T4" y="T5"/>
                </a:cxn>
                <a:cxn ang="0">
                  <a:pos x="T6" y="T7"/>
                </a:cxn>
                <a:cxn ang="0">
                  <a:pos x="T8" y="T9"/>
                </a:cxn>
              </a:cxnLst>
              <a:rect l="0" t="0" r="r" b="b"/>
              <a:pathLst>
                <a:path w="279" h="300">
                  <a:moveTo>
                    <a:pt x="273" y="300"/>
                  </a:moveTo>
                  <a:lnTo>
                    <a:pt x="0" y="27"/>
                  </a:lnTo>
                  <a:lnTo>
                    <a:pt x="26" y="0"/>
                  </a:lnTo>
                  <a:lnTo>
                    <a:pt x="279" y="253"/>
                  </a:lnTo>
                  <a:cubicBezTo>
                    <a:pt x="276" y="269"/>
                    <a:pt x="274" y="284"/>
                    <a:pt x="273" y="300"/>
                  </a:cubicBez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 name="Freeform 233">
              <a:extLst>
                <a:ext uri="{FF2B5EF4-FFF2-40B4-BE49-F238E27FC236}">
                  <a16:creationId xmlns:a16="http://schemas.microsoft.com/office/drawing/2014/main" xmlns="" id="{4867AC31-4938-434F-A716-1B193376EEBE}"/>
                </a:ext>
              </a:extLst>
            </p:cNvPr>
            <p:cNvSpPr>
              <a:spLocks/>
            </p:cNvSpPr>
            <p:nvPr/>
          </p:nvSpPr>
          <p:spPr bwMode="auto">
            <a:xfrm>
              <a:off x="4704366" y="5179137"/>
              <a:ext cx="20638" cy="23813"/>
            </a:xfrm>
            <a:custGeom>
              <a:avLst/>
              <a:gdLst>
                <a:gd name="T0" fmla="*/ 72 w 99"/>
                <a:gd name="T1" fmla="*/ 119 h 119"/>
                <a:gd name="T2" fmla="*/ 0 w 99"/>
                <a:gd name="T3" fmla="*/ 47 h 119"/>
                <a:gd name="T4" fmla="*/ 6 w 99"/>
                <a:gd name="T5" fmla="*/ 0 h 119"/>
                <a:gd name="T6" fmla="*/ 99 w 99"/>
                <a:gd name="T7" fmla="*/ 93 h 119"/>
                <a:gd name="T8" fmla="*/ 72 w 99"/>
                <a:gd name="T9" fmla="*/ 119 h 119"/>
              </a:gdLst>
              <a:ahLst/>
              <a:cxnLst>
                <a:cxn ang="0">
                  <a:pos x="T0" y="T1"/>
                </a:cxn>
                <a:cxn ang="0">
                  <a:pos x="T2" y="T3"/>
                </a:cxn>
                <a:cxn ang="0">
                  <a:pos x="T4" y="T5"/>
                </a:cxn>
                <a:cxn ang="0">
                  <a:pos x="T6" y="T7"/>
                </a:cxn>
                <a:cxn ang="0">
                  <a:pos x="T8" y="T9"/>
                </a:cxn>
              </a:cxnLst>
              <a:rect l="0" t="0" r="r" b="b"/>
              <a:pathLst>
                <a:path w="99" h="119">
                  <a:moveTo>
                    <a:pt x="72" y="119"/>
                  </a:moveTo>
                  <a:lnTo>
                    <a:pt x="0" y="47"/>
                  </a:lnTo>
                  <a:cubicBezTo>
                    <a:pt x="1" y="31"/>
                    <a:pt x="3" y="16"/>
                    <a:pt x="6" y="0"/>
                  </a:cubicBezTo>
                  <a:lnTo>
                    <a:pt x="99" y="93"/>
                  </a:lnTo>
                  <a:lnTo>
                    <a:pt x="72" y="11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 name="Freeform 234">
              <a:extLst>
                <a:ext uri="{FF2B5EF4-FFF2-40B4-BE49-F238E27FC236}">
                  <a16:creationId xmlns:a16="http://schemas.microsoft.com/office/drawing/2014/main" xmlns="" id="{0174F80B-E9C2-4B83-A2F3-75214E5ACC18}"/>
                </a:ext>
              </a:extLst>
            </p:cNvPr>
            <p:cNvSpPr>
              <a:spLocks/>
            </p:cNvSpPr>
            <p:nvPr/>
          </p:nvSpPr>
          <p:spPr bwMode="auto">
            <a:xfrm>
              <a:off x="4572603" y="5056899"/>
              <a:ext cx="76200" cy="69850"/>
            </a:xfrm>
            <a:custGeom>
              <a:avLst/>
              <a:gdLst>
                <a:gd name="T0" fmla="*/ 341 w 367"/>
                <a:gd name="T1" fmla="*/ 340 h 340"/>
                <a:gd name="T2" fmla="*/ 0 w 367"/>
                <a:gd name="T3" fmla="*/ 0 h 340"/>
                <a:gd name="T4" fmla="*/ 67 w 367"/>
                <a:gd name="T5" fmla="*/ 25 h 340"/>
                <a:gd name="T6" fmla="*/ 77 w 367"/>
                <a:gd name="T7" fmla="*/ 27 h 340"/>
                <a:gd name="T8" fmla="*/ 81 w 367"/>
                <a:gd name="T9" fmla="*/ 28 h 340"/>
                <a:gd name="T10" fmla="*/ 367 w 367"/>
                <a:gd name="T11" fmla="*/ 314 h 340"/>
                <a:gd name="T12" fmla="*/ 341 w 367"/>
                <a:gd name="T13" fmla="*/ 340 h 340"/>
              </a:gdLst>
              <a:ahLst/>
              <a:cxnLst>
                <a:cxn ang="0">
                  <a:pos x="T0" y="T1"/>
                </a:cxn>
                <a:cxn ang="0">
                  <a:pos x="T2" y="T3"/>
                </a:cxn>
                <a:cxn ang="0">
                  <a:pos x="T4" y="T5"/>
                </a:cxn>
                <a:cxn ang="0">
                  <a:pos x="T6" y="T7"/>
                </a:cxn>
                <a:cxn ang="0">
                  <a:pos x="T8" y="T9"/>
                </a:cxn>
                <a:cxn ang="0">
                  <a:pos x="T10" y="T11"/>
                </a:cxn>
                <a:cxn ang="0">
                  <a:pos x="T12" y="T13"/>
                </a:cxn>
              </a:cxnLst>
              <a:rect l="0" t="0" r="r" b="b"/>
              <a:pathLst>
                <a:path w="367" h="340">
                  <a:moveTo>
                    <a:pt x="341" y="340"/>
                  </a:moveTo>
                  <a:lnTo>
                    <a:pt x="0" y="0"/>
                  </a:lnTo>
                  <a:cubicBezTo>
                    <a:pt x="20" y="12"/>
                    <a:pt x="42" y="20"/>
                    <a:pt x="67" y="25"/>
                  </a:cubicBezTo>
                  <a:cubicBezTo>
                    <a:pt x="70" y="25"/>
                    <a:pt x="74" y="26"/>
                    <a:pt x="77" y="27"/>
                  </a:cubicBezTo>
                  <a:cubicBezTo>
                    <a:pt x="78" y="27"/>
                    <a:pt x="80" y="28"/>
                    <a:pt x="81" y="28"/>
                  </a:cubicBezTo>
                  <a:lnTo>
                    <a:pt x="367" y="314"/>
                  </a:lnTo>
                  <a:lnTo>
                    <a:pt x="341" y="340"/>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 name="Freeform 235">
              <a:extLst>
                <a:ext uri="{FF2B5EF4-FFF2-40B4-BE49-F238E27FC236}">
                  <a16:creationId xmlns:a16="http://schemas.microsoft.com/office/drawing/2014/main" xmlns="" id="{984A25D4-CD45-4DC1-BC7F-DF146C71F07D}"/>
                </a:ext>
              </a:extLst>
            </p:cNvPr>
            <p:cNvSpPr>
              <a:spLocks/>
            </p:cNvSpPr>
            <p:nvPr/>
          </p:nvSpPr>
          <p:spPr bwMode="auto">
            <a:xfrm>
              <a:off x="4572603" y="5050549"/>
              <a:ext cx="17463" cy="11113"/>
            </a:xfrm>
            <a:custGeom>
              <a:avLst/>
              <a:gdLst>
                <a:gd name="T0" fmla="*/ 85 w 85"/>
                <a:gd name="T1" fmla="*/ 59 h 59"/>
                <a:gd name="T2" fmla="*/ 81 w 85"/>
                <a:gd name="T3" fmla="*/ 58 h 59"/>
                <a:gd name="T4" fmla="*/ 71 w 85"/>
                <a:gd name="T5" fmla="*/ 56 h 59"/>
                <a:gd name="T6" fmla="*/ 4 w 85"/>
                <a:gd name="T7" fmla="*/ 31 h 59"/>
                <a:gd name="T8" fmla="*/ 0 w 85"/>
                <a:gd name="T9" fmla="*/ 26 h 59"/>
                <a:gd name="T10" fmla="*/ 26 w 85"/>
                <a:gd name="T11" fmla="*/ 0 h 59"/>
                <a:gd name="T12" fmla="*/ 85 w 85"/>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85" h="59">
                  <a:moveTo>
                    <a:pt x="85" y="59"/>
                  </a:moveTo>
                  <a:cubicBezTo>
                    <a:pt x="84" y="59"/>
                    <a:pt x="82" y="58"/>
                    <a:pt x="81" y="58"/>
                  </a:cubicBezTo>
                  <a:cubicBezTo>
                    <a:pt x="78" y="57"/>
                    <a:pt x="74" y="56"/>
                    <a:pt x="71" y="56"/>
                  </a:cubicBezTo>
                  <a:cubicBezTo>
                    <a:pt x="46" y="51"/>
                    <a:pt x="24" y="43"/>
                    <a:pt x="4" y="31"/>
                  </a:cubicBezTo>
                  <a:lnTo>
                    <a:pt x="0" y="26"/>
                  </a:lnTo>
                  <a:lnTo>
                    <a:pt x="26" y="0"/>
                  </a:lnTo>
                  <a:lnTo>
                    <a:pt x="85" y="5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 name="Freeform 236">
              <a:extLst>
                <a:ext uri="{FF2B5EF4-FFF2-40B4-BE49-F238E27FC236}">
                  <a16:creationId xmlns:a16="http://schemas.microsoft.com/office/drawing/2014/main" xmlns="" id="{353DD397-F254-4740-8B10-C517D4160E90}"/>
                </a:ext>
              </a:extLst>
            </p:cNvPr>
            <p:cNvSpPr>
              <a:spLocks noEditPoints="1"/>
            </p:cNvSpPr>
            <p:nvPr/>
          </p:nvSpPr>
          <p:spPr bwMode="auto">
            <a:xfrm>
              <a:off x="4725003" y="5050549"/>
              <a:ext cx="158750" cy="163513"/>
            </a:xfrm>
            <a:custGeom>
              <a:avLst/>
              <a:gdLst>
                <a:gd name="T0" fmla="*/ 771 w 771"/>
                <a:gd name="T1" fmla="*/ 798 h 798"/>
                <a:gd name="T2" fmla="*/ 771 w 771"/>
                <a:gd name="T3" fmla="*/ 798 h 798"/>
                <a:gd name="T4" fmla="*/ 745 w 771"/>
                <a:gd name="T5" fmla="*/ 772 h 798"/>
                <a:gd name="T6" fmla="*/ 743 w 771"/>
                <a:gd name="T7" fmla="*/ 769 h 798"/>
                <a:gd name="T8" fmla="*/ 769 w 771"/>
                <a:gd name="T9" fmla="*/ 743 h 798"/>
                <a:gd name="T10" fmla="*/ 771 w 771"/>
                <a:gd name="T11" fmla="*/ 745 h 798"/>
                <a:gd name="T12" fmla="*/ 771 w 771"/>
                <a:gd name="T13" fmla="*/ 745 h 798"/>
                <a:gd name="T14" fmla="*/ 771 w 771"/>
                <a:gd name="T15" fmla="*/ 798 h 798"/>
                <a:gd name="T16" fmla="*/ 716 w 771"/>
                <a:gd name="T17" fmla="*/ 743 h 798"/>
                <a:gd name="T18" fmla="*/ 371 w 771"/>
                <a:gd name="T19" fmla="*/ 398 h 798"/>
                <a:gd name="T20" fmla="*/ 397 w 771"/>
                <a:gd name="T21" fmla="*/ 372 h 798"/>
                <a:gd name="T22" fmla="*/ 400 w 771"/>
                <a:gd name="T23" fmla="*/ 374 h 798"/>
                <a:gd name="T24" fmla="*/ 426 w 771"/>
                <a:gd name="T25" fmla="*/ 400 h 798"/>
                <a:gd name="T26" fmla="*/ 743 w 771"/>
                <a:gd name="T27" fmla="*/ 717 h 798"/>
                <a:gd name="T28" fmla="*/ 716 w 771"/>
                <a:gd name="T29" fmla="*/ 743 h 798"/>
                <a:gd name="T30" fmla="*/ 48 w 771"/>
                <a:gd name="T31" fmla="*/ 75 h 798"/>
                <a:gd name="T32" fmla="*/ 0 w 771"/>
                <a:gd name="T33" fmla="*/ 26 h 798"/>
                <a:gd name="T34" fmla="*/ 26 w 771"/>
                <a:gd name="T35" fmla="*/ 0 h 798"/>
                <a:gd name="T36" fmla="*/ 62 w 771"/>
                <a:gd name="T37" fmla="*/ 36 h 798"/>
                <a:gd name="T38" fmla="*/ 48 w 771"/>
                <a:gd name="T39" fmla="*/ 75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1" h="798">
                  <a:moveTo>
                    <a:pt x="771" y="798"/>
                  </a:moveTo>
                  <a:lnTo>
                    <a:pt x="771" y="798"/>
                  </a:lnTo>
                  <a:lnTo>
                    <a:pt x="745" y="772"/>
                  </a:lnTo>
                  <a:lnTo>
                    <a:pt x="743" y="769"/>
                  </a:lnTo>
                  <a:lnTo>
                    <a:pt x="769" y="743"/>
                  </a:lnTo>
                  <a:lnTo>
                    <a:pt x="771" y="745"/>
                  </a:lnTo>
                  <a:lnTo>
                    <a:pt x="771" y="745"/>
                  </a:lnTo>
                  <a:lnTo>
                    <a:pt x="771" y="798"/>
                  </a:lnTo>
                  <a:moveTo>
                    <a:pt x="716" y="743"/>
                  </a:moveTo>
                  <a:lnTo>
                    <a:pt x="371" y="398"/>
                  </a:lnTo>
                  <a:lnTo>
                    <a:pt x="397" y="372"/>
                  </a:lnTo>
                  <a:lnTo>
                    <a:pt x="400" y="374"/>
                  </a:lnTo>
                  <a:lnTo>
                    <a:pt x="426" y="400"/>
                  </a:lnTo>
                  <a:lnTo>
                    <a:pt x="743" y="717"/>
                  </a:lnTo>
                  <a:lnTo>
                    <a:pt x="716" y="743"/>
                  </a:lnTo>
                  <a:moveTo>
                    <a:pt x="48" y="75"/>
                  </a:moveTo>
                  <a:lnTo>
                    <a:pt x="0" y="26"/>
                  </a:lnTo>
                  <a:lnTo>
                    <a:pt x="26" y="0"/>
                  </a:lnTo>
                  <a:lnTo>
                    <a:pt x="62" y="36"/>
                  </a:lnTo>
                  <a:cubicBezTo>
                    <a:pt x="57" y="49"/>
                    <a:pt x="53" y="62"/>
                    <a:pt x="48" y="75"/>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 name="Freeform 237">
              <a:extLst>
                <a:ext uri="{FF2B5EF4-FFF2-40B4-BE49-F238E27FC236}">
                  <a16:creationId xmlns:a16="http://schemas.microsoft.com/office/drawing/2014/main" xmlns="" id="{4BB9604B-176D-4954-8866-D3FD7D1A0F8E}"/>
                </a:ext>
              </a:extLst>
            </p:cNvPr>
            <p:cNvSpPr>
              <a:spLocks/>
            </p:cNvSpPr>
            <p:nvPr/>
          </p:nvSpPr>
          <p:spPr bwMode="auto">
            <a:xfrm>
              <a:off x="4734528" y="5056899"/>
              <a:ext cx="66675" cy="69850"/>
            </a:xfrm>
            <a:custGeom>
              <a:avLst/>
              <a:gdLst>
                <a:gd name="T0" fmla="*/ 297 w 323"/>
                <a:gd name="T1" fmla="*/ 336 h 336"/>
                <a:gd name="T2" fmla="*/ 0 w 323"/>
                <a:gd name="T3" fmla="*/ 39 h 336"/>
                <a:gd name="T4" fmla="*/ 14 w 323"/>
                <a:gd name="T5" fmla="*/ 0 h 336"/>
                <a:gd name="T6" fmla="*/ 323 w 323"/>
                <a:gd name="T7" fmla="*/ 309 h 336"/>
                <a:gd name="T8" fmla="*/ 297 w 323"/>
                <a:gd name="T9" fmla="*/ 336 h 336"/>
              </a:gdLst>
              <a:ahLst/>
              <a:cxnLst>
                <a:cxn ang="0">
                  <a:pos x="T0" y="T1"/>
                </a:cxn>
                <a:cxn ang="0">
                  <a:pos x="T2" y="T3"/>
                </a:cxn>
                <a:cxn ang="0">
                  <a:pos x="T4" y="T5"/>
                </a:cxn>
                <a:cxn ang="0">
                  <a:pos x="T6" y="T7"/>
                </a:cxn>
                <a:cxn ang="0">
                  <a:pos x="T8" y="T9"/>
                </a:cxn>
              </a:cxnLst>
              <a:rect l="0" t="0" r="r" b="b"/>
              <a:pathLst>
                <a:path w="323" h="336">
                  <a:moveTo>
                    <a:pt x="297" y="336"/>
                  </a:moveTo>
                  <a:lnTo>
                    <a:pt x="0" y="39"/>
                  </a:lnTo>
                  <a:cubicBezTo>
                    <a:pt x="5" y="26"/>
                    <a:pt x="9" y="13"/>
                    <a:pt x="14" y="0"/>
                  </a:cubicBezTo>
                  <a:lnTo>
                    <a:pt x="323" y="309"/>
                  </a:lnTo>
                  <a:lnTo>
                    <a:pt x="297" y="336"/>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 name="Freeform 238">
              <a:extLst>
                <a:ext uri="{FF2B5EF4-FFF2-40B4-BE49-F238E27FC236}">
                  <a16:creationId xmlns:a16="http://schemas.microsoft.com/office/drawing/2014/main" xmlns="" id="{E8CEB66B-2D9C-426E-AA3B-B0458FEE61E2}"/>
                </a:ext>
              </a:extLst>
            </p:cNvPr>
            <p:cNvSpPr>
              <a:spLocks/>
            </p:cNvSpPr>
            <p:nvPr/>
          </p:nvSpPr>
          <p:spPr bwMode="auto">
            <a:xfrm>
              <a:off x="4877403" y="5044199"/>
              <a:ext cx="6350" cy="17463"/>
            </a:xfrm>
            <a:custGeom>
              <a:avLst/>
              <a:gdLst>
                <a:gd name="T0" fmla="*/ 4 w 4"/>
                <a:gd name="T1" fmla="*/ 11 h 11"/>
                <a:gd name="T2" fmla="*/ 1 w 4"/>
                <a:gd name="T3" fmla="*/ 7 h 11"/>
                <a:gd name="T4" fmla="*/ 0 w 4"/>
                <a:gd name="T5" fmla="*/ 7 h 11"/>
                <a:gd name="T6" fmla="*/ 4 w 4"/>
                <a:gd name="T7" fmla="*/ 4 h 11"/>
                <a:gd name="T8" fmla="*/ 0 w 4"/>
                <a:gd name="T9" fmla="*/ 0 h 11"/>
                <a:gd name="T10" fmla="*/ 4 w 4"/>
                <a:gd name="T11" fmla="*/ 4 h 11"/>
                <a:gd name="T12" fmla="*/ 4 w 4"/>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4" h="11">
                  <a:moveTo>
                    <a:pt x="4" y="11"/>
                  </a:moveTo>
                  <a:lnTo>
                    <a:pt x="1" y="7"/>
                  </a:lnTo>
                  <a:lnTo>
                    <a:pt x="0" y="7"/>
                  </a:lnTo>
                  <a:lnTo>
                    <a:pt x="4" y="4"/>
                  </a:lnTo>
                  <a:lnTo>
                    <a:pt x="0" y="0"/>
                  </a:lnTo>
                  <a:lnTo>
                    <a:pt x="4" y="4"/>
                  </a:lnTo>
                  <a:lnTo>
                    <a:pt x="4" y="11"/>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 name="Freeform 239">
              <a:extLst>
                <a:ext uri="{FF2B5EF4-FFF2-40B4-BE49-F238E27FC236}">
                  <a16:creationId xmlns:a16="http://schemas.microsoft.com/office/drawing/2014/main" xmlns="" id="{C1C0B159-3284-417F-A6D6-9D45B7F27E73}"/>
                </a:ext>
              </a:extLst>
            </p:cNvPr>
            <p:cNvSpPr>
              <a:spLocks noEditPoints="1"/>
            </p:cNvSpPr>
            <p:nvPr/>
          </p:nvSpPr>
          <p:spPr bwMode="auto">
            <a:xfrm>
              <a:off x="4339241" y="5044199"/>
              <a:ext cx="544513" cy="547688"/>
            </a:xfrm>
            <a:custGeom>
              <a:avLst/>
              <a:gdLst>
                <a:gd name="T0" fmla="*/ 11 w 2644"/>
                <a:gd name="T1" fmla="*/ 2659 h 2659"/>
                <a:gd name="T2" fmla="*/ 0 w 2644"/>
                <a:gd name="T3" fmla="*/ 2617 h 2659"/>
                <a:gd name="T4" fmla="*/ 17 w 2644"/>
                <a:gd name="T5" fmla="*/ 2600 h 2659"/>
                <a:gd name="T6" fmla="*/ 362 w 2644"/>
                <a:gd name="T7" fmla="*/ 2255 h 2659"/>
                <a:gd name="T8" fmla="*/ 388 w 2644"/>
                <a:gd name="T9" fmla="*/ 2229 h 2659"/>
                <a:gd name="T10" fmla="*/ 734 w 2644"/>
                <a:gd name="T11" fmla="*/ 1884 h 2659"/>
                <a:gd name="T12" fmla="*/ 760 w 2644"/>
                <a:gd name="T13" fmla="*/ 1857 h 2659"/>
                <a:gd name="T14" fmla="*/ 1105 w 2644"/>
                <a:gd name="T15" fmla="*/ 1512 h 2659"/>
                <a:gd name="T16" fmla="*/ 1132 w 2644"/>
                <a:gd name="T17" fmla="*/ 1486 h 2659"/>
                <a:gd name="T18" fmla="*/ 1477 w 2644"/>
                <a:gd name="T19" fmla="*/ 1141 h 2659"/>
                <a:gd name="T20" fmla="*/ 1503 w 2644"/>
                <a:gd name="T21" fmla="*/ 1114 h 2659"/>
                <a:gd name="T22" fmla="*/ 1788 w 2644"/>
                <a:gd name="T23" fmla="*/ 830 h 2659"/>
                <a:gd name="T24" fmla="*/ 1802 w 2644"/>
                <a:gd name="T25" fmla="*/ 868 h 2659"/>
                <a:gd name="T26" fmla="*/ 1592 w 2644"/>
                <a:gd name="T27" fmla="*/ 1078 h 2659"/>
                <a:gd name="T28" fmla="*/ 1526 w 2644"/>
                <a:gd name="T29" fmla="*/ 1125 h 2659"/>
                <a:gd name="T30" fmla="*/ 1503 w 2644"/>
                <a:gd name="T31" fmla="*/ 1167 h 2659"/>
                <a:gd name="T32" fmla="*/ 1158 w 2644"/>
                <a:gd name="T33" fmla="*/ 1512 h 2659"/>
                <a:gd name="T34" fmla="*/ 1132 w 2644"/>
                <a:gd name="T35" fmla="*/ 1538 h 2659"/>
                <a:gd name="T36" fmla="*/ 786 w 2644"/>
                <a:gd name="T37" fmla="*/ 1884 h 2659"/>
                <a:gd name="T38" fmla="*/ 760 w 2644"/>
                <a:gd name="T39" fmla="*/ 1910 h 2659"/>
                <a:gd name="T40" fmla="*/ 415 w 2644"/>
                <a:gd name="T41" fmla="*/ 2255 h 2659"/>
                <a:gd name="T42" fmla="*/ 388 w 2644"/>
                <a:gd name="T43" fmla="*/ 2282 h 2659"/>
                <a:gd name="T44" fmla="*/ 43 w 2644"/>
                <a:gd name="T45" fmla="*/ 2627 h 2659"/>
                <a:gd name="T46" fmla="*/ 17 w 2644"/>
                <a:gd name="T47" fmla="*/ 2653 h 2659"/>
                <a:gd name="T48" fmla="*/ 11 w 2644"/>
                <a:gd name="T49" fmla="*/ 2659 h 2659"/>
                <a:gd name="T50" fmla="*/ 2235 w 2644"/>
                <a:gd name="T51" fmla="*/ 435 h 2659"/>
                <a:gd name="T52" fmla="*/ 2251 w 2644"/>
                <a:gd name="T53" fmla="*/ 367 h 2659"/>
                <a:gd name="T54" fmla="*/ 2618 w 2644"/>
                <a:gd name="T55" fmla="*/ 0 h 2659"/>
                <a:gd name="T56" fmla="*/ 2644 w 2644"/>
                <a:gd name="T57" fmla="*/ 26 h 2659"/>
                <a:gd name="T58" fmla="*/ 2618 w 2644"/>
                <a:gd name="T59" fmla="*/ 52 h 2659"/>
                <a:gd name="T60" fmla="*/ 2272 w 2644"/>
                <a:gd name="T61" fmla="*/ 398 h 2659"/>
                <a:gd name="T62" fmla="*/ 2246 w 2644"/>
                <a:gd name="T63" fmla="*/ 424 h 2659"/>
                <a:gd name="T64" fmla="*/ 2235 w 2644"/>
                <a:gd name="T65" fmla="*/ 435 h 2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44" h="2659">
                  <a:moveTo>
                    <a:pt x="11" y="2659"/>
                  </a:moveTo>
                  <a:cubicBezTo>
                    <a:pt x="7" y="2645"/>
                    <a:pt x="4" y="2631"/>
                    <a:pt x="0" y="2617"/>
                  </a:cubicBezTo>
                  <a:lnTo>
                    <a:pt x="17" y="2600"/>
                  </a:lnTo>
                  <a:lnTo>
                    <a:pt x="362" y="2255"/>
                  </a:lnTo>
                  <a:lnTo>
                    <a:pt x="388" y="2229"/>
                  </a:lnTo>
                  <a:lnTo>
                    <a:pt x="734" y="1884"/>
                  </a:lnTo>
                  <a:lnTo>
                    <a:pt x="760" y="1857"/>
                  </a:lnTo>
                  <a:lnTo>
                    <a:pt x="1105" y="1512"/>
                  </a:lnTo>
                  <a:lnTo>
                    <a:pt x="1132" y="1486"/>
                  </a:lnTo>
                  <a:lnTo>
                    <a:pt x="1477" y="1141"/>
                  </a:lnTo>
                  <a:lnTo>
                    <a:pt x="1503" y="1114"/>
                  </a:lnTo>
                  <a:lnTo>
                    <a:pt x="1788" y="830"/>
                  </a:lnTo>
                  <a:cubicBezTo>
                    <a:pt x="1791" y="843"/>
                    <a:pt x="1796" y="856"/>
                    <a:pt x="1802" y="868"/>
                  </a:cubicBezTo>
                  <a:lnTo>
                    <a:pt x="1592" y="1078"/>
                  </a:lnTo>
                  <a:cubicBezTo>
                    <a:pt x="1567" y="1086"/>
                    <a:pt x="1545" y="1101"/>
                    <a:pt x="1526" y="1125"/>
                  </a:cubicBezTo>
                  <a:cubicBezTo>
                    <a:pt x="1515" y="1138"/>
                    <a:pt x="1508" y="1152"/>
                    <a:pt x="1503" y="1167"/>
                  </a:cubicBezTo>
                  <a:lnTo>
                    <a:pt x="1158" y="1512"/>
                  </a:lnTo>
                  <a:lnTo>
                    <a:pt x="1132" y="1538"/>
                  </a:lnTo>
                  <a:lnTo>
                    <a:pt x="786" y="1884"/>
                  </a:lnTo>
                  <a:lnTo>
                    <a:pt x="760" y="1910"/>
                  </a:lnTo>
                  <a:lnTo>
                    <a:pt x="415" y="2255"/>
                  </a:lnTo>
                  <a:lnTo>
                    <a:pt x="388" y="2282"/>
                  </a:lnTo>
                  <a:lnTo>
                    <a:pt x="43" y="2627"/>
                  </a:lnTo>
                  <a:lnTo>
                    <a:pt x="17" y="2653"/>
                  </a:lnTo>
                  <a:lnTo>
                    <a:pt x="11" y="2659"/>
                  </a:lnTo>
                  <a:moveTo>
                    <a:pt x="2235" y="435"/>
                  </a:moveTo>
                  <a:cubicBezTo>
                    <a:pt x="2241" y="412"/>
                    <a:pt x="2246" y="389"/>
                    <a:pt x="2251" y="367"/>
                  </a:cubicBezTo>
                  <a:lnTo>
                    <a:pt x="2618" y="0"/>
                  </a:lnTo>
                  <a:lnTo>
                    <a:pt x="2644" y="26"/>
                  </a:lnTo>
                  <a:lnTo>
                    <a:pt x="2618" y="52"/>
                  </a:lnTo>
                  <a:lnTo>
                    <a:pt x="2272" y="398"/>
                  </a:lnTo>
                  <a:lnTo>
                    <a:pt x="2246" y="424"/>
                  </a:lnTo>
                  <a:lnTo>
                    <a:pt x="2235" y="43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 name="Freeform 240">
              <a:extLst>
                <a:ext uri="{FF2B5EF4-FFF2-40B4-BE49-F238E27FC236}">
                  <a16:creationId xmlns:a16="http://schemas.microsoft.com/office/drawing/2014/main" xmlns="" id="{AAD7B45E-615E-4B47-B6AE-6C1D6986CBE1}"/>
                </a:ext>
              </a:extLst>
            </p:cNvPr>
            <p:cNvSpPr>
              <a:spLocks/>
            </p:cNvSpPr>
            <p:nvPr/>
          </p:nvSpPr>
          <p:spPr bwMode="auto">
            <a:xfrm>
              <a:off x="4707541" y="5120399"/>
              <a:ext cx="95250" cy="103188"/>
            </a:xfrm>
            <a:custGeom>
              <a:avLst/>
              <a:gdLst>
                <a:gd name="T0" fmla="*/ 14 w 463"/>
                <a:gd name="T1" fmla="*/ 501 h 501"/>
                <a:gd name="T2" fmla="*/ 0 w 463"/>
                <a:gd name="T3" fmla="*/ 463 h 501"/>
                <a:gd name="T4" fmla="*/ 60 w 463"/>
                <a:gd name="T5" fmla="*/ 402 h 501"/>
                <a:gd name="T6" fmla="*/ 87 w 463"/>
                <a:gd name="T7" fmla="*/ 376 h 501"/>
                <a:gd name="T8" fmla="*/ 432 w 463"/>
                <a:gd name="T9" fmla="*/ 31 h 501"/>
                <a:gd name="T10" fmla="*/ 458 w 463"/>
                <a:gd name="T11" fmla="*/ 4 h 501"/>
                <a:gd name="T12" fmla="*/ 463 w 463"/>
                <a:gd name="T13" fmla="*/ 0 h 501"/>
                <a:gd name="T14" fmla="*/ 447 w 463"/>
                <a:gd name="T15" fmla="*/ 68 h 501"/>
                <a:gd name="T16" fmla="*/ 113 w 463"/>
                <a:gd name="T17" fmla="*/ 402 h 501"/>
                <a:gd name="T18" fmla="*/ 87 w 463"/>
                <a:gd name="T19" fmla="*/ 428 h 501"/>
                <a:gd name="T20" fmla="*/ 14 w 463"/>
                <a:gd name="T21" fmla="*/ 501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3" h="501">
                  <a:moveTo>
                    <a:pt x="14" y="501"/>
                  </a:moveTo>
                  <a:cubicBezTo>
                    <a:pt x="8" y="489"/>
                    <a:pt x="3" y="476"/>
                    <a:pt x="0" y="463"/>
                  </a:cubicBezTo>
                  <a:lnTo>
                    <a:pt x="60" y="402"/>
                  </a:lnTo>
                  <a:lnTo>
                    <a:pt x="87" y="376"/>
                  </a:lnTo>
                  <a:lnTo>
                    <a:pt x="432" y="31"/>
                  </a:lnTo>
                  <a:lnTo>
                    <a:pt x="458" y="4"/>
                  </a:lnTo>
                  <a:lnTo>
                    <a:pt x="463" y="0"/>
                  </a:lnTo>
                  <a:cubicBezTo>
                    <a:pt x="458" y="22"/>
                    <a:pt x="453" y="45"/>
                    <a:pt x="447" y="68"/>
                  </a:cubicBezTo>
                  <a:lnTo>
                    <a:pt x="113" y="402"/>
                  </a:lnTo>
                  <a:lnTo>
                    <a:pt x="87" y="428"/>
                  </a:lnTo>
                  <a:lnTo>
                    <a:pt x="14" y="501"/>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 name="Freeform 241">
              <a:extLst>
                <a:ext uri="{FF2B5EF4-FFF2-40B4-BE49-F238E27FC236}">
                  <a16:creationId xmlns:a16="http://schemas.microsoft.com/office/drawing/2014/main" xmlns="" id="{193B496F-9554-4983-B8CC-81C1D472F755}"/>
                </a:ext>
              </a:extLst>
            </p:cNvPr>
            <p:cNvSpPr>
              <a:spLocks/>
            </p:cNvSpPr>
            <p:nvPr/>
          </p:nvSpPr>
          <p:spPr bwMode="auto">
            <a:xfrm>
              <a:off x="4648803" y="5266449"/>
              <a:ext cx="17463" cy="19050"/>
            </a:xfrm>
            <a:custGeom>
              <a:avLst/>
              <a:gdLst>
                <a:gd name="T0" fmla="*/ 0 w 89"/>
                <a:gd name="T1" fmla="*/ 89 h 89"/>
                <a:gd name="T2" fmla="*/ 23 w 89"/>
                <a:gd name="T3" fmla="*/ 47 h 89"/>
                <a:gd name="T4" fmla="*/ 89 w 89"/>
                <a:gd name="T5" fmla="*/ 0 h 89"/>
                <a:gd name="T6" fmla="*/ 26 w 89"/>
                <a:gd name="T7" fmla="*/ 63 h 89"/>
                <a:gd name="T8" fmla="*/ 0 w 89"/>
                <a:gd name="T9" fmla="*/ 89 h 89"/>
                <a:gd name="T10" fmla="*/ 0 w 89"/>
                <a:gd name="T11" fmla="*/ 89 h 89"/>
              </a:gdLst>
              <a:ahLst/>
              <a:cxnLst>
                <a:cxn ang="0">
                  <a:pos x="T0" y="T1"/>
                </a:cxn>
                <a:cxn ang="0">
                  <a:pos x="T2" y="T3"/>
                </a:cxn>
                <a:cxn ang="0">
                  <a:pos x="T4" y="T5"/>
                </a:cxn>
                <a:cxn ang="0">
                  <a:pos x="T6" y="T7"/>
                </a:cxn>
                <a:cxn ang="0">
                  <a:pos x="T8" y="T9"/>
                </a:cxn>
                <a:cxn ang="0">
                  <a:pos x="T10" y="T11"/>
                </a:cxn>
              </a:cxnLst>
              <a:rect l="0" t="0" r="r" b="b"/>
              <a:pathLst>
                <a:path w="89" h="89">
                  <a:moveTo>
                    <a:pt x="0" y="89"/>
                  </a:moveTo>
                  <a:cubicBezTo>
                    <a:pt x="5" y="74"/>
                    <a:pt x="12" y="60"/>
                    <a:pt x="23" y="47"/>
                  </a:cubicBezTo>
                  <a:cubicBezTo>
                    <a:pt x="42" y="23"/>
                    <a:pt x="64" y="8"/>
                    <a:pt x="89" y="0"/>
                  </a:cubicBezTo>
                  <a:lnTo>
                    <a:pt x="26" y="63"/>
                  </a:lnTo>
                  <a:lnTo>
                    <a:pt x="0" y="89"/>
                  </a:lnTo>
                  <a:lnTo>
                    <a:pt x="0" y="89"/>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 name="Freeform 242">
              <a:extLst>
                <a:ext uri="{FF2B5EF4-FFF2-40B4-BE49-F238E27FC236}">
                  <a16:creationId xmlns:a16="http://schemas.microsoft.com/office/drawing/2014/main" xmlns="" id="{507D03A3-92EA-428D-9A18-94AA3EEE02B9}"/>
                </a:ext>
              </a:extLst>
            </p:cNvPr>
            <p:cNvSpPr>
              <a:spLocks/>
            </p:cNvSpPr>
            <p:nvPr/>
          </p:nvSpPr>
          <p:spPr bwMode="auto">
            <a:xfrm>
              <a:off x="4331303" y="5044199"/>
              <a:ext cx="400050" cy="404813"/>
            </a:xfrm>
            <a:custGeom>
              <a:avLst/>
              <a:gdLst>
                <a:gd name="T0" fmla="*/ 0 w 1940"/>
                <a:gd name="T1" fmla="*/ 1965 h 1965"/>
                <a:gd name="T2" fmla="*/ 10 w 1940"/>
                <a:gd name="T3" fmla="*/ 1904 h 1965"/>
                <a:gd name="T4" fmla="*/ 30 w 1940"/>
                <a:gd name="T5" fmla="*/ 1884 h 1965"/>
                <a:gd name="T6" fmla="*/ 56 w 1940"/>
                <a:gd name="T7" fmla="*/ 1857 h 1965"/>
                <a:gd name="T8" fmla="*/ 401 w 1940"/>
                <a:gd name="T9" fmla="*/ 1512 h 1965"/>
                <a:gd name="T10" fmla="*/ 427 w 1940"/>
                <a:gd name="T11" fmla="*/ 1486 h 1965"/>
                <a:gd name="T12" fmla="*/ 773 w 1940"/>
                <a:gd name="T13" fmla="*/ 1141 h 1965"/>
                <a:gd name="T14" fmla="*/ 799 w 1940"/>
                <a:gd name="T15" fmla="*/ 1114 h 1965"/>
                <a:gd name="T16" fmla="*/ 1144 w 1940"/>
                <a:gd name="T17" fmla="*/ 769 h 1965"/>
                <a:gd name="T18" fmla="*/ 1171 w 1940"/>
                <a:gd name="T19" fmla="*/ 743 h 1965"/>
                <a:gd name="T20" fmla="*/ 1516 w 1940"/>
                <a:gd name="T21" fmla="*/ 397 h 1965"/>
                <a:gd name="T22" fmla="*/ 1542 w 1940"/>
                <a:gd name="T23" fmla="*/ 371 h 1965"/>
                <a:gd name="T24" fmla="*/ 1656 w 1940"/>
                <a:gd name="T25" fmla="*/ 257 h 1965"/>
                <a:gd name="T26" fmla="*/ 1663 w 1940"/>
                <a:gd name="T27" fmla="*/ 253 h 1965"/>
                <a:gd name="T28" fmla="*/ 1736 w 1940"/>
                <a:gd name="T29" fmla="*/ 178 h 1965"/>
                <a:gd name="T30" fmla="*/ 1914 w 1940"/>
                <a:gd name="T31" fmla="*/ 0 h 1965"/>
                <a:gd name="T32" fmla="*/ 1940 w 1940"/>
                <a:gd name="T33" fmla="*/ 26 h 1965"/>
                <a:gd name="T34" fmla="*/ 1914 w 1940"/>
                <a:gd name="T35" fmla="*/ 52 h 1965"/>
                <a:gd name="T36" fmla="*/ 1568 w 1940"/>
                <a:gd name="T37" fmla="*/ 397 h 1965"/>
                <a:gd name="T38" fmla="*/ 1542 w 1940"/>
                <a:gd name="T39" fmla="*/ 424 h 1965"/>
                <a:gd name="T40" fmla="*/ 1197 w 1940"/>
                <a:gd name="T41" fmla="*/ 769 h 1965"/>
                <a:gd name="T42" fmla="*/ 1171 w 1940"/>
                <a:gd name="T43" fmla="*/ 795 h 1965"/>
                <a:gd name="T44" fmla="*/ 825 w 1940"/>
                <a:gd name="T45" fmla="*/ 1141 h 1965"/>
                <a:gd name="T46" fmla="*/ 799 w 1940"/>
                <a:gd name="T47" fmla="*/ 1167 h 1965"/>
                <a:gd name="T48" fmla="*/ 454 w 1940"/>
                <a:gd name="T49" fmla="*/ 1512 h 1965"/>
                <a:gd name="T50" fmla="*/ 427 w 1940"/>
                <a:gd name="T51" fmla="*/ 1538 h 1965"/>
                <a:gd name="T52" fmla="*/ 82 w 1940"/>
                <a:gd name="T53" fmla="*/ 1884 h 1965"/>
                <a:gd name="T54" fmla="*/ 56 w 1940"/>
                <a:gd name="T55" fmla="*/ 1910 h 1965"/>
                <a:gd name="T56" fmla="*/ 0 w 1940"/>
                <a:gd name="T57" fmla="*/ 1965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40" h="1965">
                  <a:moveTo>
                    <a:pt x="0" y="1965"/>
                  </a:moveTo>
                  <a:cubicBezTo>
                    <a:pt x="3" y="1945"/>
                    <a:pt x="6" y="1924"/>
                    <a:pt x="10" y="1904"/>
                  </a:cubicBezTo>
                  <a:lnTo>
                    <a:pt x="30" y="1884"/>
                  </a:lnTo>
                  <a:lnTo>
                    <a:pt x="56" y="1857"/>
                  </a:lnTo>
                  <a:lnTo>
                    <a:pt x="401" y="1512"/>
                  </a:lnTo>
                  <a:lnTo>
                    <a:pt x="427" y="1486"/>
                  </a:lnTo>
                  <a:lnTo>
                    <a:pt x="773" y="1141"/>
                  </a:lnTo>
                  <a:lnTo>
                    <a:pt x="799" y="1114"/>
                  </a:lnTo>
                  <a:lnTo>
                    <a:pt x="1144" y="769"/>
                  </a:lnTo>
                  <a:lnTo>
                    <a:pt x="1171" y="743"/>
                  </a:lnTo>
                  <a:lnTo>
                    <a:pt x="1516" y="397"/>
                  </a:lnTo>
                  <a:lnTo>
                    <a:pt x="1542" y="371"/>
                  </a:lnTo>
                  <a:lnTo>
                    <a:pt x="1656" y="257"/>
                  </a:lnTo>
                  <a:cubicBezTo>
                    <a:pt x="1659" y="256"/>
                    <a:pt x="1661" y="255"/>
                    <a:pt x="1663" y="253"/>
                  </a:cubicBezTo>
                  <a:cubicBezTo>
                    <a:pt x="1693" y="237"/>
                    <a:pt x="1720" y="210"/>
                    <a:pt x="1736" y="178"/>
                  </a:cubicBezTo>
                  <a:lnTo>
                    <a:pt x="1914" y="0"/>
                  </a:lnTo>
                  <a:lnTo>
                    <a:pt x="1940" y="26"/>
                  </a:lnTo>
                  <a:lnTo>
                    <a:pt x="1914" y="52"/>
                  </a:lnTo>
                  <a:lnTo>
                    <a:pt x="1568" y="397"/>
                  </a:lnTo>
                  <a:lnTo>
                    <a:pt x="1542" y="424"/>
                  </a:lnTo>
                  <a:lnTo>
                    <a:pt x="1197" y="769"/>
                  </a:lnTo>
                  <a:lnTo>
                    <a:pt x="1171" y="795"/>
                  </a:lnTo>
                  <a:lnTo>
                    <a:pt x="825" y="1141"/>
                  </a:lnTo>
                  <a:lnTo>
                    <a:pt x="799" y="1167"/>
                  </a:lnTo>
                  <a:lnTo>
                    <a:pt x="454" y="1512"/>
                  </a:lnTo>
                  <a:lnTo>
                    <a:pt x="427" y="1538"/>
                  </a:lnTo>
                  <a:lnTo>
                    <a:pt x="82" y="1884"/>
                  </a:lnTo>
                  <a:lnTo>
                    <a:pt x="56" y="1910"/>
                  </a:lnTo>
                  <a:lnTo>
                    <a:pt x="0" y="1965"/>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 name="Freeform 243">
              <a:extLst>
                <a:ext uri="{FF2B5EF4-FFF2-40B4-BE49-F238E27FC236}">
                  <a16:creationId xmlns:a16="http://schemas.microsoft.com/office/drawing/2014/main" xmlns="" id="{E2C7B4DE-2012-494C-A42B-D75D00A40943}"/>
                </a:ext>
              </a:extLst>
            </p:cNvPr>
            <p:cNvSpPr>
              <a:spLocks/>
            </p:cNvSpPr>
            <p:nvPr/>
          </p:nvSpPr>
          <p:spPr bwMode="auto">
            <a:xfrm>
              <a:off x="4672616" y="5080712"/>
              <a:ext cx="15875" cy="17463"/>
            </a:xfrm>
            <a:custGeom>
              <a:avLst/>
              <a:gdLst>
                <a:gd name="T0" fmla="*/ 0 w 80"/>
                <a:gd name="T1" fmla="*/ 79 h 79"/>
                <a:gd name="T2" fmla="*/ 80 w 80"/>
                <a:gd name="T3" fmla="*/ 0 h 79"/>
                <a:gd name="T4" fmla="*/ 7 w 80"/>
                <a:gd name="T5" fmla="*/ 75 h 79"/>
                <a:gd name="T6" fmla="*/ 0 w 80"/>
                <a:gd name="T7" fmla="*/ 79 h 79"/>
              </a:gdLst>
              <a:ahLst/>
              <a:cxnLst>
                <a:cxn ang="0">
                  <a:pos x="T0" y="T1"/>
                </a:cxn>
                <a:cxn ang="0">
                  <a:pos x="T2" y="T3"/>
                </a:cxn>
                <a:cxn ang="0">
                  <a:pos x="T4" y="T5"/>
                </a:cxn>
                <a:cxn ang="0">
                  <a:pos x="T6" y="T7"/>
                </a:cxn>
              </a:cxnLst>
              <a:rect l="0" t="0" r="r" b="b"/>
              <a:pathLst>
                <a:path w="80" h="79">
                  <a:moveTo>
                    <a:pt x="0" y="79"/>
                  </a:moveTo>
                  <a:lnTo>
                    <a:pt x="80" y="0"/>
                  </a:lnTo>
                  <a:cubicBezTo>
                    <a:pt x="64" y="32"/>
                    <a:pt x="37" y="59"/>
                    <a:pt x="7" y="75"/>
                  </a:cubicBezTo>
                  <a:cubicBezTo>
                    <a:pt x="5" y="77"/>
                    <a:pt x="3" y="78"/>
                    <a:pt x="0" y="79"/>
                  </a:cubicBez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 name="Freeform 244">
              <a:extLst>
                <a:ext uri="{FF2B5EF4-FFF2-40B4-BE49-F238E27FC236}">
                  <a16:creationId xmlns:a16="http://schemas.microsoft.com/office/drawing/2014/main" xmlns="" id="{C4BA3969-1B31-4F5A-ADFB-66C59E4033E5}"/>
                </a:ext>
              </a:extLst>
            </p:cNvPr>
            <p:cNvSpPr>
              <a:spLocks/>
            </p:cNvSpPr>
            <p:nvPr/>
          </p:nvSpPr>
          <p:spPr bwMode="auto">
            <a:xfrm>
              <a:off x="4410678" y="5050549"/>
              <a:ext cx="161925" cy="166688"/>
            </a:xfrm>
            <a:custGeom>
              <a:avLst/>
              <a:gdLst>
                <a:gd name="T0" fmla="*/ 0 w 789"/>
                <a:gd name="T1" fmla="*/ 812 h 812"/>
                <a:gd name="T2" fmla="*/ 43 w 789"/>
                <a:gd name="T3" fmla="*/ 717 h 812"/>
                <a:gd name="T4" fmla="*/ 46 w 789"/>
                <a:gd name="T5" fmla="*/ 713 h 812"/>
                <a:gd name="T6" fmla="*/ 392 w 789"/>
                <a:gd name="T7" fmla="*/ 367 h 812"/>
                <a:gd name="T8" fmla="*/ 418 w 789"/>
                <a:gd name="T9" fmla="*/ 341 h 812"/>
                <a:gd name="T10" fmla="*/ 760 w 789"/>
                <a:gd name="T11" fmla="*/ 0 h 812"/>
                <a:gd name="T12" fmla="*/ 789 w 789"/>
                <a:gd name="T13" fmla="*/ 23 h 812"/>
                <a:gd name="T14" fmla="*/ 444 w 789"/>
                <a:gd name="T15" fmla="*/ 367 h 812"/>
                <a:gd name="T16" fmla="*/ 418 w 789"/>
                <a:gd name="T17" fmla="*/ 394 h 812"/>
                <a:gd name="T18" fmla="*/ 73 w 789"/>
                <a:gd name="T19" fmla="*/ 739 h 812"/>
                <a:gd name="T20" fmla="*/ 47 w 789"/>
                <a:gd name="T21" fmla="*/ 765 h 812"/>
                <a:gd name="T22" fmla="*/ 0 w 789"/>
                <a:gd name="T23" fmla="*/ 812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9" h="812">
                  <a:moveTo>
                    <a:pt x="0" y="812"/>
                  </a:moveTo>
                  <a:cubicBezTo>
                    <a:pt x="14" y="780"/>
                    <a:pt x="28" y="748"/>
                    <a:pt x="43" y="717"/>
                  </a:cubicBezTo>
                  <a:lnTo>
                    <a:pt x="46" y="713"/>
                  </a:lnTo>
                  <a:lnTo>
                    <a:pt x="392" y="367"/>
                  </a:lnTo>
                  <a:lnTo>
                    <a:pt x="418" y="341"/>
                  </a:lnTo>
                  <a:lnTo>
                    <a:pt x="760" y="0"/>
                  </a:lnTo>
                  <a:cubicBezTo>
                    <a:pt x="769" y="9"/>
                    <a:pt x="778" y="16"/>
                    <a:pt x="789" y="23"/>
                  </a:cubicBezTo>
                  <a:lnTo>
                    <a:pt x="444" y="367"/>
                  </a:lnTo>
                  <a:lnTo>
                    <a:pt x="418" y="394"/>
                  </a:lnTo>
                  <a:lnTo>
                    <a:pt x="73" y="739"/>
                  </a:lnTo>
                  <a:lnTo>
                    <a:pt x="47" y="765"/>
                  </a:lnTo>
                  <a:lnTo>
                    <a:pt x="0" y="812"/>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 name="Freeform 245">
              <a:extLst>
                <a:ext uri="{FF2B5EF4-FFF2-40B4-BE49-F238E27FC236}">
                  <a16:creationId xmlns:a16="http://schemas.microsoft.com/office/drawing/2014/main" xmlns="" id="{746D7807-2272-49E3-AC03-53B047082AAC}"/>
                </a:ext>
              </a:extLst>
            </p:cNvPr>
            <p:cNvSpPr>
              <a:spLocks/>
            </p:cNvSpPr>
            <p:nvPr/>
          </p:nvSpPr>
          <p:spPr bwMode="auto">
            <a:xfrm>
              <a:off x="4566253" y="5044199"/>
              <a:ext cx="11113" cy="11113"/>
            </a:xfrm>
            <a:custGeom>
              <a:avLst/>
              <a:gdLst>
                <a:gd name="T0" fmla="*/ 29 w 56"/>
                <a:gd name="T1" fmla="*/ 53 h 53"/>
                <a:gd name="T2" fmla="*/ 0 w 56"/>
                <a:gd name="T3" fmla="*/ 30 h 53"/>
                <a:gd name="T4" fmla="*/ 30 w 56"/>
                <a:gd name="T5" fmla="*/ 0 h 53"/>
                <a:gd name="T6" fmla="*/ 56 w 56"/>
                <a:gd name="T7" fmla="*/ 26 h 53"/>
                <a:gd name="T8" fmla="*/ 30 w 56"/>
                <a:gd name="T9" fmla="*/ 52 h 53"/>
                <a:gd name="T10" fmla="*/ 29 w 56"/>
                <a:gd name="T11" fmla="*/ 53 h 53"/>
              </a:gdLst>
              <a:ahLst/>
              <a:cxnLst>
                <a:cxn ang="0">
                  <a:pos x="T0" y="T1"/>
                </a:cxn>
                <a:cxn ang="0">
                  <a:pos x="T2" y="T3"/>
                </a:cxn>
                <a:cxn ang="0">
                  <a:pos x="T4" y="T5"/>
                </a:cxn>
                <a:cxn ang="0">
                  <a:pos x="T6" y="T7"/>
                </a:cxn>
                <a:cxn ang="0">
                  <a:pos x="T8" y="T9"/>
                </a:cxn>
                <a:cxn ang="0">
                  <a:pos x="T10" y="T11"/>
                </a:cxn>
              </a:cxnLst>
              <a:rect l="0" t="0" r="r" b="b"/>
              <a:pathLst>
                <a:path w="56" h="53">
                  <a:moveTo>
                    <a:pt x="29" y="53"/>
                  </a:moveTo>
                  <a:cubicBezTo>
                    <a:pt x="18" y="46"/>
                    <a:pt x="9" y="39"/>
                    <a:pt x="0" y="30"/>
                  </a:cubicBezTo>
                  <a:lnTo>
                    <a:pt x="30" y="0"/>
                  </a:lnTo>
                  <a:lnTo>
                    <a:pt x="56" y="26"/>
                  </a:lnTo>
                  <a:lnTo>
                    <a:pt x="30" y="52"/>
                  </a:lnTo>
                  <a:lnTo>
                    <a:pt x="29" y="53"/>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 name="Freeform 246">
              <a:extLst>
                <a:ext uri="{FF2B5EF4-FFF2-40B4-BE49-F238E27FC236}">
                  <a16:creationId xmlns:a16="http://schemas.microsoft.com/office/drawing/2014/main" xmlns="" id="{74BCF745-B606-459D-A0EF-F7EE5C4F95FA}"/>
                </a:ext>
              </a:extLst>
            </p:cNvPr>
            <p:cNvSpPr>
              <a:spLocks noEditPoints="1"/>
            </p:cNvSpPr>
            <p:nvPr/>
          </p:nvSpPr>
          <p:spPr bwMode="auto">
            <a:xfrm>
              <a:off x="4380516" y="5191837"/>
              <a:ext cx="503238" cy="511175"/>
            </a:xfrm>
            <a:custGeom>
              <a:avLst/>
              <a:gdLst>
                <a:gd name="T0" fmla="*/ 16 w 2449"/>
                <a:gd name="T1" fmla="*/ 2486 h 2486"/>
                <a:gd name="T2" fmla="*/ 0 w 2449"/>
                <a:gd name="T3" fmla="*/ 2450 h 2486"/>
                <a:gd name="T4" fmla="*/ 165 w 2449"/>
                <a:gd name="T5" fmla="*/ 2284 h 2486"/>
                <a:gd name="T6" fmla="*/ 191 w 2449"/>
                <a:gd name="T7" fmla="*/ 2258 h 2486"/>
                <a:gd name="T8" fmla="*/ 537 w 2449"/>
                <a:gd name="T9" fmla="*/ 1913 h 2486"/>
                <a:gd name="T10" fmla="*/ 563 w 2449"/>
                <a:gd name="T11" fmla="*/ 1887 h 2486"/>
                <a:gd name="T12" fmla="*/ 908 w 2449"/>
                <a:gd name="T13" fmla="*/ 1541 h 2486"/>
                <a:gd name="T14" fmla="*/ 935 w 2449"/>
                <a:gd name="T15" fmla="*/ 1515 h 2486"/>
                <a:gd name="T16" fmla="*/ 1106 w 2449"/>
                <a:gd name="T17" fmla="*/ 1343 h 2486"/>
                <a:gd name="T18" fmla="*/ 1131 w 2449"/>
                <a:gd name="T19" fmla="*/ 1371 h 2486"/>
                <a:gd name="T20" fmla="*/ 961 w 2449"/>
                <a:gd name="T21" fmla="*/ 1541 h 2486"/>
                <a:gd name="T22" fmla="*/ 935 w 2449"/>
                <a:gd name="T23" fmla="*/ 1568 h 2486"/>
                <a:gd name="T24" fmla="*/ 589 w 2449"/>
                <a:gd name="T25" fmla="*/ 1913 h 2486"/>
                <a:gd name="T26" fmla="*/ 563 w 2449"/>
                <a:gd name="T27" fmla="*/ 1939 h 2486"/>
                <a:gd name="T28" fmla="*/ 218 w 2449"/>
                <a:gd name="T29" fmla="*/ 2284 h 2486"/>
                <a:gd name="T30" fmla="*/ 191 w 2449"/>
                <a:gd name="T31" fmla="*/ 2311 h 2486"/>
                <a:gd name="T32" fmla="*/ 16 w 2449"/>
                <a:gd name="T33" fmla="*/ 2486 h 2486"/>
                <a:gd name="T34" fmla="*/ 2158 w 2449"/>
                <a:gd name="T35" fmla="*/ 344 h 2486"/>
                <a:gd name="T36" fmla="*/ 2156 w 2449"/>
                <a:gd name="T37" fmla="*/ 344 h 2486"/>
                <a:gd name="T38" fmla="*/ 2114 w 2449"/>
                <a:gd name="T39" fmla="*/ 335 h 2486"/>
                <a:gd name="T40" fmla="*/ 2394 w 2449"/>
                <a:gd name="T41" fmla="*/ 55 h 2486"/>
                <a:gd name="T42" fmla="*/ 2421 w 2449"/>
                <a:gd name="T43" fmla="*/ 29 h 2486"/>
                <a:gd name="T44" fmla="*/ 2423 w 2449"/>
                <a:gd name="T45" fmla="*/ 27 h 2486"/>
                <a:gd name="T46" fmla="*/ 2449 w 2449"/>
                <a:gd name="T47" fmla="*/ 0 h 2486"/>
                <a:gd name="T48" fmla="*/ 2449 w 2449"/>
                <a:gd name="T49" fmla="*/ 0 h 2486"/>
                <a:gd name="T50" fmla="*/ 2449 w 2449"/>
                <a:gd name="T51" fmla="*/ 53 h 2486"/>
                <a:gd name="T52" fmla="*/ 2449 w 2449"/>
                <a:gd name="T53" fmla="*/ 53 h 2486"/>
                <a:gd name="T54" fmla="*/ 2447 w 2449"/>
                <a:gd name="T55" fmla="*/ 55 h 2486"/>
                <a:gd name="T56" fmla="*/ 2421 w 2449"/>
                <a:gd name="T57" fmla="*/ 81 h 2486"/>
                <a:gd name="T58" fmla="*/ 2158 w 2449"/>
                <a:gd name="T59" fmla="*/ 344 h 2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49" h="2486">
                  <a:moveTo>
                    <a:pt x="16" y="2486"/>
                  </a:moveTo>
                  <a:lnTo>
                    <a:pt x="0" y="2450"/>
                  </a:lnTo>
                  <a:lnTo>
                    <a:pt x="165" y="2284"/>
                  </a:lnTo>
                  <a:lnTo>
                    <a:pt x="191" y="2258"/>
                  </a:lnTo>
                  <a:lnTo>
                    <a:pt x="537" y="1913"/>
                  </a:lnTo>
                  <a:lnTo>
                    <a:pt x="563" y="1887"/>
                  </a:lnTo>
                  <a:lnTo>
                    <a:pt x="908" y="1541"/>
                  </a:lnTo>
                  <a:lnTo>
                    <a:pt x="935" y="1515"/>
                  </a:lnTo>
                  <a:lnTo>
                    <a:pt x="1106" y="1343"/>
                  </a:lnTo>
                  <a:cubicBezTo>
                    <a:pt x="1114" y="1353"/>
                    <a:pt x="1122" y="1363"/>
                    <a:pt x="1131" y="1371"/>
                  </a:cubicBezTo>
                  <a:lnTo>
                    <a:pt x="961" y="1541"/>
                  </a:lnTo>
                  <a:lnTo>
                    <a:pt x="935" y="1568"/>
                  </a:lnTo>
                  <a:lnTo>
                    <a:pt x="589" y="1913"/>
                  </a:lnTo>
                  <a:lnTo>
                    <a:pt x="563" y="1939"/>
                  </a:lnTo>
                  <a:lnTo>
                    <a:pt x="218" y="2284"/>
                  </a:lnTo>
                  <a:lnTo>
                    <a:pt x="191" y="2311"/>
                  </a:lnTo>
                  <a:lnTo>
                    <a:pt x="16" y="2486"/>
                  </a:lnTo>
                  <a:moveTo>
                    <a:pt x="2158" y="344"/>
                  </a:moveTo>
                  <a:cubicBezTo>
                    <a:pt x="2157" y="344"/>
                    <a:pt x="2156" y="344"/>
                    <a:pt x="2156" y="344"/>
                  </a:cubicBezTo>
                  <a:cubicBezTo>
                    <a:pt x="2142" y="341"/>
                    <a:pt x="2128" y="338"/>
                    <a:pt x="2114" y="335"/>
                  </a:cubicBezTo>
                  <a:lnTo>
                    <a:pt x="2394" y="55"/>
                  </a:lnTo>
                  <a:lnTo>
                    <a:pt x="2421" y="29"/>
                  </a:lnTo>
                  <a:lnTo>
                    <a:pt x="2423" y="27"/>
                  </a:lnTo>
                  <a:lnTo>
                    <a:pt x="2449" y="0"/>
                  </a:lnTo>
                  <a:lnTo>
                    <a:pt x="2449" y="0"/>
                  </a:lnTo>
                  <a:lnTo>
                    <a:pt x="2449" y="53"/>
                  </a:lnTo>
                  <a:lnTo>
                    <a:pt x="2449" y="53"/>
                  </a:lnTo>
                  <a:lnTo>
                    <a:pt x="2447" y="55"/>
                  </a:lnTo>
                  <a:lnTo>
                    <a:pt x="2421" y="81"/>
                  </a:lnTo>
                  <a:lnTo>
                    <a:pt x="2158" y="344"/>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 name="Freeform 247">
              <a:extLst>
                <a:ext uri="{FF2B5EF4-FFF2-40B4-BE49-F238E27FC236}">
                  <a16:creationId xmlns:a16="http://schemas.microsoft.com/office/drawing/2014/main" xmlns="" id="{BEDF9035-F12A-416D-81D5-D9B5D8353B9C}"/>
                </a:ext>
              </a:extLst>
            </p:cNvPr>
            <p:cNvSpPr>
              <a:spLocks/>
            </p:cNvSpPr>
            <p:nvPr/>
          </p:nvSpPr>
          <p:spPr bwMode="auto">
            <a:xfrm>
              <a:off x="4607528" y="5260099"/>
              <a:ext cx="215900" cy="212725"/>
            </a:xfrm>
            <a:custGeom>
              <a:avLst/>
              <a:gdLst>
                <a:gd name="T0" fmla="*/ 25 w 1052"/>
                <a:gd name="T1" fmla="*/ 1036 h 1036"/>
                <a:gd name="T2" fmla="*/ 0 w 1052"/>
                <a:gd name="T3" fmla="*/ 1008 h 1036"/>
                <a:gd name="T4" fmla="*/ 174 w 1052"/>
                <a:gd name="T5" fmla="*/ 835 h 1036"/>
                <a:gd name="T6" fmla="*/ 200 w 1052"/>
                <a:gd name="T7" fmla="*/ 808 h 1036"/>
                <a:gd name="T8" fmla="*/ 545 w 1052"/>
                <a:gd name="T9" fmla="*/ 463 h 1036"/>
                <a:gd name="T10" fmla="*/ 572 w 1052"/>
                <a:gd name="T11" fmla="*/ 437 h 1036"/>
                <a:gd name="T12" fmla="*/ 917 w 1052"/>
                <a:gd name="T13" fmla="*/ 92 h 1036"/>
                <a:gd name="T14" fmla="*/ 943 w 1052"/>
                <a:gd name="T15" fmla="*/ 65 h 1036"/>
                <a:gd name="T16" fmla="*/ 1008 w 1052"/>
                <a:gd name="T17" fmla="*/ 0 h 1036"/>
                <a:gd name="T18" fmla="*/ 1050 w 1052"/>
                <a:gd name="T19" fmla="*/ 9 h 1036"/>
                <a:gd name="T20" fmla="*/ 1052 w 1052"/>
                <a:gd name="T21" fmla="*/ 9 h 1036"/>
                <a:gd name="T22" fmla="*/ 969 w 1052"/>
                <a:gd name="T23" fmla="*/ 92 h 1036"/>
                <a:gd name="T24" fmla="*/ 943 w 1052"/>
                <a:gd name="T25" fmla="*/ 118 h 1036"/>
                <a:gd name="T26" fmla="*/ 598 w 1052"/>
                <a:gd name="T27" fmla="*/ 463 h 1036"/>
                <a:gd name="T28" fmla="*/ 572 w 1052"/>
                <a:gd name="T29" fmla="*/ 489 h 1036"/>
                <a:gd name="T30" fmla="*/ 226 w 1052"/>
                <a:gd name="T31" fmla="*/ 835 h 1036"/>
                <a:gd name="T32" fmla="*/ 200 w 1052"/>
                <a:gd name="T33" fmla="*/ 861 h 1036"/>
                <a:gd name="T34" fmla="*/ 25 w 1052"/>
                <a:gd name="T35" fmla="*/ 103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2" h="1036">
                  <a:moveTo>
                    <a:pt x="25" y="1036"/>
                  </a:moveTo>
                  <a:cubicBezTo>
                    <a:pt x="16" y="1028"/>
                    <a:pt x="8" y="1018"/>
                    <a:pt x="0" y="1008"/>
                  </a:cubicBezTo>
                  <a:lnTo>
                    <a:pt x="174" y="835"/>
                  </a:lnTo>
                  <a:lnTo>
                    <a:pt x="200" y="808"/>
                  </a:lnTo>
                  <a:lnTo>
                    <a:pt x="545" y="463"/>
                  </a:lnTo>
                  <a:lnTo>
                    <a:pt x="572" y="437"/>
                  </a:lnTo>
                  <a:lnTo>
                    <a:pt x="917" y="92"/>
                  </a:lnTo>
                  <a:lnTo>
                    <a:pt x="943" y="65"/>
                  </a:lnTo>
                  <a:lnTo>
                    <a:pt x="1008" y="0"/>
                  </a:lnTo>
                  <a:cubicBezTo>
                    <a:pt x="1022" y="3"/>
                    <a:pt x="1036" y="6"/>
                    <a:pt x="1050" y="9"/>
                  </a:cubicBezTo>
                  <a:cubicBezTo>
                    <a:pt x="1050" y="9"/>
                    <a:pt x="1051" y="9"/>
                    <a:pt x="1052" y="9"/>
                  </a:cubicBezTo>
                  <a:lnTo>
                    <a:pt x="969" y="92"/>
                  </a:lnTo>
                  <a:lnTo>
                    <a:pt x="943" y="118"/>
                  </a:lnTo>
                  <a:lnTo>
                    <a:pt x="598" y="463"/>
                  </a:lnTo>
                  <a:lnTo>
                    <a:pt x="572" y="489"/>
                  </a:lnTo>
                  <a:lnTo>
                    <a:pt x="226" y="835"/>
                  </a:lnTo>
                  <a:lnTo>
                    <a:pt x="200" y="861"/>
                  </a:lnTo>
                  <a:lnTo>
                    <a:pt x="25" y="1036"/>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 name="Freeform 248">
              <a:extLst>
                <a:ext uri="{FF2B5EF4-FFF2-40B4-BE49-F238E27FC236}">
                  <a16:creationId xmlns:a16="http://schemas.microsoft.com/office/drawing/2014/main" xmlns="" id="{47301B17-62A7-498A-BDB3-57B999615B4C}"/>
                </a:ext>
              </a:extLst>
            </p:cNvPr>
            <p:cNvSpPr>
              <a:spLocks noEditPoints="1"/>
            </p:cNvSpPr>
            <p:nvPr/>
          </p:nvSpPr>
          <p:spPr bwMode="auto">
            <a:xfrm>
              <a:off x="4432903" y="5390274"/>
              <a:ext cx="412750" cy="412750"/>
            </a:xfrm>
            <a:custGeom>
              <a:avLst/>
              <a:gdLst>
                <a:gd name="T0" fmla="*/ 19 w 2011"/>
                <a:gd name="T1" fmla="*/ 2004 h 2004"/>
                <a:gd name="T2" fmla="*/ 0 w 2011"/>
                <a:gd name="T3" fmla="*/ 1971 h 2004"/>
                <a:gd name="T4" fmla="*/ 284 w 2011"/>
                <a:gd name="T5" fmla="*/ 1687 h 2004"/>
                <a:gd name="T6" fmla="*/ 310 w 2011"/>
                <a:gd name="T7" fmla="*/ 1661 h 2004"/>
                <a:gd name="T8" fmla="*/ 655 w 2011"/>
                <a:gd name="T9" fmla="*/ 1315 h 2004"/>
                <a:gd name="T10" fmla="*/ 682 w 2011"/>
                <a:gd name="T11" fmla="*/ 1289 h 2004"/>
                <a:gd name="T12" fmla="*/ 1027 w 2011"/>
                <a:gd name="T13" fmla="*/ 944 h 2004"/>
                <a:gd name="T14" fmla="*/ 1053 w 2011"/>
                <a:gd name="T15" fmla="*/ 918 h 2004"/>
                <a:gd name="T16" fmla="*/ 1383 w 2011"/>
                <a:gd name="T17" fmla="*/ 588 h 2004"/>
                <a:gd name="T18" fmla="*/ 1437 w 2011"/>
                <a:gd name="T19" fmla="*/ 585 h 2004"/>
                <a:gd name="T20" fmla="*/ 1438 w 2011"/>
                <a:gd name="T21" fmla="*/ 585 h 2004"/>
                <a:gd name="T22" fmla="*/ 1425 w 2011"/>
                <a:gd name="T23" fmla="*/ 599 h 2004"/>
                <a:gd name="T24" fmla="*/ 1079 w 2011"/>
                <a:gd name="T25" fmla="*/ 944 h 2004"/>
                <a:gd name="T26" fmla="*/ 1053 w 2011"/>
                <a:gd name="T27" fmla="*/ 970 h 2004"/>
                <a:gd name="T28" fmla="*/ 708 w 2011"/>
                <a:gd name="T29" fmla="*/ 1315 h 2004"/>
                <a:gd name="T30" fmla="*/ 682 w 2011"/>
                <a:gd name="T31" fmla="*/ 1342 h 2004"/>
                <a:gd name="T32" fmla="*/ 336 w 2011"/>
                <a:gd name="T33" fmla="*/ 1687 h 2004"/>
                <a:gd name="T34" fmla="*/ 310 w 2011"/>
                <a:gd name="T35" fmla="*/ 1713 h 2004"/>
                <a:gd name="T36" fmla="*/ 19 w 2011"/>
                <a:gd name="T37" fmla="*/ 2004 h 2004"/>
                <a:gd name="T38" fmla="*/ 1614 w 2011"/>
                <a:gd name="T39" fmla="*/ 409 h 2004"/>
                <a:gd name="T40" fmla="*/ 1613 w 2011"/>
                <a:gd name="T41" fmla="*/ 358 h 2004"/>
                <a:gd name="T42" fmla="*/ 1770 w 2011"/>
                <a:gd name="T43" fmla="*/ 201 h 2004"/>
                <a:gd name="T44" fmla="*/ 1796 w 2011"/>
                <a:gd name="T45" fmla="*/ 174 h 2004"/>
                <a:gd name="T46" fmla="*/ 1971 w 2011"/>
                <a:gd name="T47" fmla="*/ 0 h 2004"/>
                <a:gd name="T48" fmla="*/ 2011 w 2011"/>
                <a:gd name="T49" fmla="*/ 12 h 2004"/>
                <a:gd name="T50" fmla="*/ 1822 w 2011"/>
                <a:gd name="T51" fmla="*/ 201 h 2004"/>
                <a:gd name="T52" fmla="*/ 1796 w 2011"/>
                <a:gd name="T53" fmla="*/ 227 h 2004"/>
                <a:gd name="T54" fmla="*/ 1614 w 2011"/>
                <a:gd name="T55" fmla="*/ 409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1" h="2004">
                  <a:moveTo>
                    <a:pt x="19" y="2004"/>
                  </a:moveTo>
                  <a:lnTo>
                    <a:pt x="0" y="1971"/>
                  </a:lnTo>
                  <a:lnTo>
                    <a:pt x="284" y="1687"/>
                  </a:lnTo>
                  <a:lnTo>
                    <a:pt x="310" y="1661"/>
                  </a:lnTo>
                  <a:lnTo>
                    <a:pt x="655" y="1315"/>
                  </a:lnTo>
                  <a:lnTo>
                    <a:pt x="682" y="1289"/>
                  </a:lnTo>
                  <a:lnTo>
                    <a:pt x="1027" y="944"/>
                  </a:lnTo>
                  <a:lnTo>
                    <a:pt x="1053" y="918"/>
                  </a:lnTo>
                  <a:lnTo>
                    <a:pt x="1383" y="588"/>
                  </a:lnTo>
                  <a:cubicBezTo>
                    <a:pt x="1401" y="588"/>
                    <a:pt x="1420" y="586"/>
                    <a:pt x="1437" y="585"/>
                  </a:cubicBezTo>
                  <a:cubicBezTo>
                    <a:pt x="1437" y="585"/>
                    <a:pt x="1438" y="585"/>
                    <a:pt x="1438" y="585"/>
                  </a:cubicBezTo>
                  <a:lnTo>
                    <a:pt x="1425" y="599"/>
                  </a:lnTo>
                  <a:lnTo>
                    <a:pt x="1079" y="944"/>
                  </a:lnTo>
                  <a:lnTo>
                    <a:pt x="1053" y="970"/>
                  </a:lnTo>
                  <a:lnTo>
                    <a:pt x="708" y="1315"/>
                  </a:lnTo>
                  <a:lnTo>
                    <a:pt x="682" y="1342"/>
                  </a:lnTo>
                  <a:lnTo>
                    <a:pt x="336" y="1687"/>
                  </a:lnTo>
                  <a:lnTo>
                    <a:pt x="310" y="1713"/>
                  </a:lnTo>
                  <a:lnTo>
                    <a:pt x="19" y="2004"/>
                  </a:lnTo>
                  <a:moveTo>
                    <a:pt x="1614" y="409"/>
                  </a:moveTo>
                  <a:cubicBezTo>
                    <a:pt x="1616" y="392"/>
                    <a:pt x="1615" y="375"/>
                    <a:pt x="1613" y="358"/>
                  </a:cubicBezTo>
                  <a:lnTo>
                    <a:pt x="1770" y="201"/>
                  </a:lnTo>
                  <a:lnTo>
                    <a:pt x="1796" y="174"/>
                  </a:lnTo>
                  <a:lnTo>
                    <a:pt x="1971" y="0"/>
                  </a:lnTo>
                  <a:cubicBezTo>
                    <a:pt x="1984" y="4"/>
                    <a:pt x="1997" y="8"/>
                    <a:pt x="2011" y="12"/>
                  </a:cubicBezTo>
                  <a:lnTo>
                    <a:pt x="1822" y="201"/>
                  </a:lnTo>
                  <a:lnTo>
                    <a:pt x="1796" y="227"/>
                  </a:lnTo>
                  <a:lnTo>
                    <a:pt x="1614" y="409"/>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 name="Freeform 249">
              <a:extLst>
                <a:ext uri="{FF2B5EF4-FFF2-40B4-BE49-F238E27FC236}">
                  <a16:creationId xmlns:a16="http://schemas.microsoft.com/office/drawing/2014/main" xmlns="" id="{19E82140-37F7-4F52-83CE-2E5FF68DEA5A}"/>
                </a:ext>
              </a:extLst>
            </p:cNvPr>
            <p:cNvSpPr>
              <a:spLocks noEditPoints="1"/>
            </p:cNvSpPr>
            <p:nvPr/>
          </p:nvSpPr>
          <p:spPr bwMode="auto">
            <a:xfrm>
              <a:off x="4717066" y="5344237"/>
              <a:ext cx="166688" cy="168275"/>
            </a:xfrm>
            <a:custGeom>
              <a:avLst/>
              <a:gdLst>
                <a:gd name="T0" fmla="*/ 0 w 813"/>
                <a:gd name="T1" fmla="*/ 814 h 814"/>
                <a:gd name="T2" fmla="*/ 15 w 813"/>
                <a:gd name="T3" fmla="*/ 798 h 814"/>
                <a:gd name="T4" fmla="*/ 42 w 813"/>
                <a:gd name="T5" fmla="*/ 772 h 814"/>
                <a:gd name="T6" fmla="*/ 230 w 813"/>
                <a:gd name="T7" fmla="*/ 584 h 814"/>
                <a:gd name="T8" fmla="*/ 231 w 813"/>
                <a:gd name="T9" fmla="*/ 635 h 814"/>
                <a:gd name="T10" fmla="*/ 68 w 813"/>
                <a:gd name="T11" fmla="*/ 798 h 814"/>
                <a:gd name="T12" fmla="*/ 55 w 813"/>
                <a:gd name="T13" fmla="*/ 811 h 814"/>
                <a:gd name="T14" fmla="*/ 54 w 813"/>
                <a:gd name="T15" fmla="*/ 811 h 814"/>
                <a:gd name="T16" fmla="*/ 0 w 813"/>
                <a:gd name="T17" fmla="*/ 814 h 814"/>
                <a:gd name="T18" fmla="*/ 628 w 813"/>
                <a:gd name="T19" fmla="*/ 238 h 814"/>
                <a:gd name="T20" fmla="*/ 588 w 813"/>
                <a:gd name="T21" fmla="*/ 226 h 814"/>
                <a:gd name="T22" fmla="*/ 758 w 813"/>
                <a:gd name="T23" fmla="*/ 55 h 814"/>
                <a:gd name="T24" fmla="*/ 785 w 813"/>
                <a:gd name="T25" fmla="*/ 29 h 814"/>
                <a:gd name="T26" fmla="*/ 787 w 813"/>
                <a:gd name="T27" fmla="*/ 27 h 814"/>
                <a:gd name="T28" fmla="*/ 813 w 813"/>
                <a:gd name="T29" fmla="*/ 0 h 814"/>
                <a:gd name="T30" fmla="*/ 813 w 813"/>
                <a:gd name="T31" fmla="*/ 0 h 814"/>
                <a:gd name="T32" fmla="*/ 813 w 813"/>
                <a:gd name="T33" fmla="*/ 53 h 814"/>
                <a:gd name="T34" fmla="*/ 813 w 813"/>
                <a:gd name="T35" fmla="*/ 53 h 814"/>
                <a:gd name="T36" fmla="*/ 811 w 813"/>
                <a:gd name="T37" fmla="*/ 55 h 814"/>
                <a:gd name="T38" fmla="*/ 785 w 813"/>
                <a:gd name="T39" fmla="*/ 81 h 814"/>
                <a:gd name="T40" fmla="*/ 628 w 813"/>
                <a:gd name="T41" fmla="*/ 23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3" h="814">
                  <a:moveTo>
                    <a:pt x="0" y="814"/>
                  </a:moveTo>
                  <a:lnTo>
                    <a:pt x="15" y="798"/>
                  </a:lnTo>
                  <a:lnTo>
                    <a:pt x="42" y="772"/>
                  </a:lnTo>
                  <a:lnTo>
                    <a:pt x="230" y="584"/>
                  </a:lnTo>
                  <a:cubicBezTo>
                    <a:pt x="232" y="601"/>
                    <a:pt x="233" y="618"/>
                    <a:pt x="231" y="635"/>
                  </a:cubicBezTo>
                  <a:lnTo>
                    <a:pt x="68" y="798"/>
                  </a:lnTo>
                  <a:lnTo>
                    <a:pt x="55" y="811"/>
                  </a:lnTo>
                  <a:cubicBezTo>
                    <a:pt x="55" y="811"/>
                    <a:pt x="54" y="811"/>
                    <a:pt x="54" y="811"/>
                  </a:cubicBezTo>
                  <a:cubicBezTo>
                    <a:pt x="37" y="812"/>
                    <a:pt x="18" y="814"/>
                    <a:pt x="0" y="814"/>
                  </a:cubicBezTo>
                  <a:close/>
                  <a:moveTo>
                    <a:pt x="628" y="238"/>
                  </a:moveTo>
                  <a:cubicBezTo>
                    <a:pt x="614" y="234"/>
                    <a:pt x="601" y="230"/>
                    <a:pt x="588" y="226"/>
                  </a:cubicBezTo>
                  <a:lnTo>
                    <a:pt x="758" y="55"/>
                  </a:lnTo>
                  <a:lnTo>
                    <a:pt x="785" y="29"/>
                  </a:lnTo>
                  <a:lnTo>
                    <a:pt x="787" y="27"/>
                  </a:lnTo>
                  <a:lnTo>
                    <a:pt x="813" y="0"/>
                  </a:lnTo>
                  <a:lnTo>
                    <a:pt x="813" y="0"/>
                  </a:lnTo>
                  <a:lnTo>
                    <a:pt x="813" y="53"/>
                  </a:lnTo>
                  <a:lnTo>
                    <a:pt x="813" y="53"/>
                  </a:lnTo>
                  <a:lnTo>
                    <a:pt x="811" y="55"/>
                  </a:lnTo>
                  <a:lnTo>
                    <a:pt x="785" y="81"/>
                  </a:lnTo>
                  <a:lnTo>
                    <a:pt x="628" y="238"/>
                  </a:lnTo>
                  <a:close/>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3" name="Freeform 250">
              <a:extLst>
                <a:ext uri="{FF2B5EF4-FFF2-40B4-BE49-F238E27FC236}">
                  <a16:creationId xmlns:a16="http://schemas.microsoft.com/office/drawing/2014/main" xmlns="" id="{D756698B-5264-4DFF-BCA8-A282A93D7DD4}"/>
                </a:ext>
              </a:extLst>
            </p:cNvPr>
            <p:cNvSpPr>
              <a:spLocks/>
            </p:cNvSpPr>
            <p:nvPr/>
          </p:nvSpPr>
          <p:spPr bwMode="auto">
            <a:xfrm>
              <a:off x="4488466" y="5496637"/>
              <a:ext cx="395288" cy="401638"/>
            </a:xfrm>
            <a:custGeom>
              <a:avLst/>
              <a:gdLst>
                <a:gd name="T0" fmla="*/ 20 w 1921"/>
                <a:gd name="T1" fmla="*/ 1953 h 1953"/>
                <a:gd name="T2" fmla="*/ 0 w 1921"/>
                <a:gd name="T3" fmla="*/ 1921 h 1953"/>
                <a:gd name="T4" fmla="*/ 9 w 1921"/>
                <a:gd name="T5" fmla="*/ 1912 h 1953"/>
                <a:gd name="T6" fmla="*/ 35 w 1921"/>
                <a:gd name="T7" fmla="*/ 1886 h 1953"/>
                <a:gd name="T8" fmla="*/ 380 w 1921"/>
                <a:gd name="T9" fmla="*/ 1540 h 1953"/>
                <a:gd name="T10" fmla="*/ 407 w 1921"/>
                <a:gd name="T11" fmla="*/ 1514 h 1953"/>
                <a:gd name="T12" fmla="*/ 752 w 1921"/>
                <a:gd name="T13" fmla="*/ 1169 h 1953"/>
                <a:gd name="T14" fmla="*/ 778 w 1921"/>
                <a:gd name="T15" fmla="*/ 1143 h 1953"/>
                <a:gd name="T16" fmla="*/ 1123 w 1921"/>
                <a:gd name="T17" fmla="*/ 797 h 1953"/>
                <a:gd name="T18" fmla="*/ 1150 w 1921"/>
                <a:gd name="T19" fmla="*/ 771 h 1953"/>
                <a:gd name="T20" fmla="*/ 1495 w 1921"/>
                <a:gd name="T21" fmla="*/ 426 h 1953"/>
                <a:gd name="T22" fmla="*/ 1521 w 1921"/>
                <a:gd name="T23" fmla="*/ 400 h 1953"/>
                <a:gd name="T24" fmla="*/ 1866 w 1921"/>
                <a:gd name="T25" fmla="*/ 54 h 1953"/>
                <a:gd name="T26" fmla="*/ 1893 w 1921"/>
                <a:gd name="T27" fmla="*/ 28 h 1953"/>
                <a:gd name="T28" fmla="*/ 1895 w 1921"/>
                <a:gd name="T29" fmla="*/ 26 h 1953"/>
                <a:gd name="T30" fmla="*/ 1921 w 1921"/>
                <a:gd name="T31" fmla="*/ 0 h 1953"/>
                <a:gd name="T32" fmla="*/ 1921 w 1921"/>
                <a:gd name="T33" fmla="*/ 0 h 1953"/>
                <a:gd name="T34" fmla="*/ 1921 w 1921"/>
                <a:gd name="T35" fmla="*/ 52 h 1953"/>
                <a:gd name="T36" fmla="*/ 1921 w 1921"/>
                <a:gd name="T37" fmla="*/ 52 h 1953"/>
                <a:gd name="T38" fmla="*/ 1919 w 1921"/>
                <a:gd name="T39" fmla="*/ 54 h 1953"/>
                <a:gd name="T40" fmla="*/ 1893 w 1921"/>
                <a:gd name="T41" fmla="*/ 81 h 1953"/>
                <a:gd name="T42" fmla="*/ 1547 w 1921"/>
                <a:gd name="T43" fmla="*/ 426 h 1953"/>
                <a:gd name="T44" fmla="*/ 1521 w 1921"/>
                <a:gd name="T45" fmla="*/ 452 h 1953"/>
                <a:gd name="T46" fmla="*/ 1176 w 1921"/>
                <a:gd name="T47" fmla="*/ 797 h 1953"/>
                <a:gd name="T48" fmla="*/ 1150 w 1921"/>
                <a:gd name="T49" fmla="*/ 824 h 1953"/>
                <a:gd name="T50" fmla="*/ 804 w 1921"/>
                <a:gd name="T51" fmla="*/ 1169 h 1953"/>
                <a:gd name="T52" fmla="*/ 778 w 1921"/>
                <a:gd name="T53" fmla="*/ 1195 h 1953"/>
                <a:gd name="T54" fmla="*/ 433 w 1921"/>
                <a:gd name="T55" fmla="*/ 1540 h 1953"/>
                <a:gd name="T56" fmla="*/ 407 w 1921"/>
                <a:gd name="T57" fmla="*/ 1567 h 1953"/>
                <a:gd name="T58" fmla="*/ 61 w 1921"/>
                <a:gd name="T59" fmla="*/ 1912 h 1953"/>
                <a:gd name="T60" fmla="*/ 35 w 1921"/>
                <a:gd name="T61" fmla="*/ 1938 h 1953"/>
                <a:gd name="T62" fmla="*/ 20 w 1921"/>
                <a:gd name="T63" fmla="*/ 1953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21" h="1953">
                  <a:moveTo>
                    <a:pt x="20" y="1953"/>
                  </a:moveTo>
                  <a:cubicBezTo>
                    <a:pt x="13" y="1942"/>
                    <a:pt x="6" y="1932"/>
                    <a:pt x="0" y="1921"/>
                  </a:cubicBezTo>
                  <a:lnTo>
                    <a:pt x="9" y="1912"/>
                  </a:lnTo>
                  <a:lnTo>
                    <a:pt x="35" y="1886"/>
                  </a:lnTo>
                  <a:lnTo>
                    <a:pt x="380" y="1540"/>
                  </a:lnTo>
                  <a:lnTo>
                    <a:pt x="407" y="1514"/>
                  </a:lnTo>
                  <a:lnTo>
                    <a:pt x="752" y="1169"/>
                  </a:lnTo>
                  <a:lnTo>
                    <a:pt x="778" y="1143"/>
                  </a:lnTo>
                  <a:lnTo>
                    <a:pt x="1123" y="797"/>
                  </a:lnTo>
                  <a:lnTo>
                    <a:pt x="1150" y="771"/>
                  </a:lnTo>
                  <a:lnTo>
                    <a:pt x="1495" y="426"/>
                  </a:lnTo>
                  <a:lnTo>
                    <a:pt x="1521" y="400"/>
                  </a:lnTo>
                  <a:lnTo>
                    <a:pt x="1866" y="54"/>
                  </a:lnTo>
                  <a:lnTo>
                    <a:pt x="1893" y="28"/>
                  </a:lnTo>
                  <a:lnTo>
                    <a:pt x="1895" y="26"/>
                  </a:lnTo>
                  <a:lnTo>
                    <a:pt x="1921" y="0"/>
                  </a:lnTo>
                  <a:lnTo>
                    <a:pt x="1921" y="0"/>
                  </a:lnTo>
                  <a:lnTo>
                    <a:pt x="1921" y="52"/>
                  </a:lnTo>
                  <a:lnTo>
                    <a:pt x="1921" y="52"/>
                  </a:lnTo>
                  <a:lnTo>
                    <a:pt x="1919" y="54"/>
                  </a:lnTo>
                  <a:lnTo>
                    <a:pt x="1893" y="81"/>
                  </a:lnTo>
                  <a:lnTo>
                    <a:pt x="1547" y="426"/>
                  </a:lnTo>
                  <a:lnTo>
                    <a:pt x="1521" y="452"/>
                  </a:lnTo>
                  <a:lnTo>
                    <a:pt x="1176" y="797"/>
                  </a:lnTo>
                  <a:lnTo>
                    <a:pt x="1150" y="824"/>
                  </a:lnTo>
                  <a:lnTo>
                    <a:pt x="804" y="1169"/>
                  </a:lnTo>
                  <a:lnTo>
                    <a:pt x="778" y="1195"/>
                  </a:lnTo>
                  <a:lnTo>
                    <a:pt x="433" y="1540"/>
                  </a:lnTo>
                  <a:lnTo>
                    <a:pt x="407" y="1567"/>
                  </a:lnTo>
                  <a:lnTo>
                    <a:pt x="61" y="1912"/>
                  </a:lnTo>
                  <a:lnTo>
                    <a:pt x="35" y="1938"/>
                  </a:lnTo>
                  <a:lnTo>
                    <a:pt x="20" y="1953"/>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4" name="Freeform 251">
              <a:extLst>
                <a:ext uri="{FF2B5EF4-FFF2-40B4-BE49-F238E27FC236}">
                  <a16:creationId xmlns:a16="http://schemas.microsoft.com/office/drawing/2014/main" xmlns="" id="{E2317FD1-994B-409A-8286-FF2B604D9103}"/>
                </a:ext>
              </a:extLst>
            </p:cNvPr>
            <p:cNvSpPr>
              <a:spLocks/>
            </p:cNvSpPr>
            <p:nvPr/>
          </p:nvSpPr>
          <p:spPr bwMode="auto">
            <a:xfrm>
              <a:off x="4548791" y="5650624"/>
              <a:ext cx="334963" cy="341313"/>
            </a:xfrm>
            <a:custGeom>
              <a:avLst/>
              <a:gdLst>
                <a:gd name="T0" fmla="*/ 19 w 1627"/>
                <a:gd name="T1" fmla="*/ 1660 h 1660"/>
                <a:gd name="T2" fmla="*/ 0 w 1627"/>
                <a:gd name="T3" fmla="*/ 1627 h 1660"/>
                <a:gd name="T4" fmla="*/ 86 w 1627"/>
                <a:gd name="T5" fmla="*/ 1540 h 1660"/>
                <a:gd name="T6" fmla="*/ 113 w 1627"/>
                <a:gd name="T7" fmla="*/ 1514 h 1660"/>
                <a:gd name="T8" fmla="*/ 458 w 1627"/>
                <a:gd name="T9" fmla="*/ 1169 h 1660"/>
                <a:gd name="T10" fmla="*/ 484 w 1627"/>
                <a:gd name="T11" fmla="*/ 1143 h 1660"/>
                <a:gd name="T12" fmla="*/ 829 w 1627"/>
                <a:gd name="T13" fmla="*/ 797 h 1660"/>
                <a:gd name="T14" fmla="*/ 856 w 1627"/>
                <a:gd name="T15" fmla="*/ 771 h 1660"/>
                <a:gd name="T16" fmla="*/ 1201 w 1627"/>
                <a:gd name="T17" fmla="*/ 426 h 1660"/>
                <a:gd name="T18" fmla="*/ 1227 w 1627"/>
                <a:gd name="T19" fmla="*/ 400 h 1660"/>
                <a:gd name="T20" fmla="*/ 1572 w 1627"/>
                <a:gd name="T21" fmla="*/ 54 h 1660"/>
                <a:gd name="T22" fmla="*/ 1599 w 1627"/>
                <a:gd name="T23" fmla="*/ 28 h 1660"/>
                <a:gd name="T24" fmla="*/ 1601 w 1627"/>
                <a:gd name="T25" fmla="*/ 26 h 1660"/>
                <a:gd name="T26" fmla="*/ 1627 w 1627"/>
                <a:gd name="T27" fmla="*/ 0 h 1660"/>
                <a:gd name="T28" fmla="*/ 1627 w 1627"/>
                <a:gd name="T29" fmla="*/ 0 h 1660"/>
                <a:gd name="T30" fmla="*/ 1627 w 1627"/>
                <a:gd name="T31" fmla="*/ 52 h 1660"/>
                <a:gd name="T32" fmla="*/ 1627 w 1627"/>
                <a:gd name="T33" fmla="*/ 52 h 1660"/>
                <a:gd name="T34" fmla="*/ 1625 w 1627"/>
                <a:gd name="T35" fmla="*/ 54 h 1660"/>
                <a:gd name="T36" fmla="*/ 1599 w 1627"/>
                <a:gd name="T37" fmla="*/ 81 h 1660"/>
                <a:gd name="T38" fmla="*/ 1253 w 1627"/>
                <a:gd name="T39" fmla="*/ 426 h 1660"/>
                <a:gd name="T40" fmla="*/ 1227 w 1627"/>
                <a:gd name="T41" fmla="*/ 452 h 1660"/>
                <a:gd name="T42" fmla="*/ 882 w 1627"/>
                <a:gd name="T43" fmla="*/ 797 h 1660"/>
                <a:gd name="T44" fmla="*/ 856 w 1627"/>
                <a:gd name="T45" fmla="*/ 824 h 1660"/>
                <a:gd name="T46" fmla="*/ 510 w 1627"/>
                <a:gd name="T47" fmla="*/ 1169 h 1660"/>
                <a:gd name="T48" fmla="*/ 484 w 1627"/>
                <a:gd name="T49" fmla="*/ 1195 h 1660"/>
                <a:gd name="T50" fmla="*/ 139 w 1627"/>
                <a:gd name="T51" fmla="*/ 1540 h 1660"/>
                <a:gd name="T52" fmla="*/ 113 w 1627"/>
                <a:gd name="T53" fmla="*/ 1567 h 1660"/>
                <a:gd name="T54" fmla="*/ 19 w 1627"/>
                <a:gd name="T55" fmla="*/ 1660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27" h="1660">
                  <a:moveTo>
                    <a:pt x="19" y="1660"/>
                  </a:moveTo>
                  <a:cubicBezTo>
                    <a:pt x="13" y="1649"/>
                    <a:pt x="6" y="1638"/>
                    <a:pt x="0" y="1627"/>
                  </a:cubicBezTo>
                  <a:lnTo>
                    <a:pt x="86" y="1540"/>
                  </a:lnTo>
                  <a:lnTo>
                    <a:pt x="113" y="1514"/>
                  </a:lnTo>
                  <a:lnTo>
                    <a:pt x="458" y="1169"/>
                  </a:lnTo>
                  <a:lnTo>
                    <a:pt x="484" y="1143"/>
                  </a:lnTo>
                  <a:lnTo>
                    <a:pt x="829" y="797"/>
                  </a:lnTo>
                  <a:lnTo>
                    <a:pt x="856" y="771"/>
                  </a:lnTo>
                  <a:lnTo>
                    <a:pt x="1201" y="426"/>
                  </a:lnTo>
                  <a:lnTo>
                    <a:pt x="1227" y="400"/>
                  </a:lnTo>
                  <a:lnTo>
                    <a:pt x="1572" y="54"/>
                  </a:lnTo>
                  <a:lnTo>
                    <a:pt x="1599" y="28"/>
                  </a:lnTo>
                  <a:lnTo>
                    <a:pt x="1601" y="26"/>
                  </a:lnTo>
                  <a:lnTo>
                    <a:pt x="1627" y="0"/>
                  </a:lnTo>
                  <a:lnTo>
                    <a:pt x="1627" y="0"/>
                  </a:lnTo>
                  <a:lnTo>
                    <a:pt x="1627" y="52"/>
                  </a:lnTo>
                  <a:lnTo>
                    <a:pt x="1627" y="52"/>
                  </a:lnTo>
                  <a:lnTo>
                    <a:pt x="1625" y="54"/>
                  </a:lnTo>
                  <a:lnTo>
                    <a:pt x="1599" y="81"/>
                  </a:lnTo>
                  <a:lnTo>
                    <a:pt x="1253" y="426"/>
                  </a:lnTo>
                  <a:lnTo>
                    <a:pt x="1227" y="452"/>
                  </a:lnTo>
                  <a:lnTo>
                    <a:pt x="882" y="797"/>
                  </a:lnTo>
                  <a:lnTo>
                    <a:pt x="856" y="824"/>
                  </a:lnTo>
                  <a:lnTo>
                    <a:pt x="510" y="1169"/>
                  </a:lnTo>
                  <a:lnTo>
                    <a:pt x="484" y="1195"/>
                  </a:lnTo>
                  <a:lnTo>
                    <a:pt x="139" y="1540"/>
                  </a:lnTo>
                  <a:lnTo>
                    <a:pt x="113" y="1567"/>
                  </a:lnTo>
                  <a:lnTo>
                    <a:pt x="19" y="1660"/>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5" name="Freeform 252">
              <a:extLst>
                <a:ext uri="{FF2B5EF4-FFF2-40B4-BE49-F238E27FC236}">
                  <a16:creationId xmlns:a16="http://schemas.microsoft.com/office/drawing/2014/main" xmlns="" id="{EED23F66-F274-4B4B-B5FB-6A69536FAA11}"/>
                </a:ext>
              </a:extLst>
            </p:cNvPr>
            <p:cNvSpPr>
              <a:spLocks noEditPoints="1"/>
            </p:cNvSpPr>
            <p:nvPr/>
          </p:nvSpPr>
          <p:spPr bwMode="auto">
            <a:xfrm>
              <a:off x="4575778" y="5803024"/>
              <a:ext cx="307975" cy="317500"/>
            </a:xfrm>
            <a:custGeom>
              <a:avLst/>
              <a:gdLst>
                <a:gd name="T0" fmla="*/ 0 w 1496"/>
                <a:gd name="T1" fmla="*/ 1548 h 1548"/>
                <a:gd name="T2" fmla="*/ 16 w 1496"/>
                <a:gd name="T3" fmla="*/ 1480 h 1548"/>
                <a:gd name="T4" fmla="*/ 327 w 1496"/>
                <a:gd name="T5" fmla="*/ 1169 h 1548"/>
                <a:gd name="T6" fmla="*/ 344 w 1496"/>
                <a:gd name="T7" fmla="*/ 1152 h 1548"/>
                <a:gd name="T8" fmla="*/ 379 w 1496"/>
                <a:gd name="T9" fmla="*/ 1169 h 1548"/>
                <a:gd name="T10" fmla="*/ 353 w 1496"/>
                <a:gd name="T11" fmla="*/ 1195 h 1548"/>
                <a:gd name="T12" fmla="*/ 8 w 1496"/>
                <a:gd name="T13" fmla="*/ 1541 h 1548"/>
                <a:gd name="T14" fmla="*/ 0 w 1496"/>
                <a:gd name="T15" fmla="*/ 1548 h 1548"/>
                <a:gd name="T16" fmla="*/ 611 w 1496"/>
                <a:gd name="T17" fmla="*/ 937 h 1548"/>
                <a:gd name="T18" fmla="*/ 608 w 1496"/>
                <a:gd name="T19" fmla="*/ 933 h 1548"/>
                <a:gd name="T20" fmla="*/ 587 w 1496"/>
                <a:gd name="T21" fmla="*/ 909 h 1548"/>
                <a:gd name="T22" fmla="*/ 698 w 1496"/>
                <a:gd name="T23" fmla="*/ 798 h 1548"/>
                <a:gd name="T24" fmla="*/ 725 w 1496"/>
                <a:gd name="T25" fmla="*/ 771 h 1548"/>
                <a:gd name="T26" fmla="*/ 1070 w 1496"/>
                <a:gd name="T27" fmla="*/ 426 h 1548"/>
                <a:gd name="T28" fmla="*/ 1096 w 1496"/>
                <a:gd name="T29" fmla="*/ 400 h 1548"/>
                <a:gd name="T30" fmla="*/ 1441 w 1496"/>
                <a:gd name="T31" fmla="*/ 54 h 1548"/>
                <a:gd name="T32" fmla="*/ 1468 w 1496"/>
                <a:gd name="T33" fmla="*/ 28 h 1548"/>
                <a:gd name="T34" fmla="*/ 1470 w 1496"/>
                <a:gd name="T35" fmla="*/ 26 h 1548"/>
                <a:gd name="T36" fmla="*/ 1496 w 1496"/>
                <a:gd name="T37" fmla="*/ 0 h 1548"/>
                <a:gd name="T38" fmla="*/ 1496 w 1496"/>
                <a:gd name="T39" fmla="*/ 0 h 1548"/>
                <a:gd name="T40" fmla="*/ 1496 w 1496"/>
                <a:gd name="T41" fmla="*/ 52 h 1548"/>
                <a:gd name="T42" fmla="*/ 1496 w 1496"/>
                <a:gd name="T43" fmla="*/ 52 h 1548"/>
                <a:gd name="T44" fmla="*/ 1494 w 1496"/>
                <a:gd name="T45" fmla="*/ 54 h 1548"/>
                <a:gd name="T46" fmla="*/ 1468 w 1496"/>
                <a:gd name="T47" fmla="*/ 81 h 1548"/>
                <a:gd name="T48" fmla="*/ 1151 w 1496"/>
                <a:gd name="T49" fmla="*/ 398 h 1548"/>
                <a:gd name="T50" fmla="*/ 1125 w 1496"/>
                <a:gd name="T51" fmla="*/ 424 h 1548"/>
                <a:gd name="T52" fmla="*/ 1122 w 1496"/>
                <a:gd name="T53" fmla="*/ 426 h 1548"/>
                <a:gd name="T54" fmla="*/ 1096 w 1496"/>
                <a:gd name="T55" fmla="*/ 452 h 1548"/>
                <a:gd name="T56" fmla="*/ 751 w 1496"/>
                <a:gd name="T57" fmla="*/ 798 h 1548"/>
                <a:gd name="T58" fmla="*/ 725 w 1496"/>
                <a:gd name="T59" fmla="*/ 824 h 1548"/>
                <a:gd name="T60" fmla="*/ 611 w 1496"/>
                <a:gd name="T61" fmla="*/ 937 h 1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6" h="1548">
                  <a:moveTo>
                    <a:pt x="0" y="1548"/>
                  </a:moveTo>
                  <a:cubicBezTo>
                    <a:pt x="6" y="1526"/>
                    <a:pt x="11" y="1503"/>
                    <a:pt x="16" y="1480"/>
                  </a:cubicBezTo>
                  <a:lnTo>
                    <a:pt x="327" y="1169"/>
                  </a:lnTo>
                  <a:lnTo>
                    <a:pt x="344" y="1152"/>
                  </a:lnTo>
                  <a:cubicBezTo>
                    <a:pt x="356" y="1158"/>
                    <a:pt x="367" y="1164"/>
                    <a:pt x="379" y="1169"/>
                  </a:cubicBezTo>
                  <a:lnTo>
                    <a:pt x="353" y="1195"/>
                  </a:lnTo>
                  <a:lnTo>
                    <a:pt x="8" y="1541"/>
                  </a:lnTo>
                  <a:lnTo>
                    <a:pt x="0" y="1548"/>
                  </a:lnTo>
                  <a:close/>
                  <a:moveTo>
                    <a:pt x="611" y="937"/>
                  </a:moveTo>
                  <a:cubicBezTo>
                    <a:pt x="610" y="936"/>
                    <a:pt x="609" y="935"/>
                    <a:pt x="608" y="933"/>
                  </a:cubicBezTo>
                  <a:cubicBezTo>
                    <a:pt x="601" y="925"/>
                    <a:pt x="594" y="917"/>
                    <a:pt x="587" y="909"/>
                  </a:cubicBezTo>
                  <a:lnTo>
                    <a:pt x="698" y="798"/>
                  </a:lnTo>
                  <a:lnTo>
                    <a:pt x="725" y="771"/>
                  </a:lnTo>
                  <a:lnTo>
                    <a:pt x="1070" y="426"/>
                  </a:lnTo>
                  <a:lnTo>
                    <a:pt x="1096" y="400"/>
                  </a:lnTo>
                  <a:lnTo>
                    <a:pt x="1441" y="54"/>
                  </a:lnTo>
                  <a:lnTo>
                    <a:pt x="1468" y="28"/>
                  </a:lnTo>
                  <a:lnTo>
                    <a:pt x="1470" y="26"/>
                  </a:lnTo>
                  <a:lnTo>
                    <a:pt x="1496" y="0"/>
                  </a:lnTo>
                  <a:lnTo>
                    <a:pt x="1496" y="0"/>
                  </a:lnTo>
                  <a:lnTo>
                    <a:pt x="1496" y="52"/>
                  </a:lnTo>
                  <a:lnTo>
                    <a:pt x="1496" y="52"/>
                  </a:lnTo>
                  <a:lnTo>
                    <a:pt x="1494" y="54"/>
                  </a:lnTo>
                  <a:lnTo>
                    <a:pt x="1468" y="81"/>
                  </a:lnTo>
                  <a:lnTo>
                    <a:pt x="1151" y="398"/>
                  </a:lnTo>
                  <a:lnTo>
                    <a:pt x="1125" y="424"/>
                  </a:lnTo>
                  <a:lnTo>
                    <a:pt x="1122" y="426"/>
                  </a:lnTo>
                  <a:lnTo>
                    <a:pt x="1096" y="452"/>
                  </a:lnTo>
                  <a:lnTo>
                    <a:pt x="751" y="798"/>
                  </a:lnTo>
                  <a:lnTo>
                    <a:pt x="725" y="824"/>
                  </a:lnTo>
                  <a:lnTo>
                    <a:pt x="611" y="937"/>
                  </a:ln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6" name="Freeform 253">
              <a:extLst>
                <a:ext uri="{FF2B5EF4-FFF2-40B4-BE49-F238E27FC236}">
                  <a16:creationId xmlns:a16="http://schemas.microsoft.com/office/drawing/2014/main" xmlns="" id="{2B1B501F-6683-436E-92F5-051C290480EE}"/>
                </a:ext>
              </a:extLst>
            </p:cNvPr>
            <p:cNvSpPr>
              <a:spLocks/>
            </p:cNvSpPr>
            <p:nvPr/>
          </p:nvSpPr>
          <p:spPr bwMode="auto">
            <a:xfrm>
              <a:off x="4647216" y="5990349"/>
              <a:ext cx="53975" cy="52388"/>
            </a:xfrm>
            <a:custGeom>
              <a:avLst/>
              <a:gdLst>
                <a:gd name="T0" fmla="*/ 35 w 267"/>
                <a:gd name="T1" fmla="*/ 260 h 260"/>
                <a:gd name="T2" fmla="*/ 0 w 267"/>
                <a:gd name="T3" fmla="*/ 243 h 260"/>
                <a:gd name="T4" fmla="*/ 9 w 267"/>
                <a:gd name="T5" fmla="*/ 234 h 260"/>
                <a:gd name="T6" fmla="*/ 243 w 267"/>
                <a:gd name="T7" fmla="*/ 0 h 260"/>
                <a:gd name="T8" fmla="*/ 264 w 267"/>
                <a:gd name="T9" fmla="*/ 24 h 260"/>
                <a:gd name="T10" fmla="*/ 267 w 267"/>
                <a:gd name="T11" fmla="*/ 28 h 260"/>
                <a:gd name="T12" fmla="*/ 35 w 267"/>
                <a:gd name="T13" fmla="*/ 260 h 260"/>
                <a:gd name="T14" fmla="*/ 35 w 267"/>
                <a:gd name="T15" fmla="*/ 260 h 2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260">
                  <a:moveTo>
                    <a:pt x="35" y="260"/>
                  </a:moveTo>
                  <a:cubicBezTo>
                    <a:pt x="23" y="255"/>
                    <a:pt x="12" y="249"/>
                    <a:pt x="0" y="243"/>
                  </a:cubicBezTo>
                  <a:lnTo>
                    <a:pt x="9" y="234"/>
                  </a:lnTo>
                  <a:lnTo>
                    <a:pt x="243" y="0"/>
                  </a:lnTo>
                  <a:cubicBezTo>
                    <a:pt x="250" y="8"/>
                    <a:pt x="257" y="16"/>
                    <a:pt x="264" y="24"/>
                  </a:cubicBezTo>
                  <a:cubicBezTo>
                    <a:pt x="265" y="26"/>
                    <a:pt x="266" y="27"/>
                    <a:pt x="267" y="28"/>
                  </a:cubicBezTo>
                  <a:lnTo>
                    <a:pt x="35" y="260"/>
                  </a:lnTo>
                  <a:lnTo>
                    <a:pt x="35" y="260"/>
                  </a:lnTo>
                </a:path>
              </a:pathLst>
            </a:custGeom>
            <a:solidFill>
              <a:srgbClr val="F89A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7" name="Freeform 254">
              <a:extLst>
                <a:ext uri="{FF2B5EF4-FFF2-40B4-BE49-F238E27FC236}">
                  <a16:creationId xmlns:a16="http://schemas.microsoft.com/office/drawing/2014/main" xmlns="" id="{0FC7441F-0BA8-4031-9CD9-1BB3AEFF4707}"/>
                </a:ext>
              </a:extLst>
            </p:cNvPr>
            <p:cNvSpPr>
              <a:spLocks/>
            </p:cNvSpPr>
            <p:nvPr/>
          </p:nvSpPr>
          <p:spPr bwMode="auto">
            <a:xfrm>
              <a:off x="4578953" y="5955424"/>
              <a:ext cx="304800" cy="304800"/>
            </a:xfrm>
            <a:custGeom>
              <a:avLst/>
              <a:gdLst>
                <a:gd name="T0" fmla="*/ 0 w 1482"/>
                <a:gd name="T1" fmla="*/ 1482 h 1482"/>
                <a:gd name="T2" fmla="*/ 313 w 1482"/>
                <a:gd name="T3" fmla="*/ 1169 h 1482"/>
                <a:gd name="T4" fmla="*/ 339 w 1482"/>
                <a:gd name="T5" fmla="*/ 1143 h 1482"/>
                <a:gd name="T6" fmla="*/ 684 w 1482"/>
                <a:gd name="T7" fmla="*/ 798 h 1482"/>
                <a:gd name="T8" fmla="*/ 711 w 1482"/>
                <a:gd name="T9" fmla="*/ 771 h 1482"/>
                <a:gd name="T10" fmla="*/ 1056 w 1482"/>
                <a:gd name="T11" fmla="*/ 426 h 1482"/>
                <a:gd name="T12" fmla="*/ 1082 w 1482"/>
                <a:gd name="T13" fmla="*/ 400 h 1482"/>
                <a:gd name="T14" fmla="*/ 1427 w 1482"/>
                <a:gd name="T15" fmla="*/ 55 h 1482"/>
                <a:gd name="T16" fmla="*/ 1454 w 1482"/>
                <a:gd name="T17" fmla="*/ 28 h 1482"/>
                <a:gd name="T18" fmla="*/ 1456 w 1482"/>
                <a:gd name="T19" fmla="*/ 26 h 1482"/>
                <a:gd name="T20" fmla="*/ 1482 w 1482"/>
                <a:gd name="T21" fmla="*/ 0 h 1482"/>
                <a:gd name="T22" fmla="*/ 1482 w 1482"/>
                <a:gd name="T23" fmla="*/ 0 h 1482"/>
                <a:gd name="T24" fmla="*/ 1482 w 1482"/>
                <a:gd name="T25" fmla="*/ 52 h 1482"/>
                <a:gd name="T26" fmla="*/ 1482 w 1482"/>
                <a:gd name="T27" fmla="*/ 52 h 1482"/>
                <a:gd name="T28" fmla="*/ 1480 w 1482"/>
                <a:gd name="T29" fmla="*/ 55 h 1482"/>
                <a:gd name="T30" fmla="*/ 1454 w 1482"/>
                <a:gd name="T31" fmla="*/ 81 h 1482"/>
                <a:gd name="T32" fmla="*/ 1137 w 1482"/>
                <a:gd name="T33" fmla="*/ 398 h 1482"/>
                <a:gd name="T34" fmla="*/ 1111 w 1482"/>
                <a:gd name="T35" fmla="*/ 424 h 1482"/>
                <a:gd name="T36" fmla="*/ 1108 w 1482"/>
                <a:gd name="T37" fmla="*/ 426 h 1482"/>
                <a:gd name="T38" fmla="*/ 1082 w 1482"/>
                <a:gd name="T39" fmla="*/ 452 h 1482"/>
                <a:gd name="T40" fmla="*/ 737 w 1482"/>
                <a:gd name="T41" fmla="*/ 798 h 1482"/>
                <a:gd name="T42" fmla="*/ 711 w 1482"/>
                <a:gd name="T43" fmla="*/ 824 h 1482"/>
                <a:gd name="T44" fmla="*/ 365 w 1482"/>
                <a:gd name="T45" fmla="*/ 1169 h 1482"/>
                <a:gd name="T46" fmla="*/ 339 w 1482"/>
                <a:gd name="T47" fmla="*/ 1195 h 1482"/>
                <a:gd name="T48" fmla="*/ 73 w 1482"/>
                <a:gd name="T49" fmla="*/ 1462 h 1482"/>
                <a:gd name="T50" fmla="*/ 25 w 1482"/>
                <a:gd name="T51" fmla="*/ 1476 h 1482"/>
                <a:gd name="T52" fmla="*/ 0 w 1482"/>
                <a:gd name="T53" fmla="*/ 1482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82" h="1482">
                  <a:moveTo>
                    <a:pt x="0" y="1482"/>
                  </a:moveTo>
                  <a:lnTo>
                    <a:pt x="313" y="1169"/>
                  </a:lnTo>
                  <a:lnTo>
                    <a:pt x="339" y="1143"/>
                  </a:lnTo>
                  <a:lnTo>
                    <a:pt x="684" y="798"/>
                  </a:lnTo>
                  <a:lnTo>
                    <a:pt x="711" y="771"/>
                  </a:lnTo>
                  <a:lnTo>
                    <a:pt x="1056" y="426"/>
                  </a:lnTo>
                  <a:lnTo>
                    <a:pt x="1082" y="400"/>
                  </a:lnTo>
                  <a:lnTo>
                    <a:pt x="1427" y="55"/>
                  </a:lnTo>
                  <a:lnTo>
                    <a:pt x="1454" y="28"/>
                  </a:lnTo>
                  <a:lnTo>
                    <a:pt x="1456" y="26"/>
                  </a:lnTo>
                  <a:lnTo>
                    <a:pt x="1482" y="0"/>
                  </a:lnTo>
                  <a:lnTo>
                    <a:pt x="1482" y="0"/>
                  </a:lnTo>
                  <a:lnTo>
                    <a:pt x="1482" y="52"/>
                  </a:lnTo>
                  <a:lnTo>
                    <a:pt x="1482" y="52"/>
                  </a:lnTo>
                  <a:lnTo>
                    <a:pt x="1480" y="55"/>
                  </a:lnTo>
                  <a:lnTo>
                    <a:pt x="1454" y="81"/>
                  </a:lnTo>
                  <a:lnTo>
                    <a:pt x="1137" y="398"/>
                  </a:lnTo>
                  <a:lnTo>
                    <a:pt x="1111" y="424"/>
                  </a:lnTo>
                  <a:lnTo>
                    <a:pt x="1108" y="426"/>
                  </a:lnTo>
                  <a:lnTo>
                    <a:pt x="1082" y="452"/>
                  </a:lnTo>
                  <a:lnTo>
                    <a:pt x="737" y="798"/>
                  </a:lnTo>
                  <a:lnTo>
                    <a:pt x="711" y="824"/>
                  </a:lnTo>
                  <a:lnTo>
                    <a:pt x="365" y="1169"/>
                  </a:lnTo>
                  <a:lnTo>
                    <a:pt x="339" y="1195"/>
                  </a:lnTo>
                  <a:lnTo>
                    <a:pt x="73" y="1462"/>
                  </a:lnTo>
                  <a:cubicBezTo>
                    <a:pt x="57" y="1466"/>
                    <a:pt x="41" y="1471"/>
                    <a:pt x="25" y="1476"/>
                  </a:cubicBezTo>
                  <a:cubicBezTo>
                    <a:pt x="17" y="1478"/>
                    <a:pt x="9" y="1480"/>
                    <a:pt x="0" y="1482"/>
                  </a:cubicBezTo>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8" name="Freeform 255">
              <a:extLst>
                <a:ext uri="{FF2B5EF4-FFF2-40B4-BE49-F238E27FC236}">
                  <a16:creationId xmlns:a16="http://schemas.microsoft.com/office/drawing/2014/main" xmlns="" id="{5AA434D9-8921-4C96-A4CA-11D99BF442C2}"/>
                </a:ext>
              </a:extLst>
            </p:cNvPr>
            <p:cNvSpPr>
              <a:spLocks/>
            </p:cNvSpPr>
            <p:nvPr/>
          </p:nvSpPr>
          <p:spPr bwMode="auto">
            <a:xfrm>
              <a:off x="4755166" y="6107824"/>
              <a:ext cx="128588" cy="130175"/>
            </a:xfrm>
            <a:custGeom>
              <a:avLst/>
              <a:gdLst>
                <a:gd name="T0" fmla="*/ 52 w 628"/>
                <a:gd name="T1" fmla="*/ 628 h 628"/>
                <a:gd name="T2" fmla="*/ 17 w 628"/>
                <a:gd name="T3" fmla="*/ 628 h 628"/>
                <a:gd name="T4" fmla="*/ 0 w 628"/>
                <a:gd name="T5" fmla="*/ 628 h 628"/>
                <a:gd name="T6" fmla="*/ 202 w 628"/>
                <a:gd name="T7" fmla="*/ 426 h 628"/>
                <a:gd name="T8" fmla="*/ 228 w 628"/>
                <a:gd name="T9" fmla="*/ 400 h 628"/>
                <a:gd name="T10" fmla="*/ 573 w 628"/>
                <a:gd name="T11" fmla="*/ 55 h 628"/>
                <a:gd name="T12" fmla="*/ 600 w 628"/>
                <a:gd name="T13" fmla="*/ 28 h 628"/>
                <a:gd name="T14" fmla="*/ 602 w 628"/>
                <a:gd name="T15" fmla="*/ 26 h 628"/>
                <a:gd name="T16" fmla="*/ 628 w 628"/>
                <a:gd name="T17" fmla="*/ 0 h 628"/>
                <a:gd name="T18" fmla="*/ 628 w 628"/>
                <a:gd name="T19" fmla="*/ 0 h 628"/>
                <a:gd name="T20" fmla="*/ 628 w 628"/>
                <a:gd name="T21" fmla="*/ 52 h 628"/>
                <a:gd name="T22" fmla="*/ 628 w 628"/>
                <a:gd name="T23" fmla="*/ 52 h 628"/>
                <a:gd name="T24" fmla="*/ 626 w 628"/>
                <a:gd name="T25" fmla="*/ 55 h 628"/>
                <a:gd name="T26" fmla="*/ 600 w 628"/>
                <a:gd name="T27" fmla="*/ 81 h 628"/>
                <a:gd name="T28" fmla="*/ 283 w 628"/>
                <a:gd name="T29" fmla="*/ 398 h 628"/>
                <a:gd name="T30" fmla="*/ 257 w 628"/>
                <a:gd name="T31" fmla="*/ 424 h 628"/>
                <a:gd name="T32" fmla="*/ 254 w 628"/>
                <a:gd name="T33" fmla="*/ 426 h 628"/>
                <a:gd name="T34" fmla="*/ 228 w 628"/>
                <a:gd name="T35" fmla="*/ 452 h 628"/>
                <a:gd name="T36" fmla="*/ 52 w 628"/>
                <a:gd name="T37"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8" h="628">
                  <a:moveTo>
                    <a:pt x="52" y="628"/>
                  </a:moveTo>
                  <a:cubicBezTo>
                    <a:pt x="41" y="628"/>
                    <a:pt x="29" y="628"/>
                    <a:pt x="17" y="628"/>
                  </a:cubicBezTo>
                  <a:lnTo>
                    <a:pt x="0" y="628"/>
                  </a:lnTo>
                  <a:lnTo>
                    <a:pt x="202" y="426"/>
                  </a:lnTo>
                  <a:lnTo>
                    <a:pt x="228" y="400"/>
                  </a:lnTo>
                  <a:lnTo>
                    <a:pt x="573" y="55"/>
                  </a:lnTo>
                  <a:lnTo>
                    <a:pt x="600" y="28"/>
                  </a:lnTo>
                  <a:lnTo>
                    <a:pt x="602" y="26"/>
                  </a:lnTo>
                  <a:lnTo>
                    <a:pt x="628" y="0"/>
                  </a:lnTo>
                  <a:lnTo>
                    <a:pt x="628" y="0"/>
                  </a:lnTo>
                  <a:lnTo>
                    <a:pt x="628" y="52"/>
                  </a:lnTo>
                  <a:lnTo>
                    <a:pt x="628" y="52"/>
                  </a:lnTo>
                  <a:lnTo>
                    <a:pt x="626" y="55"/>
                  </a:lnTo>
                  <a:lnTo>
                    <a:pt x="600" y="81"/>
                  </a:lnTo>
                  <a:lnTo>
                    <a:pt x="283" y="398"/>
                  </a:lnTo>
                  <a:lnTo>
                    <a:pt x="257" y="424"/>
                  </a:lnTo>
                  <a:lnTo>
                    <a:pt x="254" y="426"/>
                  </a:lnTo>
                  <a:lnTo>
                    <a:pt x="228" y="452"/>
                  </a:lnTo>
                  <a:lnTo>
                    <a:pt x="52" y="628"/>
                  </a:lnTo>
                  <a:close/>
                </a:path>
              </a:pathLst>
            </a:custGeom>
            <a:solidFill>
              <a:srgbClr val="F7C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9" name="Freeform 256">
              <a:extLst>
                <a:ext uri="{FF2B5EF4-FFF2-40B4-BE49-F238E27FC236}">
                  <a16:creationId xmlns:a16="http://schemas.microsoft.com/office/drawing/2014/main" xmlns="" id="{C6242D7A-223D-4633-8A04-1C5BC9B6DDB8}"/>
                </a:ext>
              </a:extLst>
            </p:cNvPr>
            <p:cNvSpPr>
              <a:spLocks/>
            </p:cNvSpPr>
            <p:nvPr/>
          </p:nvSpPr>
          <p:spPr bwMode="auto">
            <a:xfrm>
              <a:off x="4512278" y="4729874"/>
              <a:ext cx="312738" cy="277813"/>
            </a:xfrm>
            <a:custGeom>
              <a:avLst/>
              <a:gdLst>
                <a:gd name="T0" fmla="*/ 1515 w 1519"/>
                <a:gd name="T1" fmla="*/ 879 h 1350"/>
                <a:gd name="T2" fmla="*/ 1504 w 1519"/>
                <a:gd name="T3" fmla="*/ 821 h 1350"/>
                <a:gd name="T4" fmla="*/ 1481 w 1519"/>
                <a:gd name="T5" fmla="*/ 701 h 1350"/>
                <a:gd name="T6" fmla="*/ 1459 w 1519"/>
                <a:gd name="T7" fmla="*/ 637 h 1350"/>
                <a:gd name="T8" fmla="*/ 1414 w 1519"/>
                <a:gd name="T9" fmla="*/ 582 h 1350"/>
                <a:gd name="T10" fmla="*/ 1373 w 1519"/>
                <a:gd name="T11" fmla="*/ 558 h 1350"/>
                <a:gd name="T12" fmla="*/ 1306 w 1519"/>
                <a:gd name="T13" fmla="*/ 546 h 1350"/>
                <a:gd name="T14" fmla="*/ 1262 w 1519"/>
                <a:gd name="T15" fmla="*/ 552 h 1350"/>
                <a:gd name="T16" fmla="*/ 1199 w 1519"/>
                <a:gd name="T17" fmla="*/ 580 h 1350"/>
                <a:gd name="T18" fmla="*/ 1165 w 1519"/>
                <a:gd name="T19" fmla="*/ 613 h 1350"/>
                <a:gd name="T20" fmla="*/ 1129 w 1519"/>
                <a:gd name="T21" fmla="*/ 699 h 1350"/>
                <a:gd name="T22" fmla="*/ 1128 w 1519"/>
                <a:gd name="T23" fmla="*/ 818 h 1350"/>
                <a:gd name="T24" fmla="*/ 1128 w 1519"/>
                <a:gd name="T25" fmla="*/ 844 h 1350"/>
                <a:gd name="T26" fmla="*/ 1033 w 1519"/>
                <a:gd name="T27" fmla="*/ 787 h 1350"/>
                <a:gd name="T28" fmla="*/ 1007 w 1519"/>
                <a:gd name="T29" fmla="*/ 774 h 1350"/>
                <a:gd name="T30" fmla="*/ 983 w 1519"/>
                <a:gd name="T31" fmla="*/ 760 h 1350"/>
                <a:gd name="T32" fmla="*/ 951 w 1519"/>
                <a:gd name="T33" fmla="*/ 738 h 1350"/>
                <a:gd name="T34" fmla="*/ 706 w 1519"/>
                <a:gd name="T35" fmla="*/ 544 h 1350"/>
                <a:gd name="T36" fmla="*/ 682 w 1519"/>
                <a:gd name="T37" fmla="*/ 520 h 1350"/>
                <a:gd name="T38" fmla="*/ 694 w 1519"/>
                <a:gd name="T39" fmla="*/ 531 h 1350"/>
                <a:gd name="T40" fmla="*/ 682 w 1519"/>
                <a:gd name="T41" fmla="*/ 519 h 1350"/>
                <a:gd name="T42" fmla="*/ 624 w 1519"/>
                <a:gd name="T43" fmla="*/ 455 h 1350"/>
                <a:gd name="T44" fmla="*/ 555 w 1519"/>
                <a:gd name="T45" fmla="*/ 378 h 1350"/>
                <a:gd name="T46" fmla="*/ 523 w 1519"/>
                <a:gd name="T47" fmla="*/ 345 h 1350"/>
                <a:gd name="T48" fmla="*/ 513 w 1519"/>
                <a:gd name="T49" fmla="*/ 336 h 1350"/>
                <a:gd name="T50" fmla="*/ 256 w 1519"/>
                <a:gd name="T51" fmla="*/ 71 h 1350"/>
                <a:gd name="T52" fmla="*/ 87 w 1519"/>
                <a:gd name="T53" fmla="*/ 36 h 1350"/>
                <a:gd name="T54" fmla="*/ 29 w 1519"/>
                <a:gd name="T55" fmla="*/ 197 h 1350"/>
                <a:gd name="T56" fmla="*/ 398 w 1519"/>
                <a:gd name="T57" fmla="*/ 867 h 1350"/>
                <a:gd name="T58" fmla="*/ 658 w 1519"/>
                <a:gd name="T59" fmla="*/ 1139 h 1350"/>
                <a:gd name="T60" fmla="*/ 1164 w 1519"/>
                <a:gd name="T61" fmla="*/ 1222 h 1350"/>
                <a:gd name="T62" fmla="*/ 1240 w 1519"/>
                <a:gd name="T63" fmla="*/ 1100 h 1350"/>
                <a:gd name="T64" fmla="*/ 1258 w 1519"/>
                <a:gd name="T65" fmla="*/ 1114 h 1350"/>
                <a:gd name="T66" fmla="*/ 1325 w 1519"/>
                <a:gd name="T67" fmla="*/ 1126 h 1350"/>
                <a:gd name="T68" fmla="*/ 1391 w 1519"/>
                <a:gd name="T69" fmla="*/ 1115 h 1350"/>
                <a:gd name="T70" fmla="*/ 1465 w 1519"/>
                <a:gd name="T71" fmla="*/ 1060 h 1350"/>
                <a:gd name="T72" fmla="*/ 1500 w 1519"/>
                <a:gd name="T73" fmla="*/ 998 h 1350"/>
                <a:gd name="T74" fmla="*/ 1517 w 1519"/>
                <a:gd name="T75" fmla="*/ 939 h 1350"/>
                <a:gd name="T76" fmla="*/ 1515 w 1519"/>
                <a:gd name="T77" fmla="*/ 879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9" h="1350">
                  <a:moveTo>
                    <a:pt x="1515" y="879"/>
                  </a:moveTo>
                  <a:cubicBezTo>
                    <a:pt x="1512" y="860"/>
                    <a:pt x="1508" y="840"/>
                    <a:pt x="1504" y="821"/>
                  </a:cubicBezTo>
                  <a:cubicBezTo>
                    <a:pt x="1497" y="781"/>
                    <a:pt x="1489" y="741"/>
                    <a:pt x="1481" y="701"/>
                  </a:cubicBezTo>
                  <a:cubicBezTo>
                    <a:pt x="1479" y="677"/>
                    <a:pt x="1472" y="656"/>
                    <a:pt x="1459" y="637"/>
                  </a:cubicBezTo>
                  <a:cubicBezTo>
                    <a:pt x="1449" y="615"/>
                    <a:pt x="1434" y="597"/>
                    <a:pt x="1414" y="582"/>
                  </a:cubicBezTo>
                  <a:lnTo>
                    <a:pt x="1373" y="558"/>
                  </a:lnTo>
                  <a:cubicBezTo>
                    <a:pt x="1352" y="548"/>
                    <a:pt x="1329" y="544"/>
                    <a:pt x="1306" y="546"/>
                  </a:cubicBezTo>
                  <a:cubicBezTo>
                    <a:pt x="1291" y="544"/>
                    <a:pt x="1276" y="546"/>
                    <a:pt x="1262" y="552"/>
                  </a:cubicBezTo>
                  <a:cubicBezTo>
                    <a:pt x="1239" y="556"/>
                    <a:pt x="1218" y="565"/>
                    <a:pt x="1199" y="580"/>
                  </a:cubicBezTo>
                  <a:lnTo>
                    <a:pt x="1165" y="613"/>
                  </a:lnTo>
                  <a:cubicBezTo>
                    <a:pt x="1146" y="638"/>
                    <a:pt x="1134" y="667"/>
                    <a:pt x="1129" y="699"/>
                  </a:cubicBezTo>
                  <a:cubicBezTo>
                    <a:pt x="1129" y="739"/>
                    <a:pt x="1129" y="779"/>
                    <a:pt x="1128" y="818"/>
                  </a:cubicBezTo>
                  <a:cubicBezTo>
                    <a:pt x="1128" y="827"/>
                    <a:pt x="1128" y="836"/>
                    <a:pt x="1128" y="844"/>
                  </a:cubicBezTo>
                  <a:cubicBezTo>
                    <a:pt x="1099" y="823"/>
                    <a:pt x="1068" y="804"/>
                    <a:pt x="1033" y="787"/>
                  </a:cubicBezTo>
                  <a:cubicBezTo>
                    <a:pt x="1024" y="783"/>
                    <a:pt x="1015" y="779"/>
                    <a:pt x="1007" y="774"/>
                  </a:cubicBezTo>
                  <a:cubicBezTo>
                    <a:pt x="1002" y="771"/>
                    <a:pt x="988" y="763"/>
                    <a:pt x="983" y="760"/>
                  </a:cubicBezTo>
                  <a:cubicBezTo>
                    <a:pt x="972" y="753"/>
                    <a:pt x="962" y="745"/>
                    <a:pt x="951" y="738"/>
                  </a:cubicBezTo>
                  <a:cubicBezTo>
                    <a:pt x="865" y="676"/>
                    <a:pt x="782" y="618"/>
                    <a:pt x="706" y="544"/>
                  </a:cubicBezTo>
                  <a:cubicBezTo>
                    <a:pt x="703" y="540"/>
                    <a:pt x="682" y="524"/>
                    <a:pt x="682" y="520"/>
                  </a:cubicBezTo>
                  <a:cubicBezTo>
                    <a:pt x="702" y="540"/>
                    <a:pt x="706" y="544"/>
                    <a:pt x="694" y="531"/>
                  </a:cubicBezTo>
                  <a:cubicBezTo>
                    <a:pt x="690" y="527"/>
                    <a:pt x="686" y="523"/>
                    <a:pt x="682" y="519"/>
                  </a:cubicBezTo>
                  <a:cubicBezTo>
                    <a:pt x="663" y="498"/>
                    <a:pt x="643" y="477"/>
                    <a:pt x="624" y="455"/>
                  </a:cubicBezTo>
                  <a:cubicBezTo>
                    <a:pt x="601" y="429"/>
                    <a:pt x="579" y="403"/>
                    <a:pt x="555" y="378"/>
                  </a:cubicBezTo>
                  <a:cubicBezTo>
                    <a:pt x="544" y="367"/>
                    <a:pt x="533" y="356"/>
                    <a:pt x="523" y="345"/>
                  </a:cubicBezTo>
                  <a:cubicBezTo>
                    <a:pt x="523" y="345"/>
                    <a:pt x="520" y="343"/>
                    <a:pt x="513" y="336"/>
                  </a:cubicBezTo>
                  <a:cubicBezTo>
                    <a:pt x="427" y="248"/>
                    <a:pt x="342" y="159"/>
                    <a:pt x="256" y="71"/>
                  </a:cubicBezTo>
                  <a:cubicBezTo>
                    <a:pt x="210" y="24"/>
                    <a:pt x="149" y="0"/>
                    <a:pt x="87" y="36"/>
                  </a:cubicBezTo>
                  <a:cubicBezTo>
                    <a:pt x="35" y="66"/>
                    <a:pt x="0" y="138"/>
                    <a:pt x="29" y="197"/>
                  </a:cubicBezTo>
                  <a:cubicBezTo>
                    <a:pt x="142" y="427"/>
                    <a:pt x="246" y="661"/>
                    <a:pt x="398" y="867"/>
                  </a:cubicBezTo>
                  <a:cubicBezTo>
                    <a:pt x="470" y="965"/>
                    <a:pt x="556" y="1071"/>
                    <a:pt x="658" y="1139"/>
                  </a:cubicBezTo>
                  <a:cubicBezTo>
                    <a:pt x="800" y="1233"/>
                    <a:pt x="1003" y="1350"/>
                    <a:pt x="1164" y="1222"/>
                  </a:cubicBezTo>
                  <a:cubicBezTo>
                    <a:pt x="1206" y="1188"/>
                    <a:pt x="1230" y="1146"/>
                    <a:pt x="1240" y="1100"/>
                  </a:cubicBezTo>
                  <a:cubicBezTo>
                    <a:pt x="1246" y="1104"/>
                    <a:pt x="1251" y="1111"/>
                    <a:pt x="1258" y="1114"/>
                  </a:cubicBezTo>
                  <a:cubicBezTo>
                    <a:pt x="1279" y="1124"/>
                    <a:pt x="1302" y="1128"/>
                    <a:pt x="1325" y="1126"/>
                  </a:cubicBezTo>
                  <a:cubicBezTo>
                    <a:pt x="1348" y="1128"/>
                    <a:pt x="1370" y="1125"/>
                    <a:pt x="1391" y="1115"/>
                  </a:cubicBezTo>
                  <a:cubicBezTo>
                    <a:pt x="1421" y="1103"/>
                    <a:pt x="1446" y="1085"/>
                    <a:pt x="1465" y="1060"/>
                  </a:cubicBezTo>
                  <a:cubicBezTo>
                    <a:pt x="1479" y="1040"/>
                    <a:pt x="1490" y="1019"/>
                    <a:pt x="1500" y="998"/>
                  </a:cubicBezTo>
                  <a:cubicBezTo>
                    <a:pt x="1509" y="980"/>
                    <a:pt x="1515" y="959"/>
                    <a:pt x="1517" y="939"/>
                  </a:cubicBezTo>
                  <a:cubicBezTo>
                    <a:pt x="1519" y="920"/>
                    <a:pt x="1519" y="898"/>
                    <a:pt x="1515" y="879"/>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0" name="Freeform 257">
              <a:extLst>
                <a:ext uri="{FF2B5EF4-FFF2-40B4-BE49-F238E27FC236}">
                  <a16:creationId xmlns:a16="http://schemas.microsoft.com/office/drawing/2014/main" xmlns="" id="{3435F3A4-05CE-49B8-BC18-91DFB5743556}"/>
                </a:ext>
              </a:extLst>
            </p:cNvPr>
            <p:cNvSpPr>
              <a:spLocks/>
            </p:cNvSpPr>
            <p:nvPr/>
          </p:nvSpPr>
          <p:spPr bwMode="auto">
            <a:xfrm>
              <a:off x="5079016" y="4671137"/>
              <a:ext cx="234950" cy="254000"/>
            </a:xfrm>
            <a:custGeom>
              <a:avLst/>
              <a:gdLst>
                <a:gd name="T0" fmla="*/ 1130 w 1140"/>
                <a:gd name="T1" fmla="*/ 420 h 1237"/>
                <a:gd name="T2" fmla="*/ 1113 w 1140"/>
                <a:gd name="T3" fmla="*/ 308 h 1237"/>
                <a:gd name="T4" fmla="*/ 1032 w 1140"/>
                <a:gd name="T5" fmla="*/ 179 h 1237"/>
                <a:gd name="T6" fmla="*/ 979 w 1140"/>
                <a:gd name="T7" fmla="*/ 160 h 1237"/>
                <a:gd name="T8" fmla="*/ 791 w 1140"/>
                <a:gd name="T9" fmla="*/ 83 h 1237"/>
                <a:gd name="T10" fmla="*/ 742 w 1140"/>
                <a:gd name="T11" fmla="*/ 139 h 1237"/>
                <a:gd name="T12" fmla="*/ 719 w 1140"/>
                <a:gd name="T13" fmla="*/ 164 h 1237"/>
                <a:gd name="T14" fmla="*/ 714 w 1140"/>
                <a:gd name="T15" fmla="*/ 171 h 1237"/>
                <a:gd name="T16" fmla="*/ 711 w 1140"/>
                <a:gd name="T17" fmla="*/ 173 h 1237"/>
                <a:gd name="T18" fmla="*/ 609 w 1140"/>
                <a:gd name="T19" fmla="*/ 261 h 1237"/>
                <a:gd name="T20" fmla="*/ 482 w 1140"/>
                <a:gd name="T21" fmla="*/ 400 h 1237"/>
                <a:gd name="T22" fmla="*/ 376 w 1140"/>
                <a:gd name="T23" fmla="*/ 512 h 1237"/>
                <a:gd name="T24" fmla="*/ 423 w 1140"/>
                <a:gd name="T25" fmla="*/ 466 h 1237"/>
                <a:gd name="T26" fmla="*/ 288 w 1140"/>
                <a:gd name="T27" fmla="*/ 602 h 1237"/>
                <a:gd name="T28" fmla="*/ 27 w 1140"/>
                <a:gd name="T29" fmla="*/ 887 h 1237"/>
                <a:gd name="T30" fmla="*/ 57 w 1140"/>
                <a:gd name="T31" fmla="*/ 1130 h 1237"/>
                <a:gd name="T32" fmla="*/ 286 w 1140"/>
                <a:gd name="T33" fmla="*/ 1229 h 1237"/>
                <a:gd name="T34" fmla="*/ 567 w 1140"/>
                <a:gd name="T35" fmla="*/ 1061 h 1237"/>
                <a:gd name="T36" fmla="*/ 611 w 1140"/>
                <a:gd name="T37" fmla="*/ 1084 h 1237"/>
                <a:gd name="T38" fmla="*/ 829 w 1140"/>
                <a:gd name="T39" fmla="*/ 1077 h 1237"/>
                <a:gd name="T40" fmla="*/ 922 w 1140"/>
                <a:gd name="T41" fmla="*/ 1023 h 1237"/>
                <a:gd name="T42" fmla="*/ 1032 w 1140"/>
                <a:gd name="T43" fmla="*/ 901 h 1237"/>
                <a:gd name="T44" fmla="*/ 1086 w 1140"/>
                <a:gd name="T45" fmla="*/ 803 h 1237"/>
                <a:gd name="T46" fmla="*/ 1114 w 1140"/>
                <a:gd name="T47" fmla="*/ 698 h 1237"/>
                <a:gd name="T48" fmla="*/ 1130 w 1140"/>
                <a:gd name="T49" fmla="*/ 420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40" h="1237">
                  <a:moveTo>
                    <a:pt x="1130" y="420"/>
                  </a:moveTo>
                  <a:cubicBezTo>
                    <a:pt x="1127" y="382"/>
                    <a:pt x="1121" y="345"/>
                    <a:pt x="1113" y="308"/>
                  </a:cubicBezTo>
                  <a:cubicBezTo>
                    <a:pt x="1101" y="253"/>
                    <a:pt x="1082" y="209"/>
                    <a:pt x="1032" y="179"/>
                  </a:cubicBezTo>
                  <a:cubicBezTo>
                    <a:pt x="1017" y="171"/>
                    <a:pt x="998" y="164"/>
                    <a:pt x="979" y="160"/>
                  </a:cubicBezTo>
                  <a:cubicBezTo>
                    <a:pt x="985" y="57"/>
                    <a:pt x="860" y="0"/>
                    <a:pt x="791" y="83"/>
                  </a:cubicBezTo>
                  <a:cubicBezTo>
                    <a:pt x="775" y="102"/>
                    <a:pt x="759" y="120"/>
                    <a:pt x="742" y="139"/>
                  </a:cubicBezTo>
                  <a:cubicBezTo>
                    <a:pt x="735" y="147"/>
                    <a:pt x="727" y="156"/>
                    <a:pt x="719" y="164"/>
                  </a:cubicBezTo>
                  <a:cubicBezTo>
                    <a:pt x="715" y="169"/>
                    <a:pt x="715" y="169"/>
                    <a:pt x="714" y="171"/>
                  </a:cubicBezTo>
                  <a:cubicBezTo>
                    <a:pt x="712" y="172"/>
                    <a:pt x="713" y="172"/>
                    <a:pt x="711" y="173"/>
                  </a:cubicBezTo>
                  <a:cubicBezTo>
                    <a:pt x="678" y="204"/>
                    <a:pt x="643" y="232"/>
                    <a:pt x="609" y="261"/>
                  </a:cubicBezTo>
                  <a:cubicBezTo>
                    <a:pt x="561" y="302"/>
                    <a:pt x="524" y="353"/>
                    <a:pt x="482" y="400"/>
                  </a:cubicBezTo>
                  <a:cubicBezTo>
                    <a:pt x="448" y="439"/>
                    <a:pt x="412" y="476"/>
                    <a:pt x="376" y="512"/>
                  </a:cubicBezTo>
                  <a:cubicBezTo>
                    <a:pt x="391" y="497"/>
                    <a:pt x="407" y="481"/>
                    <a:pt x="423" y="466"/>
                  </a:cubicBezTo>
                  <a:cubicBezTo>
                    <a:pt x="377" y="510"/>
                    <a:pt x="333" y="556"/>
                    <a:pt x="288" y="602"/>
                  </a:cubicBezTo>
                  <a:cubicBezTo>
                    <a:pt x="197" y="687"/>
                    <a:pt x="65" y="767"/>
                    <a:pt x="27" y="887"/>
                  </a:cubicBezTo>
                  <a:cubicBezTo>
                    <a:pt x="0" y="971"/>
                    <a:pt x="1" y="1056"/>
                    <a:pt x="57" y="1130"/>
                  </a:cubicBezTo>
                  <a:cubicBezTo>
                    <a:pt x="110" y="1203"/>
                    <a:pt x="197" y="1237"/>
                    <a:pt x="286" y="1229"/>
                  </a:cubicBezTo>
                  <a:cubicBezTo>
                    <a:pt x="401" y="1218"/>
                    <a:pt x="489" y="1142"/>
                    <a:pt x="567" y="1061"/>
                  </a:cubicBezTo>
                  <a:cubicBezTo>
                    <a:pt x="581" y="1069"/>
                    <a:pt x="595" y="1079"/>
                    <a:pt x="611" y="1084"/>
                  </a:cubicBezTo>
                  <a:cubicBezTo>
                    <a:pt x="685" y="1109"/>
                    <a:pt x="759" y="1109"/>
                    <a:pt x="829" y="1077"/>
                  </a:cubicBezTo>
                  <a:cubicBezTo>
                    <a:pt x="861" y="1063"/>
                    <a:pt x="895" y="1045"/>
                    <a:pt x="922" y="1023"/>
                  </a:cubicBezTo>
                  <a:cubicBezTo>
                    <a:pt x="965" y="988"/>
                    <a:pt x="1004" y="948"/>
                    <a:pt x="1032" y="901"/>
                  </a:cubicBezTo>
                  <a:cubicBezTo>
                    <a:pt x="1049" y="873"/>
                    <a:pt x="1074" y="836"/>
                    <a:pt x="1086" y="803"/>
                  </a:cubicBezTo>
                  <a:cubicBezTo>
                    <a:pt x="1097" y="769"/>
                    <a:pt x="1106" y="733"/>
                    <a:pt x="1114" y="698"/>
                  </a:cubicBezTo>
                  <a:cubicBezTo>
                    <a:pt x="1136" y="607"/>
                    <a:pt x="1140" y="514"/>
                    <a:pt x="1130" y="420"/>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1" name="Freeform 258">
              <a:extLst>
                <a:ext uri="{FF2B5EF4-FFF2-40B4-BE49-F238E27FC236}">
                  <a16:creationId xmlns:a16="http://schemas.microsoft.com/office/drawing/2014/main" xmlns="" id="{335D28E1-0A49-4519-AF9E-41880BFFAD79}"/>
                </a:ext>
              </a:extLst>
            </p:cNvPr>
            <p:cNvSpPr>
              <a:spLocks/>
            </p:cNvSpPr>
            <p:nvPr/>
          </p:nvSpPr>
          <p:spPr bwMode="auto">
            <a:xfrm>
              <a:off x="5277453" y="4815599"/>
              <a:ext cx="101600" cy="201613"/>
            </a:xfrm>
            <a:custGeom>
              <a:avLst/>
              <a:gdLst>
                <a:gd name="T0" fmla="*/ 484 w 495"/>
                <a:gd name="T1" fmla="*/ 587 h 981"/>
                <a:gd name="T2" fmla="*/ 464 w 495"/>
                <a:gd name="T3" fmla="*/ 428 h 981"/>
                <a:gd name="T4" fmla="*/ 443 w 495"/>
                <a:gd name="T5" fmla="*/ 310 h 981"/>
                <a:gd name="T6" fmla="*/ 432 w 495"/>
                <a:gd name="T7" fmla="*/ 272 h 981"/>
                <a:gd name="T8" fmla="*/ 408 w 495"/>
                <a:gd name="T9" fmla="*/ 166 h 981"/>
                <a:gd name="T10" fmla="*/ 380 w 495"/>
                <a:gd name="T11" fmla="*/ 102 h 981"/>
                <a:gd name="T12" fmla="*/ 204 w 495"/>
                <a:gd name="T13" fmla="*/ 52 h 981"/>
                <a:gd name="T14" fmla="*/ 133 w 495"/>
                <a:gd name="T15" fmla="*/ 123 h 981"/>
                <a:gd name="T16" fmla="*/ 76 w 495"/>
                <a:gd name="T17" fmla="*/ 225 h 981"/>
                <a:gd name="T18" fmla="*/ 16 w 495"/>
                <a:gd name="T19" fmla="*/ 420 h 981"/>
                <a:gd name="T20" fmla="*/ 13 w 495"/>
                <a:gd name="T21" fmla="*/ 632 h 981"/>
                <a:gd name="T22" fmla="*/ 43 w 495"/>
                <a:gd name="T23" fmla="*/ 759 h 981"/>
                <a:gd name="T24" fmla="*/ 163 w 495"/>
                <a:gd name="T25" fmla="*/ 903 h 981"/>
                <a:gd name="T26" fmla="*/ 167 w 495"/>
                <a:gd name="T27" fmla="*/ 907 h 981"/>
                <a:gd name="T28" fmla="*/ 431 w 495"/>
                <a:gd name="T29" fmla="*/ 852 h 981"/>
                <a:gd name="T30" fmla="*/ 468 w 495"/>
                <a:gd name="T31" fmla="*/ 794 h 981"/>
                <a:gd name="T32" fmla="*/ 488 w 495"/>
                <a:gd name="T33" fmla="*/ 716 h 981"/>
                <a:gd name="T34" fmla="*/ 484 w 495"/>
                <a:gd name="T35" fmla="*/ 58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5" h="981">
                  <a:moveTo>
                    <a:pt x="484" y="587"/>
                  </a:moveTo>
                  <a:cubicBezTo>
                    <a:pt x="481" y="533"/>
                    <a:pt x="471" y="482"/>
                    <a:pt x="464" y="428"/>
                  </a:cubicBezTo>
                  <a:cubicBezTo>
                    <a:pt x="458" y="387"/>
                    <a:pt x="455" y="351"/>
                    <a:pt x="443" y="310"/>
                  </a:cubicBezTo>
                  <a:cubicBezTo>
                    <a:pt x="439" y="298"/>
                    <a:pt x="435" y="285"/>
                    <a:pt x="432" y="272"/>
                  </a:cubicBezTo>
                  <a:cubicBezTo>
                    <a:pt x="424" y="238"/>
                    <a:pt x="420" y="198"/>
                    <a:pt x="408" y="166"/>
                  </a:cubicBezTo>
                  <a:cubicBezTo>
                    <a:pt x="399" y="145"/>
                    <a:pt x="388" y="124"/>
                    <a:pt x="380" y="102"/>
                  </a:cubicBezTo>
                  <a:cubicBezTo>
                    <a:pt x="355" y="40"/>
                    <a:pt x="259" y="0"/>
                    <a:pt x="204" y="52"/>
                  </a:cubicBezTo>
                  <a:cubicBezTo>
                    <a:pt x="180" y="75"/>
                    <a:pt x="155" y="98"/>
                    <a:pt x="133" y="123"/>
                  </a:cubicBezTo>
                  <a:cubicBezTo>
                    <a:pt x="109" y="150"/>
                    <a:pt x="92" y="192"/>
                    <a:pt x="76" y="225"/>
                  </a:cubicBezTo>
                  <a:cubicBezTo>
                    <a:pt x="45" y="288"/>
                    <a:pt x="25" y="351"/>
                    <a:pt x="16" y="420"/>
                  </a:cubicBezTo>
                  <a:cubicBezTo>
                    <a:pt x="7" y="490"/>
                    <a:pt x="0" y="563"/>
                    <a:pt x="13" y="632"/>
                  </a:cubicBezTo>
                  <a:cubicBezTo>
                    <a:pt x="21" y="675"/>
                    <a:pt x="30" y="718"/>
                    <a:pt x="43" y="759"/>
                  </a:cubicBezTo>
                  <a:cubicBezTo>
                    <a:pt x="62" y="820"/>
                    <a:pt x="107" y="873"/>
                    <a:pt x="163" y="903"/>
                  </a:cubicBezTo>
                  <a:lnTo>
                    <a:pt x="167" y="907"/>
                  </a:lnTo>
                  <a:cubicBezTo>
                    <a:pt x="245" y="981"/>
                    <a:pt x="383" y="940"/>
                    <a:pt x="431" y="852"/>
                  </a:cubicBezTo>
                  <a:cubicBezTo>
                    <a:pt x="445" y="835"/>
                    <a:pt x="458" y="817"/>
                    <a:pt x="468" y="794"/>
                  </a:cubicBezTo>
                  <a:cubicBezTo>
                    <a:pt x="474" y="778"/>
                    <a:pt x="484" y="740"/>
                    <a:pt x="488" y="716"/>
                  </a:cubicBezTo>
                  <a:cubicBezTo>
                    <a:pt x="495" y="676"/>
                    <a:pt x="485" y="628"/>
                    <a:pt x="484" y="587"/>
                  </a:cubicBezTo>
                </a:path>
              </a:pathLst>
            </a:custGeom>
            <a:solidFill>
              <a:srgbClr val="F24B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2" name="Freeform 259">
              <a:extLst>
                <a:ext uri="{FF2B5EF4-FFF2-40B4-BE49-F238E27FC236}">
                  <a16:creationId xmlns:a16="http://schemas.microsoft.com/office/drawing/2014/main" xmlns="" id="{65E7DF41-88D1-4C73-86EE-62EBD00E0A38}"/>
                </a:ext>
              </a:extLst>
            </p:cNvPr>
            <p:cNvSpPr>
              <a:spLocks/>
            </p:cNvSpPr>
            <p:nvPr/>
          </p:nvSpPr>
          <p:spPr bwMode="auto">
            <a:xfrm>
              <a:off x="4782153" y="4642562"/>
              <a:ext cx="157163" cy="139700"/>
            </a:xfrm>
            <a:custGeom>
              <a:avLst/>
              <a:gdLst>
                <a:gd name="T0" fmla="*/ 762 w 766"/>
                <a:gd name="T1" fmla="*/ 204 h 681"/>
                <a:gd name="T2" fmla="*/ 735 w 766"/>
                <a:gd name="T3" fmla="*/ 128 h 681"/>
                <a:gd name="T4" fmla="*/ 683 w 766"/>
                <a:gd name="T5" fmla="*/ 64 h 681"/>
                <a:gd name="T6" fmla="*/ 581 w 766"/>
                <a:gd name="T7" fmla="*/ 21 h 681"/>
                <a:gd name="T8" fmla="*/ 575 w 766"/>
                <a:gd name="T9" fmla="*/ 21 h 681"/>
                <a:gd name="T10" fmla="*/ 546 w 766"/>
                <a:gd name="T11" fmla="*/ 20 h 681"/>
                <a:gd name="T12" fmla="*/ 517 w 766"/>
                <a:gd name="T13" fmla="*/ 20 h 681"/>
                <a:gd name="T14" fmla="*/ 510 w 766"/>
                <a:gd name="T15" fmla="*/ 21 h 681"/>
                <a:gd name="T16" fmla="*/ 508 w 766"/>
                <a:gd name="T17" fmla="*/ 21 h 681"/>
                <a:gd name="T18" fmla="*/ 486 w 766"/>
                <a:gd name="T19" fmla="*/ 27 h 681"/>
                <a:gd name="T20" fmla="*/ 418 w 766"/>
                <a:gd name="T21" fmla="*/ 2 h 681"/>
                <a:gd name="T22" fmla="*/ 357 w 766"/>
                <a:gd name="T23" fmla="*/ 1 h 681"/>
                <a:gd name="T24" fmla="*/ 333 w 766"/>
                <a:gd name="T25" fmla="*/ 2 h 681"/>
                <a:gd name="T26" fmla="*/ 247 w 766"/>
                <a:gd name="T27" fmla="*/ 23 h 681"/>
                <a:gd name="T28" fmla="*/ 165 w 766"/>
                <a:gd name="T29" fmla="*/ 64 h 681"/>
                <a:gd name="T30" fmla="*/ 139 w 766"/>
                <a:gd name="T31" fmla="*/ 83 h 681"/>
                <a:gd name="T32" fmla="*/ 74 w 766"/>
                <a:gd name="T33" fmla="*/ 151 h 681"/>
                <a:gd name="T34" fmla="*/ 6 w 766"/>
                <a:gd name="T35" fmla="*/ 317 h 681"/>
                <a:gd name="T36" fmla="*/ 31 w 766"/>
                <a:gd name="T37" fmla="*/ 489 h 681"/>
                <a:gd name="T38" fmla="*/ 121 w 766"/>
                <a:gd name="T39" fmla="*/ 607 h 681"/>
                <a:gd name="T40" fmla="*/ 200 w 766"/>
                <a:gd name="T41" fmla="*/ 651 h 681"/>
                <a:gd name="T42" fmla="*/ 365 w 766"/>
                <a:gd name="T43" fmla="*/ 669 h 681"/>
                <a:gd name="T44" fmla="*/ 490 w 766"/>
                <a:gd name="T45" fmla="*/ 619 h 681"/>
                <a:gd name="T46" fmla="*/ 549 w 766"/>
                <a:gd name="T47" fmla="*/ 563 h 681"/>
                <a:gd name="T48" fmla="*/ 550 w 766"/>
                <a:gd name="T49" fmla="*/ 562 h 681"/>
                <a:gd name="T50" fmla="*/ 584 w 766"/>
                <a:gd name="T51" fmla="*/ 556 h 681"/>
                <a:gd name="T52" fmla="*/ 588 w 766"/>
                <a:gd name="T53" fmla="*/ 554 h 681"/>
                <a:gd name="T54" fmla="*/ 626 w 766"/>
                <a:gd name="T55" fmla="*/ 544 h 681"/>
                <a:gd name="T56" fmla="*/ 692 w 766"/>
                <a:gd name="T57" fmla="*/ 499 h 681"/>
                <a:gd name="T58" fmla="*/ 712 w 766"/>
                <a:gd name="T59" fmla="*/ 480 h 681"/>
                <a:gd name="T60" fmla="*/ 746 w 766"/>
                <a:gd name="T61" fmla="*/ 408 h 681"/>
                <a:gd name="T62" fmla="*/ 753 w 766"/>
                <a:gd name="T63" fmla="*/ 331 h 681"/>
                <a:gd name="T64" fmla="*/ 748 w 766"/>
                <a:gd name="T65" fmla="*/ 310 h 681"/>
                <a:gd name="T66" fmla="*/ 762 w 766"/>
                <a:gd name="T67" fmla="*/ 20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66" h="681">
                  <a:moveTo>
                    <a:pt x="762" y="204"/>
                  </a:moveTo>
                  <a:cubicBezTo>
                    <a:pt x="760" y="176"/>
                    <a:pt x="751" y="151"/>
                    <a:pt x="735" y="128"/>
                  </a:cubicBezTo>
                  <a:cubicBezTo>
                    <a:pt x="724" y="102"/>
                    <a:pt x="706" y="81"/>
                    <a:pt x="683" y="64"/>
                  </a:cubicBezTo>
                  <a:cubicBezTo>
                    <a:pt x="653" y="41"/>
                    <a:pt x="619" y="26"/>
                    <a:pt x="581" y="21"/>
                  </a:cubicBezTo>
                  <a:cubicBezTo>
                    <a:pt x="579" y="21"/>
                    <a:pt x="577" y="21"/>
                    <a:pt x="575" y="21"/>
                  </a:cubicBezTo>
                  <a:cubicBezTo>
                    <a:pt x="566" y="20"/>
                    <a:pt x="554" y="20"/>
                    <a:pt x="546" y="20"/>
                  </a:cubicBezTo>
                  <a:cubicBezTo>
                    <a:pt x="540" y="20"/>
                    <a:pt x="527" y="20"/>
                    <a:pt x="517" y="20"/>
                  </a:cubicBezTo>
                  <a:cubicBezTo>
                    <a:pt x="515" y="20"/>
                    <a:pt x="513" y="21"/>
                    <a:pt x="510" y="21"/>
                  </a:cubicBezTo>
                  <a:lnTo>
                    <a:pt x="508" y="21"/>
                  </a:lnTo>
                  <a:cubicBezTo>
                    <a:pt x="501" y="23"/>
                    <a:pt x="493" y="25"/>
                    <a:pt x="486" y="27"/>
                  </a:cubicBezTo>
                  <a:cubicBezTo>
                    <a:pt x="465" y="15"/>
                    <a:pt x="443" y="4"/>
                    <a:pt x="418" y="2"/>
                  </a:cubicBezTo>
                  <a:cubicBezTo>
                    <a:pt x="398" y="0"/>
                    <a:pt x="376" y="1"/>
                    <a:pt x="357" y="1"/>
                  </a:cubicBezTo>
                  <a:cubicBezTo>
                    <a:pt x="349" y="1"/>
                    <a:pt x="341" y="1"/>
                    <a:pt x="333" y="2"/>
                  </a:cubicBezTo>
                  <a:cubicBezTo>
                    <a:pt x="304" y="5"/>
                    <a:pt x="275" y="14"/>
                    <a:pt x="247" y="23"/>
                  </a:cubicBezTo>
                  <a:cubicBezTo>
                    <a:pt x="217" y="31"/>
                    <a:pt x="190" y="49"/>
                    <a:pt x="165" y="64"/>
                  </a:cubicBezTo>
                  <a:cubicBezTo>
                    <a:pt x="156" y="70"/>
                    <a:pt x="147" y="76"/>
                    <a:pt x="139" y="83"/>
                  </a:cubicBezTo>
                  <a:cubicBezTo>
                    <a:pt x="117" y="103"/>
                    <a:pt x="91" y="125"/>
                    <a:pt x="74" y="151"/>
                  </a:cubicBezTo>
                  <a:cubicBezTo>
                    <a:pt x="39" y="202"/>
                    <a:pt x="13" y="254"/>
                    <a:pt x="6" y="317"/>
                  </a:cubicBezTo>
                  <a:cubicBezTo>
                    <a:pt x="0" y="373"/>
                    <a:pt x="5" y="437"/>
                    <a:pt x="31" y="489"/>
                  </a:cubicBezTo>
                  <a:cubicBezTo>
                    <a:pt x="53" y="534"/>
                    <a:pt x="78" y="578"/>
                    <a:pt x="121" y="607"/>
                  </a:cubicBezTo>
                  <a:cubicBezTo>
                    <a:pt x="145" y="623"/>
                    <a:pt x="171" y="641"/>
                    <a:pt x="200" y="651"/>
                  </a:cubicBezTo>
                  <a:cubicBezTo>
                    <a:pt x="252" y="668"/>
                    <a:pt x="309" y="681"/>
                    <a:pt x="365" y="669"/>
                  </a:cubicBezTo>
                  <a:cubicBezTo>
                    <a:pt x="420" y="658"/>
                    <a:pt x="443" y="650"/>
                    <a:pt x="490" y="619"/>
                  </a:cubicBezTo>
                  <a:cubicBezTo>
                    <a:pt x="513" y="605"/>
                    <a:pt x="533" y="585"/>
                    <a:pt x="549" y="563"/>
                  </a:cubicBezTo>
                  <a:lnTo>
                    <a:pt x="550" y="562"/>
                  </a:lnTo>
                  <a:cubicBezTo>
                    <a:pt x="561" y="560"/>
                    <a:pt x="573" y="561"/>
                    <a:pt x="584" y="556"/>
                  </a:cubicBezTo>
                  <a:lnTo>
                    <a:pt x="588" y="554"/>
                  </a:lnTo>
                  <a:cubicBezTo>
                    <a:pt x="603" y="550"/>
                    <a:pt x="624" y="545"/>
                    <a:pt x="626" y="544"/>
                  </a:cubicBezTo>
                  <a:cubicBezTo>
                    <a:pt x="652" y="535"/>
                    <a:pt x="674" y="520"/>
                    <a:pt x="692" y="499"/>
                  </a:cubicBezTo>
                  <a:cubicBezTo>
                    <a:pt x="699" y="493"/>
                    <a:pt x="706" y="487"/>
                    <a:pt x="712" y="480"/>
                  </a:cubicBezTo>
                  <a:cubicBezTo>
                    <a:pt x="730" y="458"/>
                    <a:pt x="741" y="434"/>
                    <a:pt x="746" y="408"/>
                  </a:cubicBezTo>
                  <a:cubicBezTo>
                    <a:pt x="755" y="383"/>
                    <a:pt x="757" y="358"/>
                    <a:pt x="753" y="331"/>
                  </a:cubicBezTo>
                  <a:lnTo>
                    <a:pt x="748" y="310"/>
                  </a:lnTo>
                  <a:cubicBezTo>
                    <a:pt x="761" y="276"/>
                    <a:pt x="766" y="240"/>
                    <a:pt x="762" y="204"/>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3" name="Freeform 260">
              <a:extLst>
                <a:ext uri="{FF2B5EF4-FFF2-40B4-BE49-F238E27FC236}">
                  <a16:creationId xmlns:a16="http://schemas.microsoft.com/office/drawing/2014/main" xmlns="" id="{50948B33-AA05-4AC7-954E-0513D4053922}"/>
                </a:ext>
              </a:extLst>
            </p:cNvPr>
            <p:cNvSpPr>
              <a:spLocks/>
            </p:cNvSpPr>
            <p:nvPr/>
          </p:nvSpPr>
          <p:spPr bwMode="auto">
            <a:xfrm>
              <a:off x="5082191" y="2970924"/>
              <a:ext cx="425450" cy="544513"/>
            </a:xfrm>
            <a:custGeom>
              <a:avLst/>
              <a:gdLst>
                <a:gd name="T0" fmla="*/ 1654 w 2071"/>
                <a:gd name="T1" fmla="*/ 324 h 2642"/>
                <a:gd name="T2" fmla="*/ 956 w 2071"/>
                <a:gd name="T3" fmla="*/ 16 h 2642"/>
                <a:gd name="T4" fmla="*/ 44 w 2071"/>
                <a:gd name="T5" fmla="*/ 1372 h 2642"/>
                <a:gd name="T6" fmla="*/ 1115 w 2071"/>
                <a:gd name="T7" fmla="*/ 2608 h 2642"/>
                <a:gd name="T8" fmla="*/ 2028 w 2071"/>
                <a:gd name="T9" fmla="*/ 1251 h 2642"/>
                <a:gd name="T10" fmla="*/ 2019 w 2071"/>
                <a:gd name="T11" fmla="*/ 1162 h 2642"/>
                <a:gd name="T12" fmla="*/ 1654 w 2071"/>
                <a:gd name="T13" fmla="*/ 324 h 2642"/>
              </a:gdLst>
              <a:ahLst/>
              <a:cxnLst>
                <a:cxn ang="0">
                  <a:pos x="T0" y="T1"/>
                </a:cxn>
                <a:cxn ang="0">
                  <a:pos x="T2" y="T3"/>
                </a:cxn>
                <a:cxn ang="0">
                  <a:pos x="T4" y="T5"/>
                </a:cxn>
                <a:cxn ang="0">
                  <a:pos x="T6" y="T7"/>
                </a:cxn>
                <a:cxn ang="0">
                  <a:pos x="T8" y="T9"/>
                </a:cxn>
                <a:cxn ang="0">
                  <a:pos x="T10" y="T11"/>
                </a:cxn>
                <a:cxn ang="0">
                  <a:pos x="T12" y="T13"/>
                </a:cxn>
              </a:cxnLst>
              <a:rect l="0" t="0" r="r" b="b"/>
              <a:pathLst>
                <a:path w="2071" h="2642">
                  <a:moveTo>
                    <a:pt x="1654" y="324"/>
                  </a:moveTo>
                  <a:cubicBezTo>
                    <a:pt x="1463" y="118"/>
                    <a:pt x="1218" y="0"/>
                    <a:pt x="956" y="16"/>
                  </a:cubicBezTo>
                  <a:cubicBezTo>
                    <a:pt x="409" y="49"/>
                    <a:pt x="0" y="656"/>
                    <a:pt x="44" y="1372"/>
                  </a:cubicBezTo>
                  <a:cubicBezTo>
                    <a:pt x="87" y="2088"/>
                    <a:pt x="567" y="2642"/>
                    <a:pt x="1115" y="2608"/>
                  </a:cubicBezTo>
                  <a:cubicBezTo>
                    <a:pt x="1663" y="2575"/>
                    <a:pt x="2071" y="1967"/>
                    <a:pt x="2028" y="1251"/>
                  </a:cubicBezTo>
                  <a:cubicBezTo>
                    <a:pt x="2026" y="1221"/>
                    <a:pt x="2022" y="1192"/>
                    <a:pt x="2019" y="1162"/>
                  </a:cubicBezTo>
                  <a:cubicBezTo>
                    <a:pt x="1531" y="1157"/>
                    <a:pt x="1393" y="603"/>
                    <a:pt x="1654" y="324"/>
                  </a:cubicBezTo>
                </a:path>
              </a:pathLst>
            </a:custGeom>
            <a:solidFill>
              <a:srgbClr val="3E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4" name="Freeform 261">
              <a:extLst>
                <a:ext uri="{FF2B5EF4-FFF2-40B4-BE49-F238E27FC236}">
                  <a16:creationId xmlns:a16="http://schemas.microsoft.com/office/drawing/2014/main" xmlns="" id="{A12BA346-2887-4EBF-8A47-199F6E7C1FC2}"/>
                </a:ext>
              </a:extLst>
            </p:cNvPr>
            <p:cNvSpPr>
              <a:spLocks/>
            </p:cNvSpPr>
            <p:nvPr/>
          </p:nvSpPr>
          <p:spPr bwMode="auto">
            <a:xfrm>
              <a:off x="4940903" y="2431174"/>
              <a:ext cx="350838" cy="257175"/>
            </a:xfrm>
            <a:custGeom>
              <a:avLst/>
              <a:gdLst>
                <a:gd name="T0" fmla="*/ 1637 w 1702"/>
                <a:gd name="T1" fmla="*/ 178 h 1247"/>
                <a:gd name="T2" fmla="*/ 602 w 1702"/>
                <a:gd name="T3" fmla="*/ 242 h 1247"/>
                <a:gd name="T4" fmla="*/ 209 w 1702"/>
                <a:gd name="T5" fmla="*/ 616 h 1247"/>
                <a:gd name="T6" fmla="*/ 77 w 1702"/>
                <a:gd name="T7" fmla="*/ 840 h 1247"/>
                <a:gd name="T8" fmla="*/ 11 w 1702"/>
                <a:gd name="T9" fmla="*/ 1111 h 1247"/>
                <a:gd name="T10" fmla="*/ 170 w 1702"/>
                <a:gd name="T11" fmla="*/ 1203 h 1247"/>
                <a:gd name="T12" fmla="*/ 327 w 1702"/>
                <a:gd name="T13" fmla="*/ 1047 h 1247"/>
                <a:gd name="T14" fmla="*/ 461 w 1702"/>
                <a:gd name="T15" fmla="*/ 885 h 1247"/>
                <a:gd name="T16" fmla="*/ 766 w 1702"/>
                <a:gd name="T17" fmla="*/ 593 h 1247"/>
                <a:gd name="T18" fmla="*/ 1553 w 1702"/>
                <a:gd name="T19" fmla="*/ 377 h 1247"/>
                <a:gd name="T20" fmla="*/ 1682 w 1702"/>
                <a:gd name="T21" fmla="*/ 314 h 1247"/>
                <a:gd name="T22" fmla="*/ 1637 w 1702"/>
                <a:gd name="T23" fmla="*/ 178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2" h="1247">
                  <a:moveTo>
                    <a:pt x="1637" y="178"/>
                  </a:moveTo>
                  <a:cubicBezTo>
                    <a:pt x="1313" y="0"/>
                    <a:pt x="911" y="51"/>
                    <a:pt x="602" y="242"/>
                  </a:cubicBezTo>
                  <a:cubicBezTo>
                    <a:pt x="447" y="338"/>
                    <a:pt x="317" y="470"/>
                    <a:pt x="209" y="616"/>
                  </a:cubicBezTo>
                  <a:cubicBezTo>
                    <a:pt x="158" y="686"/>
                    <a:pt x="113" y="761"/>
                    <a:pt x="77" y="840"/>
                  </a:cubicBezTo>
                  <a:cubicBezTo>
                    <a:pt x="42" y="920"/>
                    <a:pt x="0" y="1023"/>
                    <a:pt x="11" y="1111"/>
                  </a:cubicBezTo>
                  <a:cubicBezTo>
                    <a:pt x="20" y="1188"/>
                    <a:pt x="94" y="1247"/>
                    <a:pt x="170" y="1203"/>
                  </a:cubicBezTo>
                  <a:cubicBezTo>
                    <a:pt x="234" y="1165"/>
                    <a:pt x="279" y="1103"/>
                    <a:pt x="327" y="1047"/>
                  </a:cubicBezTo>
                  <a:cubicBezTo>
                    <a:pt x="373" y="994"/>
                    <a:pt x="416" y="938"/>
                    <a:pt x="461" y="885"/>
                  </a:cubicBezTo>
                  <a:cubicBezTo>
                    <a:pt x="551" y="777"/>
                    <a:pt x="654" y="669"/>
                    <a:pt x="766" y="593"/>
                  </a:cubicBezTo>
                  <a:cubicBezTo>
                    <a:pt x="996" y="436"/>
                    <a:pt x="1271" y="337"/>
                    <a:pt x="1553" y="377"/>
                  </a:cubicBezTo>
                  <a:cubicBezTo>
                    <a:pt x="1608" y="385"/>
                    <a:pt x="1659" y="368"/>
                    <a:pt x="1682" y="314"/>
                  </a:cubicBezTo>
                  <a:cubicBezTo>
                    <a:pt x="1702" y="265"/>
                    <a:pt x="1685" y="204"/>
                    <a:pt x="1637" y="17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5" name="Freeform 262">
              <a:extLst>
                <a:ext uri="{FF2B5EF4-FFF2-40B4-BE49-F238E27FC236}">
                  <a16:creationId xmlns:a16="http://schemas.microsoft.com/office/drawing/2014/main" xmlns="" id="{4FE68830-44C0-4C69-B35B-D42D6E1C4DB3}"/>
                </a:ext>
              </a:extLst>
            </p:cNvPr>
            <p:cNvSpPr>
              <a:spLocks/>
            </p:cNvSpPr>
            <p:nvPr/>
          </p:nvSpPr>
          <p:spPr bwMode="auto">
            <a:xfrm>
              <a:off x="5028216" y="2831224"/>
              <a:ext cx="658813" cy="503238"/>
            </a:xfrm>
            <a:custGeom>
              <a:avLst/>
              <a:gdLst>
                <a:gd name="T0" fmla="*/ 218 w 3206"/>
                <a:gd name="T1" fmla="*/ 1328 h 2444"/>
                <a:gd name="T2" fmla="*/ 884 w 3206"/>
                <a:gd name="T3" fmla="*/ 674 h 2444"/>
                <a:gd name="T4" fmla="*/ 1035 w 3206"/>
                <a:gd name="T5" fmla="*/ 612 h 2444"/>
                <a:gd name="T6" fmla="*/ 1143 w 3206"/>
                <a:gd name="T7" fmla="*/ 584 h 2444"/>
                <a:gd name="T8" fmla="*/ 1218 w 3206"/>
                <a:gd name="T9" fmla="*/ 570 h 2444"/>
                <a:gd name="T10" fmla="*/ 1403 w 3206"/>
                <a:gd name="T11" fmla="*/ 561 h 2444"/>
                <a:gd name="T12" fmla="*/ 1574 w 3206"/>
                <a:gd name="T13" fmla="*/ 576 h 2444"/>
                <a:gd name="T14" fmla="*/ 1763 w 3206"/>
                <a:gd name="T15" fmla="*/ 623 h 2444"/>
                <a:gd name="T16" fmla="*/ 1915 w 3206"/>
                <a:gd name="T17" fmla="*/ 683 h 2444"/>
                <a:gd name="T18" fmla="*/ 2222 w 3206"/>
                <a:gd name="T19" fmla="*/ 882 h 2444"/>
                <a:gd name="T20" fmla="*/ 2451 w 3206"/>
                <a:gd name="T21" fmla="*/ 1142 h 2444"/>
                <a:gd name="T22" fmla="*/ 2602 w 3206"/>
                <a:gd name="T23" fmla="*/ 1458 h 2444"/>
                <a:gd name="T24" fmla="*/ 2636 w 3206"/>
                <a:gd name="T25" fmla="*/ 1849 h 2444"/>
                <a:gd name="T26" fmla="*/ 2519 w 3206"/>
                <a:gd name="T27" fmla="*/ 2316 h 2444"/>
                <a:gd name="T28" fmla="*/ 2632 w 3206"/>
                <a:gd name="T29" fmla="*/ 2402 h 2444"/>
                <a:gd name="T30" fmla="*/ 2608 w 3206"/>
                <a:gd name="T31" fmla="*/ 662 h 2444"/>
                <a:gd name="T32" fmla="*/ 816 w 3206"/>
                <a:gd name="T33" fmla="*/ 264 h 2444"/>
                <a:gd name="T34" fmla="*/ 18 w 3206"/>
                <a:gd name="T35" fmla="*/ 1211 h 2444"/>
                <a:gd name="T36" fmla="*/ 218 w 3206"/>
                <a:gd name="T37" fmla="*/ 1328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6" h="2444">
                  <a:moveTo>
                    <a:pt x="218" y="1328"/>
                  </a:moveTo>
                  <a:cubicBezTo>
                    <a:pt x="423" y="1087"/>
                    <a:pt x="600" y="822"/>
                    <a:pt x="884" y="674"/>
                  </a:cubicBezTo>
                  <a:cubicBezTo>
                    <a:pt x="946" y="642"/>
                    <a:pt x="969" y="633"/>
                    <a:pt x="1035" y="612"/>
                  </a:cubicBezTo>
                  <a:cubicBezTo>
                    <a:pt x="1071" y="601"/>
                    <a:pt x="1106" y="592"/>
                    <a:pt x="1143" y="584"/>
                  </a:cubicBezTo>
                  <a:cubicBezTo>
                    <a:pt x="1162" y="580"/>
                    <a:pt x="1237" y="568"/>
                    <a:pt x="1218" y="570"/>
                  </a:cubicBezTo>
                  <a:cubicBezTo>
                    <a:pt x="1279" y="563"/>
                    <a:pt x="1341" y="560"/>
                    <a:pt x="1403" y="561"/>
                  </a:cubicBezTo>
                  <a:cubicBezTo>
                    <a:pt x="1479" y="562"/>
                    <a:pt x="1526" y="566"/>
                    <a:pt x="1574" y="576"/>
                  </a:cubicBezTo>
                  <a:cubicBezTo>
                    <a:pt x="1638" y="588"/>
                    <a:pt x="1701" y="603"/>
                    <a:pt x="1763" y="623"/>
                  </a:cubicBezTo>
                  <a:cubicBezTo>
                    <a:pt x="1836" y="646"/>
                    <a:pt x="1858" y="655"/>
                    <a:pt x="1915" y="683"/>
                  </a:cubicBezTo>
                  <a:cubicBezTo>
                    <a:pt x="2034" y="741"/>
                    <a:pt x="2144" y="813"/>
                    <a:pt x="2222" y="882"/>
                  </a:cubicBezTo>
                  <a:cubicBezTo>
                    <a:pt x="2323" y="970"/>
                    <a:pt x="2392" y="1051"/>
                    <a:pt x="2451" y="1142"/>
                  </a:cubicBezTo>
                  <a:cubicBezTo>
                    <a:pt x="2527" y="1261"/>
                    <a:pt x="2570" y="1339"/>
                    <a:pt x="2602" y="1458"/>
                  </a:cubicBezTo>
                  <a:cubicBezTo>
                    <a:pt x="2638" y="1585"/>
                    <a:pt x="2652" y="1702"/>
                    <a:pt x="2636" y="1849"/>
                  </a:cubicBezTo>
                  <a:cubicBezTo>
                    <a:pt x="2619" y="2007"/>
                    <a:pt x="2560" y="2163"/>
                    <a:pt x="2519" y="2316"/>
                  </a:cubicBezTo>
                  <a:cubicBezTo>
                    <a:pt x="2504" y="2375"/>
                    <a:pt x="2576" y="2444"/>
                    <a:pt x="2632" y="2402"/>
                  </a:cubicBezTo>
                  <a:cubicBezTo>
                    <a:pt x="3206" y="1973"/>
                    <a:pt x="3057" y="1118"/>
                    <a:pt x="2608" y="662"/>
                  </a:cubicBezTo>
                  <a:cubicBezTo>
                    <a:pt x="2151" y="197"/>
                    <a:pt x="1424" y="0"/>
                    <a:pt x="816" y="264"/>
                  </a:cubicBezTo>
                  <a:cubicBezTo>
                    <a:pt x="429" y="431"/>
                    <a:pt x="90" y="788"/>
                    <a:pt x="18" y="1211"/>
                  </a:cubicBezTo>
                  <a:cubicBezTo>
                    <a:pt x="0" y="1316"/>
                    <a:pt x="133" y="1428"/>
                    <a:pt x="218" y="13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6" name="Freeform 263">
              <a:extLst>
                <a:ext uri="{FF2B5EF4-FFF2-40B4-BE49-F238E27FC236}">
                  <a16:creationId xmlns:a16="http://schemas.microsoft.com/office/drawing/2014/main" xmlns="" id="{71C5AB87-53CF-4AAF-805D-6EEE57B9270F}"/>
                </a:ext>
              </a:extLst>
            </p:cNvPr>
            <p:cNvSpPr>
              <a:spLocks/>
            </p:cNvSpPr>
            <p:nvPr/>
          </p:nvSpPr>
          <p:spPr bwMode="auto">
            <a:xfrm>
              <a:off x="5079016" y="2818524"/>
              <a:ext cx="247650" cy="117475"/>
            </a:xfrm>
            <a:custGeom>
              <a:avLst/>
              <a:gdLst>
                <a:gd name="T0" fmla="*/ 83 w 1202"/>
                <a:gd name="T1" fmla="*/ 536 h 572"/>
                <a:gd name="T2" fmla="*/ 562 w 1202"/>
                <a:gd name="T3" fmla="*/ 177 h 572"/>
                <a:gd name="T4" fmla="*/ 846 w 1202"/>
                <a:gd name="T5" fmla="*/ 116 h 572"/>
                <a:gd name="T6" fmla="*/ 994 w 1202"/>
                <a:gd name="T7" fmla="*/ 116 h 572"/>
                <a:gd name="T8" fmla="*/ 1149 w 1202"/>
                <a:gd name="T9" fmla="*/ 128 h 572"/>
                <a:gd name="T10" fmla="*/ 1168 w 1202"/>
                <a:gd name="T11" fmla="*/ 55 h 572"/>
                <a:gd name="T12" fmla="*/ 846 w 1202"/>
                <a:gd name="T13" fmla="*/ 7 h 572"/>
                <a:gd name="T14" fmla="*/ 520 w 1202"/>
                <a:gd name="T15" fmla="*/ 82 h 572"/>
                <a:gd name="T16" fmla="*/ 24 w 1202"/>
                <a:gd name="T17" fmla="*/ 501 h 572"/>
                <a:gd name="T18" fmla="*/ 83 w 1202"/>
                <a:gd name="T19" fmla="*/ 536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2" h="572">
                  <a:moveTo>
                    <a:pt x="83" y="536"/>
                  </a:moveTo>
                  <a:cubicBezTo>
                    <a:pt x="199" y="369"/>
                    <a:pt x="370" y="244"/>
                    <a:pt x="562" y="177"/>
                  </a:cubicBezTo>
                  <a:cubicBezTo>
                    <a:pt x="653" y="146"/>
                    <a:pt x="750" y="124"/>
                    <a:pt x="846" y="116"/>
                  </a:cubicBezTo>
                  <a:cubicBezTo>
                    <a:pt x="895" y="113"/>
                    <a:pt x="945" y="112"/>
                    <a:pt x="994" y="116"/>
                  </a:cubicBezTo>
                  <a:cubicBezTo>
                    <a:pt x="1045" y="120"/>
                    <a:pt x="1098" y="131"/>
                    <a:pt x="1149" y="128"/>
                  </a:cubicBezTo>
                  <a:cubicBezTo>
                    <a:pt x="1187" y="125"/>
                    <a:pt x="1202" y="76"/>
                    <a:pt x="1168" y="55"/>
                  </a:cubicBezTo>
                  <a:cubicBezTo>
                    <a:pt x="1080" y="0"/>
                    <a:pt x="947" y="1"/>
                    <a:pt x="846" y="7"/>
                  </a:cubicBezTo>
                  <a:cubicBezTo>
                    <a:pt x="733" y="14"/>
                    <a:pt x="624" y="38"/>
                    <a:pt x="520" y="82"/>
                  </a:cubicBezTo>
                  <a:cubicBezTo>
                    <a:pt x="316" y="168"/>
                    <a:pt x="140" y="312"/>
                    <a:pt x="24" y="501"/>
                  </a:cubicBezTo>
                  <a:cubicBezTo>
                    <a:pt x="0" y="540"/>
                    <a:pt x="58" y="572"/>
                    <a:pt x="83" y="5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7" name="Freeform 264">
              <a:extLst>
                <a:ext uri="{FF2B5EF4-FFF2-40B4-BE49-F238E27FC236}">
                  <a16:creationId xmlns:a16="http://schemas.microsoft.com/office/drawing/2014/main" xmlns="" id="{C7C97AE0-5F72-4F1E-BA39-3BA4C729B298}"/>
                </a:ext>
              </a:extLst>
            </p:cNvPr>
            <p:cNvSpPr>
              <a:spLocks/>
            </p:cNvSpPr>
            <p:nvPr/>
          </p:nvSpPr>
          <p:spPr bwMode="auto">
            <a:xfrm>
              <a:off x="4064603" y="3070937"/>
              <a:ext cx="430213" cy="558800"/>
            </a:xfrm>
            <a:custGeom>
              <a:avLst/>
              <a:gdLst>
                <a:gd name="T0" fmla="*/ 827 w 2092"/>
                <a:gd name="T1" fmla="*/ 70 h 2712"/>
                <a:gd name="T2" fmla="*/ 109 w 2092"/>
                <a:gd name="T3" fmla="*/ 626 h 2712"/>
                <a:gd name="T4" fmla="*/ 279 w 2092"/>
                <a:gd name="T5" fmla="*/ 701 h 2712"/>
                <a:gd name="T6" fmla="*/ 279 w 2092"/>
                <a:gd name="T7" fmla="*/ 702 h 2712"/>
                <a:gd name="T8" fmla="*/ 333 w 2092"/>
                <a:gd name="T9" fmla="*/ 739 h 2712"/>
                <a:gd name="T10" fmla="*/ 499 w 2092"/>
                <a:gd name="T11" fmla="*/ 940 h 2712"/>
                <a:gd name="T12" fmla="*/ 535 w 2092"/>
                <a:gd name="T13" fmla="*/ 1069 h 2712"/>
                <a:gd name="T14" fmla="*/ 492 w 2092"/>
                <a:gd name="T15" fmla="*/ 1328 h 2712"/>
                <a:gd name="T16" fmla="*/ 420 w 2092"/>
                <a:gd name="T17" fmla="*/ 1439 h 2712"/>
                <a:gd name="T18" fmla="*/ 258 w 2092"/>
                <a:gd name="T19" fmla="*/ 1563 h 2712"/>
                <a:gd name="T20" fmla="*/ 55 w 2092"/>
                <a:gd name="T21" fmla="*/ 1632 h 2712"/>
                <a:gd name="T22" fmla="*/ 0 w 2092"/>
                <a:gd name="T23" fmla="*/ 1634 h 2712"/>
                <a:gd name="T24" fmla="*/ 1149 w 2092"/>
                <a:gd name="T25" fmla="*/ 2647 h 2712"/>
                <a:gd name="T26" fmla="*/ 2003 w 2092"/>
                <a:gd name="T27" fmla="*/ 1232 h 2712"/>
                <a:gd name="T28" fmla="*/ 827 w 2092"/>
                <a:gd name="T29" fmla="*/ 70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2" h="2712">
                  <a:moveTo>
                    <a:pt x="827" y="70"/>
                  </a:moveTo>
                  <a:cubicBezTo>
                    <a:pt x="516" y="109"/>
                    <a:pt x="260" y="322"/>
                    <a:pt x="109" y="626"/>
                  </a:cubicBezTo>
                  <a:cubicBezTo>
                    <a:pt x="171" y="639"/>
                    <a:pt x="229" y="663"/>
                    <a:pt x="279" y="701"/>
                  </a:cubicBezTo>
                  <a:lnTo>
                    <a:pt x="279" y="702"/>
                  </a:lnTo>
                  <a:cubicBezTo>
                    <a:pt x="297" y="714"/>
                    <a:pt x="315" y="727"/>
                    <a:pt x="333" y="739"/>
                  </a:cubicBezTo>
                  <a:cubicBezTo>
                    <a:pt x="407" y="793"/>
                    <a:pt x="463" y="860"/>
                    <a:pt x="499" y="940"/>
                  </a:cubicBezTo>
                  <a:cubicBezTo>
                    <a:pt x="511" y="983"/>
                    <a:pt x="523" y="1026"/>
                    <a:pt x="535" y="1069"/>
                  </a:cubicBezTo>
                  <a:cubicBezTo>
                    <a:pt x="546" y="1159"/>
                    <a:pt x="531" y="1245"/>
                    <a:pt x="492" y="1328"/>
                  </a:cubicBezTo>
                  <a:cubicBezTo>
                    <a:pt x="468" y="1365"/>
                    <a:pt x="444" y="1402"/>
                    <a:pt x="420" y="1439"/>
                  </a:cubicBezTo>
                  <a:cubicBezTo>
                    <a:pt x="377" y="1493"/>
                    <a:pt x="323" y="1535"/>
                    <a:pt x="258" y="1563"/>
                  </a:cubicBezTo>
                  <a:cubicBezTo>
                    <a:pt x="198" y="1602"/>
                    <a:pt x="130" y="1625"/>
                    <a:pt x="55" y="1632"/>
                  </a:cubicBezTo>
                  <a:cubicBezTo>
                    <a:pt x="37" y="1635"/>
                    <a:pt x="19" y="1633"/>
                    <a:pt x="0" y="1634"/>
                  </a:cubicBezTo>
                  <a:cubicBezTo>
                    <a:pt x="139" y="2268"/>
                    <a:pt x="629" y="2712"/>
                    <a:pt x="1149" y="2647"/>
                  </a:cubicBezTo>
                  <a:cubicBezTo>
                    <a:pt x="1710" y="2577"/>
                    <a:pt x="2092" y="1943"/>
                    <a:pt x="2003" y="1232"/>
                  </a:cubicBezTo>
                  <a:cubicBezTo>
                    <a:pt x="1914" y="520"/>
                    <a:pt x="1388" y="0"/>
                    <a:pt x="827" y="70"/>
                  </a:cubicBezTo>
                </a:path>
              </a:pathLst>
            </a:custGeom>
            <a:solidFill>
              <a:srgbClr val="3E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8" name="Freeform 265">
              <a:extLst>
                <a:ext uri="{FF2B5EF4-FFF2-40B4-BE49-F238E27FC236}">
                  <a16:creationId xmlns:a16="http://schemas.microsoft.com/office/drawing/2014/main" xmlns="" id="{5C63C643-7AFB-4D4F-9E2F-5EB063C5D528}"/>
                </a:ext>
              </a:extLst>
            </p:cNvPr>
            <p:cNvSpPr>
              <a:spLocks/>
            </p:cNvSpPr>
            <p:nvPr/>
          </p:nvSpPr>
          <p:spPr bwMode="auto">
            <a:xfrm>
              <a:off x="4166203" y="2593099"/>
              <a:ext cx="261938" cy="136525"/>
            </a:xfrm>
            <a:custGeom>
              <a:avLst/>
              <a:gdLst>
                <a:gd name="T0" fmla="*/ 246 w 1276"/>
                <a:gd name="T1" fmla="*/ 473 h 667"/>
                <a:gd name="T2" fmla="*/ 293 w 1276"/>
                <a:gd name="T3" fmla="*/ 428 h 667"/>
                <a:gd name="T4" fmla="*/ 317 w 1276"/>
                <a:gd name="T5" fmla="*/ 406 h 667"/>
                <a:gd name="T6" fmla="*/ 324 w 1276"/>
                <a:gd name="T7" fmla="*/ 401 h 667"/>
                <a:gd name="T8" fmla="*/ 346 w 1276"/>
                <a:gd name="T9" fmla="*/ 388 h 667"/>
                <a:gd name="T10" fmla="*/ 364 w 1276"/>
                <a:gd name="T11" fmla="*/ 378 h 667"/>
                <a:gd name="T12" fmla="*/ 383 w 1276"/>
                <a:gd name="T13" fmla="*/ 371 h 667"/>
                <a:gd name="T14" fmla="*/ 415 w 1276"/>
                <a:gd name="T15" fmla="*/ 362 h 667"/>
                <a:gd name="T16" fmla="*/ 448 w 1276"/>
                <a:gd name="T17" fmla="*/ 355 h 667"/>
                <a:gd name="T18" fmla="*/ 447 w 1276"/>
                <a:gd name="T19" fmla="*/ 355 h 667"/>
                <a:gd name="T20" fmla="*/ 515 w 1276"/>
                <a:gd name="T21" fmla="*/ 352 h 667"/>
                <a:gd name="T22" fmla="*/ 584 w 1276"/>
                <a:gd name="T23" fmla="*/ 355 h 667"/>
                <a:gd name="T24" fmla="*/ 588 w 1276"/>
                <a:gd name="T25" fmla="*/ 357 h 667"/>
                <a:gd name="T26" fmla="*/ 621 w 1276"/>
                <a:gd name="T27" fmla="*/ 364 h 667"/>
                <a:gd name="T28" fmla="*/ 647 w 1276"/>
                <a:gd name="T29" fmla="*/ 372 h 667"/>
                <a:gd name="T30" fmla="*/ 675 w 1276"/>
                <a:gd name="T31" fmla="*/ 382 h 667"/>
                <a:gd name="T32" fmla="*/ 702 w 1276"/>
                <a:gd name="T33" fmla="*/ 394 h 667"/>
                <a:gd name="T34" fmla="*/ 738 w 1276"/>
                <a:gd name="T35" fmla="*/ 414 h 667"/>
                <a:gd name="T36" fmla="*/ 809 w 1276"/>
                <a:gd name="T37" fmla="*/ 458 h 667"/>
                <a:gd name="T38" fmla="*/ 843 w 1276"/>
                <a:gd name="T39" fmla="*/ 483 h 667"/>
                <a:gd name="T40" fmla="*/ 850 w 1276"/>
                <a:gd name="T41" fmla="*/ 489 h 667"/>
                <a:gd name="T42" fmla="*/ 937 w 1276"/>
                <a:gd name="T43" fmla="*/ 556 h 667"/>
                <a:gd name="T44" fmla="*/ 951 w 1276"/>
                <a:gd name="T45" fmla="*/ 567 h 667"/>
                <a:gd name="T46" fmla="*/ 984 w 1276"/>
                <a:gd name="T47" fmla="*/ 595 h 667"/>
                <a:gd name="T48" fmla="*/ 1085 w 1276"/>
                <a:gd name="T49" fmla="*/ 657 h 667"/>
                <a:gd name="T50" fmla="*/ 1168 w 1276"/>
                <a:gd name="T51" fmla="*/ 660 h 667"/>
                <a:gd name="T52" fmla="*/ 1179 w 1276"/>
                <a:gd name="T53" fmla="*/ 659 h 667"/>
                <a:gd name="T54" fmla="*/ 1269 w 1276"/>
                <a:gd name="T55" fmla="*/ 568 h 667"/>
                <a:gd name="T56" fmla="*/ 1269 w 1276"/>
                <a:gd name="T57" fmla="*/ 559 h 667"/>
                <a:gd name="T58" fmla="*/ 1254 w 1276"/>
                <a:gd name="T59" fmla="*/ 448 h 667"/>
                <a:gd name="T60" fmla="*/ 1185 w 1276"/>
                <a:gd name="T61" fmla="*/ 358 h 667"/>
                <a:gd name="T62" fmla="*/ 1022 w 1276"/>
                <a:gd name="T63" fmla="*/ 211 h 667"/>
                <a:gd name="T64" fmla="*/ 667 w 1276"/>
                <a:gd name="T65" fmla="*/ 44 h 667"/>
                <a:gd name="T66" fmla="*/ 35 w 1276"/>
                <a:gd name="T67" fmla="*/ 350 h 667"/>
                <a:gd name="T68" fmla="*/ 246 w 1276"/>
                <a:gd name="T69" fmla="*/ 473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6" h="667">
                  <a:moveTo>
                    <a:pt x="246" y="473"/>
                  </a:moveTo>
                  <a:cubicBezTo>
                    <a:pt x="261" y="456"/>
                    <a:pt x="276" y="443"/>
                    <a:pt x="293" y="428"/>
                  </a:cubicBezTo>
                  <a:cubicBezTo>
                    <a:pt x="301" y="421"/>
                    <a:pt x="309" y="413"/>
                    <a:pt x="317" y="406"/>
                  </a:cubicBezTo>
                  <a:cubicBezTo>
                    <a:pt x="334" y="392"/>
                    <a:pt x="291" y="421"/>
                    <a:pt x="324" y="401"/>
                  </a:cubicBezTo>
                  <a:cubicBezTo>
                    <a:pt x="332" y="397"/>
                    <a:pt x="339" y="392"/>
                    <a:pt x="346" y="388"/>
                  </a:cubicBezTo>
                  <a:cubicBezTo>
                    <a:pt x="346" y="388"/>
                    <a:pt x="381" y="370"/>
                    <a:pt x="364" y="378"/>
                  </a:cubicBezTo>
                  <a:cubicBezTo>
                    <a:pt x="347" y="386"/>
                    <a:pt x="379" y="372"/>
                    <a:pt x="383" y="371"/>
                  </a:cubicBezTo>
                  <a:cubicBezTo>
                    <a:pt x="394" y="368"/>
                    <a:pt x="404" y="365"/>
                    <a:pt x="415" y="362"/>
                  </a:cubicBezTo>
                  <a:cubicBezTo>
                    <a:pt x="426" y="359"/>
                    <a:pt x="437" y="358"/>
                    <a:pt x="448" y="355"/>
                  </a:cubicBezTo>
                  <a:cubicBezTo>
                    <a:pt x="434" y="359"/>
                    <a:pt x="430" y="357"/>
                    <a:pt x="447" y="355"/>
                  </a:cubicBezTo>
                  <a:cubicBezTo>
                    <a:pt x="469" y="354"/>
                    <a:pt x="492" y="352"/>
                    <a:pt x="515" y="352"/>
                  </a:cubicBezTo>
                  <a:cubicBezTo>
                    <a:pt x="538" y="351"/>
                    <a:pt x="561" y="353"/>
                    <a:pt x="584" y="355"/>
                  </a:cubicBezTo>
                  <a:cubicBezTo>
                    <a:pt x="561" y="353"/>
                    <a:pt x="572" y="353"/>
                    <a:pt x="588" y="357"/>
                  </a:cubicBezTo>
                  <a:cubicBezTo>
                    <a:pt x="599" y="359"/>
                    <a:pt x="610" y="361"/>
                    <a:pt x="621" y="364"/>
                  </a:cubicBezTo>
                  <a:cubicBezTo>
                    <a:pt x="630" y="367"/>
                    <a:pt x="639" y="369"/>
                    <a:pt x="647" y="372"/>
                  </a:cubicBezTo>
                  <a:cubicBezTo>
                    <a:pt x="647" y="372"/>
                    <a:pt x="687" y="386"/>
                    <a:pt x="675" y="382"/>
                  </a:cubicBezTo>
                  <a:cubicBezTo>
                    <a:pt x="662" y="377"/>
                    <a:pt x="698" y="393"/>
                    <a:pt x="702" y="394"/>
                  </a:cubicBezTo>
                  <a:cubicBezTo>
                    <a:pt x="714" y="401"/>
                    <a:pt x="726" y="407"/>
                    <a:pt x="738" y="414"/>
                  </a:cubicBezTo>
                  <a:cubicBezTo>
                    <a:pt x="763" y="428"/>
                    <a:pt x="786" y="443"/>
                    <a:pt x="809" y="458"/>
                  </a:cubicBezTo>
                  <a:cubicBezTo>
                    <a:pt x="821" y="466"/>
                    <a:pt x="832" y="475"/>
                    <a:pt x="843" y="483"/>
                  </a:cubicBezTo>
                  <a:cubicBezTo>
                    <a:pt x="830" y="473"/>
                    <a:pt x="846" y="485"/>
                    <a:pt x="850" y="489"/>
                  </a:cubicBezTo>
                  <a:cubicBezTo>
                    <a:pt x="879" y="512"/>
                    <a:pt x="908" y="534"/>
                    <a:pt x="937" y="556"/>
                  </a:cubicBezTo>
                  <a:cubicBezTo>
                    <a:pt x="921" y="544"/>
                    <a:pt x="947" y="564"/>
                    <a:pt x="951" y="567"/>
                  </a:cubicBezTo>
                  <a:cubicBezTo>
                    <a:pt x="962" y="576"/>
                    <a:pt x="973" y="586"/>
                    <a:pt x="984" y="595"/>
                  </a:cubicBezTo>
                  <a:cubicBezTo>
                    <a:pt x="1016" y="620"/>
                    <a:pt x="1046" y="644"/>
                    <a:pt x="1085" y="657"/>
                  </a:cubicBezTo>
                  <a:cubicBezTo>
                    <a:pt x="1115" y="667"/>
                    <a:pt x="1139" y="663"/>
                    <a:pt x="1168" y="660"/>
                  </a:cubicBezTo>
                  <a:cubicBezTo>
                    <a:pt x="1143" y="663"/>
                    <a:pt x="1166" y="660"/>
                    <a:pt x="1179" y="659"/>
                  </a:cubicBezTo>
                  <a:cubicBezTo>
                    <a:pt x="1230" y="654"/>
                    <a:pt x="1264" y="621"/>
                    <a:pt x="1269" y="568"/>
                  </a:cubicBezTo>
                  <a:cubicBezTo>
                    <a:pt x="1269" y="563"/>
                    <a:pt x="1271" y="523"/>
                    <a:pt x="1269" y="559"/>
                  </a:cubicBezTo>
                  <a:cubicBezTo>
                    <a:pt x="1272" y="514"/>
                    <a:pt x="1276" y="490"/>
                    <a:pt x="1254" y="448"/>
                  </a:cubicBezTo>
                  <a:cubicBezTo>
                    <a:pt x="1237" y="414"/>
                    <a:pt x="1211" y="386"/>
                    <a:pt x="1185" y="358"/>
                  </a:cubicBezTo>
                  <a:cubicBezTo>
                    <a:pt x="1134" y="303"/>
                    <a:pt x="1081" y="256"/>
                    <a:pt x="1022" y="211"/>
                  </a:cubicBezTo>
                  <a:cubicBezTo>
                    <a:pt x="918" y="134"/>
                    <a:pt x="796" y="67"/>
                    <a:pt x="667" y="44"/>
                  </a:cubicBezTo>
                  <a:cubicBezTo>
                    <a:pt x="422" y="0"/>
                    <a:pt x="115" y="87"/>
                    <a:pt x="35" y="350"/>
                  </a:cubicBezTo>
                  <a:cubicBezTo>
                    <a:pt x="0" y="468"/>
                    <a:pt x="162" y="568"/>
                    <a:pt x="246" y="4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69" name="Freeform 266">
              <a:extLst>
                <a:ext uri="{FF2B5EF4-FFF2-40B4-BE49-F238E27FC236}">
                  <a16:creationId xmlns:a16="http://schemas.microsoft.com/office/drawing/2014/main" xmlns="" id="{77784AF0-53F1-4AFB-A328-A0301D5AC762}"/>
                </a:ext>
              </a:extLst>
            </p:cNvPr>
            <p:cNvSpPr>
              <a:spLocks/>
            </p:cNvSpPr>
            <p:nvPr/>
          </p:nvSpPr>
          <p:spPr bwMode="auto">
            <a:xfrm>
              <a:off x="3888391" y="2943937"/>
              <a:ext cx="601663" cy="563563"/>
            </a:xfrm>
            <a:custGeom>
              <a:avLst/>
              <a:gdLst>
                <a:gd name="T0" fmla="*/ 2898 w 2920"/>
                <a:gd name="T1" fmla="*/ 528 h 2743"/>
                <a:gd name="T2" fmla="*/ 2468 w 2920"/>
                <a:gd name="T3" fmla="*/ 141 h 2743"/>
                <a:gd name="T4" fmla="*/ 1911 w 2920"/>
                <a:gd name="T5" fmla="*/ 14 h 2743"/>
                <a:gd name="T6" fmla="*/ 952 w 2920"/>
                <a:gd name="T7" fmla="*/ 271 h 2743"/>
                <a:gd name="T8" fmla="*/ 118 w 2920"/>
                <a:gd name="T9" fmla="*/ 1897 h 2743"/>
                <a:gd name="T10" fmla="*/ 728 w 2920"/>
                <a:gd name="T11" fmla="*/ 2717 h 2743"/>
                <a:gd name="T12" fmla="*/ 794 w 2920"/>
                <a:gd name="T13" fmla="*/ 2631 h 2743"/>
                <a:gd name="T14" fmla="*/ 434 w 2920"/>
                <a:gd name="T15" fmla="*/ 1932 h 2743"/>
                <a:gd name="T16" fmla="*/ 590 w 2920"/>
                <a:gd name="T17" fmla="*/ 1243 h 2743"/>
                <a:gd name="T18" fmla="*/ 689 w 2920"/>
                <a:gd name="T19" fmla="*/ 1086 h 2743"/>
                <a:gd name="T20" fmla="*/ 733 w 2920"/>
                <a:gd name="T21" fmla="*/ 1028 h 2743"/>
                <a:gd name="T22" fmla="*/ 801 w 2920"/>
                <a:gd name="T23" fmla="*/ 947 h 2743"/>
                <a:gd name="T24" fmla="*/ 936 w 2920"/>
                <a:gd name="T25" fmla="*/ 812 h 2743"/>
                <a:gd name="T26" fmla="*/ 1087 w 2920"/>
                <a:gd name="T27" fmla="*/ 694 h 2743"/>
                <a:gd name="T28" fmla="*/ 1263 w 2920"/>
                <a:gd name="T29" fmla="*/ 590 h 2743"/>
                <a:gd name="T30" fmla="*/ 1428 w 2920"/>
                <a:gd name="T31" fmla="*/ 516 h 2743"/>
                <a:gd name="T32" fmla="*/ 1799 w 2920"/>
                <a:gd name="T33" fmla="*/ 437 h 2743"/>
                <a:gd name="T34" fmla="*/ 2267 w 2920"/>
                <a:gd name="T35" fmla="*/ 494 h 2743"/>
                <a:gd name="T36" fmla="*/ 2523 w 2920"/>
                <a:gd name="T37" fmla="*/ 593 h 2743"/>
                <a:gd name="T38" fmla="*/ 2802 w 2920"/>
                <a:gd name="T39" fmla="*/ 654 h 2743"/>
                <a:gd name="T40" fmla="*/ 2898 w 2920"/>
                <a:gd name="T41" fmla="*/ 528 h 2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20" h="2743">
                  <a:moveTo>
                    <a:pt x="2898" y="528"/>
                  </a:moveTo>
                  <a:cubicBezTo>
                    <a:pt x="2822" y="324"/>
                    <a:pt x="2662" y="224"/>
                    <a:pt x="2468" y="141"/>
                  </a:cubicBezTo>
                  <a:cubicBezTo>
                    <a:pt x="2289" y="64"/>
                    <a:pt x="2106" y="22"/>
                    <a:pt x="1911" y="14"/>
                  </a:cubicBezTo>
                  <a:cubicBezTo>
                    <a:pt x="1577" y="0"/>
                    <a:pt x="1235" y="95"/>
                    <a:pt x="952" y="271"/>
                  </a:cubicBezTo>
                  <a:cubicBezTo>
                    <a:pt x="414" y="607"/>
                    <a:pt x="0" y="1245"/>
                    <a:pt x="118" y="1897"/>
                  </a:cubicBezTo>
                  <a:cubicBezTo>
                    <a:pt x="183" y="2256"/>
                    <a:pt x="395" y="2561"/>
                    <a:pt x="728" y="2717"/>
                  </a:cubicBezTo>
                  <a:cubicBezTo>
                    <a:pt x="784" y="2743"/>
                    <a:pt x="836" y="2679"/>
                    <a:pt x="794" y="2631"/>
                  </a:cubicBezTo>
                  <a:cubicBezTo>
                    <a:pt x="624" y="2436"/>
                    <a:pt x="461" y="2194"/>
                    <a:pt x="434" y="1932"/>
                  </a:cubicBezTo>
                  <a:cubicBezTo>
                    <a:pt x="408" y="1690"/>
                    <a:pt x="472" y="1454"/>
                    <a:pt x="590" y="1243"/>
                  </a:cubicBezTo>
                  <a:cubicBezTo>
                    <a:pt x="620" y="1188"/>
                    <a:pt x="654" y="1136"/>
                    <a:pt x="689" y="1086"/>
                  </a:cubicBezTo>
                  <a:cubicBezTo>
                    <a:pt x="718" y="1044"/>
                    <a:pt x="702" y="1066"/>
                    <a:pt x="733" y="1028"/>
                  </a:cubicBezTo>
                  <a:cubicBezTo>
                    <a:pt x="755" y="1000"/>
                    <a:pt x="778" y="973"/>
                    <a:pt x="801" y="947"/>
                  </a:cubicBezTo>
                  <a:cubicBezTo>
                    <a:pt x="843" y="900"/>
                    <a:pt x="888" y="854"/>
                    <a:pt x="936" y="812"/>
                  </a:cubicBezTo>
                  <a:cubicBezTo>
                    <a:pt x="1003" y="751"/>
                    <a:pt x="1013" y="743"/>
                    <a:pt x="1087" y="694"/>
                  </a:cubicBezTo>
                  <a:cubicBezTo>
                    <a:pt x="1143" y="656"/>
                    <a:pt x="1202" y="621"/>
                    <a:pt x="1263" y="590"/>
                  </a:cubicBezTo>
                  <a:cubicBezTo>
                    <a:pt x="1341" y="550"/>
                    <a:pt x="1362" y="540"/>
                    <a:pt x="1428" y="516"/>
                  </a:cubicBezTo>
                  <a:cubicBezTo>
                    <a:pt x="1562" y="468"/>
                    <a:pt x="1688" y="443"/>
                    <a:pt x="1799" y="437"/>
                  </a:cubicBezTo>
                  <a:cubicBezTo>
                    <a:pt x="1977" y="428"/>
                    <a:pt x="2097" y="446"/>
                    <a:pt x="2267" y="494"/>
                  </a:cubicBezTo>
                  <a:cubicBezTo>
                    <a:pt x="2356" y="520"/>
                    <a:pt x="2436" y="559"/>
                    <a:pt x="2523" y="593"/>
                  </a:cubicBezTo>
                  <a:cubicBezTo>
                    <a:pt x="2617" y="630"/>
                    <a:pt x="2700" y="648"/>
                    <a:pt x="2802" y="654"/>
                  </a:cubicBezTo>
                  <a:cubicBezTo>
                    <a:pt x="2863" y="657"/>
                    <a:pt x="2920" y="587"/>
                    <a:pt x="2898" y="5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0" name="Freeform 267">
              <a:extLst>
                <a:ext uri="{FF2B5EF4-FFF2-40B4-BE49-F238E27FC236}">
                  <a16:creationId xmlns:a16="http://schemas.microsoft.com/office/drawing/2014/main" xmlns="" id="{D8907C1E-1CFD-4EF4-9E34-FB511ABED7FB}"/>
                </a:ext>
              </a:extLst>
            </p:cNvPr>
            <p:cNvSpPr>
              <a:spLocks/>
            </p:cNvSpPr>
            <p:nvPr/>
          </p:nvSpPr>
          <p:spPr bwMode="auto">
            <a:xfrm>
              <a:off x="4040791" y="2816937"/>
              <a:ext cx="276225" cy="128588"/>
            </a:xfrm>
            <a:custGeom>
              <a:avLst/>
              <a:gdLst>
                <a:gd name="T0" fmla="*/ 1270 w 1340"/>
                <a:gd name="T1" fmla="*/ 121 h 625"/>
                <a:gd name="T2" fmla="*/ 554 w 1340"/>
                <a:gd name="T3" fmla="*/ 73 h 625"/>
                <a:gd name="T4" fmla="*/ 223 w 1340"/>
                <a:gd name="T5" fmla="*/ 247 h 625"/>
                <a:gd name="T6" fmla="*/ 101 w 1340"/>
                <a:gd name="T7" fmla="*/ 370 h 625"/>
                <a:gd name="T8" fmla="*/ 8 w 1340"/>
                <a:gd name="T9" fmla="*/ 532 h 625"/>
                <a:gd name="T10" fmla="*/ 93 w 1340"/>
                <a:gd name="T11" fmla="*/ 597 h 625"/>
                <a:gd name="T12" fmla="*/ 213 w 1340"/>
                <a:gd name="T13" fmla="*/ 490 h 625"/>
                <a:gd name="T14" fmla="*/ 331 w 1340"/>
                <a:gd name="T15" fmla="*/ 401 h 625"/>
                <a:gd name="T16" fmla="*/ 606 w 1340"/>
                <a:gd name="T17" fmla="*/ 262 h 625"/>
                <a:gd name="T18" fmla="*/ 1218 w 1340"/>
                <a:gd name="T19" fmla="*/ 243 h 625"/>
                <a:gd name="T20" fmla="*/ 1270 w 1340"/>
                <a:gd name="T21" fmla="*/ 12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0" h="625">
                  <a:moveTo>
                    <a:pt x="1270" y="121"/>
                  </a:moveTo>
                  <a:cubicBezTo>
                    <a:pt x="1042" y="18"/>
                    <a:pt x="794" y="0"/>
                    <a:pt x="554" y="73"/>
                  </a:cubicBezTo>
                  <a:cubicBezTo>
                    <a:pt x="431" y="110"/>
                    <a:pt x="323" y="168"/>
                    <a:pt x="223" y="247"/>
                  </a:cubicBezTo>
                  <a:cubicBezTo>
                    <a:pt x="176" y="284"/>
                    <a:pt x="137" y="324"/>
                    <a:pt x="101" y="370"/>
                  </a:cubicBezTo>
                  <a:cubicBezTo>
                    <a:pt x="64" y="418"/>
                    <a:pt x="19" y="471"/>
                    <a:pt x="8" y="532"/>
                  </a:cubicBezTo>
                  <a:cubicBezTo>
                    <a:pt x="0" y="579"/>
                    <a:pt x="47" y="625"/>
                    <a:pt x="93" y="597"/>
                  </a:cubicBezTo>
                  <a:cubicBezTo>
                    <a:pt x="139" y="569"/>
                    <a:pt x="173" y="525"/>
                    <a:pt x="213" y="490"/>
                  </a:cubicBezTo>
                  <a:cubicBezTo>
                    <a:pt x="251" y="459"/>
                    <a:pt x="291" y="429"/>
                    <a:pt x="331" y="401"/>
                  </a:cubicBezTo>
                  <a:cubicBezTo>
                    <a:pt x="415" y="344"/>
                    <a:pt x="510" y="296"/>
                    <a:pt x="606" y="262"/>
                  </a:cubicBezTo>
                  <a:cubicBezTo>
                    <a:pt x="802" y="195"/>
                    <a:pt x="1020" y="183"/>
                    <a:pt x="1218" y="243"/>
                  </a:cubicBezTo>
                  <a:cubicBezTo>
                    <a:pt x="1289" y="265"/>
                    <a:pt x="1340" y="153"/>
                    <a:pt x="1270" y="12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1" name="Freeform 268">
              <a:extLst>
                <a:ext uri="{FF2B5EF4-FFF2-40B4-BE49-F238E27FC236}">
                  <a16:creationId xmlns:a16="http://schemas.microsoft.com/office/drawing/2014/main" xmlns="" id="{5DB6A0F4-AE91-4527-99E5-CFCF07878273}"/>
                </a:ext>
              </a:extLst>
            </p:cNvPr>
            <p:cNvSpPr>
              <a:spLocks/>
            </p:cNvSpPr>
            <p:nvPr/>
          </p:nvSpPr>
          <p:spPr bwMode="auto">
            <a:xfrm>
              <a:off x="3788378" y="3229687"/>
              <a:ext cx="192088" cy="109538"/>
            </a:xfrm>
            <a:custGeom>
              <a:avLst/>
              <a:gdLst>
                <a:gd name="T0" fmla="*/ 874 w 933"/>
                <a:gd name="T1" fmla="*/ 30 h 531"/>
                <a:gd name="T2" fmla="*/ 539 w 933"/>
                <a:gd name="T3" fmla="*/ 376 h 531"/>
                <a:gd name="T4" fmla="*/ 295 w 933"/>
                <a:gd name="T5" fmla="*/ 378 h 531"/>
                <a:gd name="T6" fmla="*/ 171 w 933"/>
                <a:gd name="T7" fmla="*/ 334 h 531"/>
                <a:gd name="T8" fmla="*/ 54 w 933"/>
                <a:gd name="T9" fmla="*/ 278 h 531"/>
                <a:gd name="T10" fmla="*/ 8 w 933"/>
                <a:gd name="T11" fmla="*/ 324 h 531"/>
                <a:gd name="T12" fmla="*/ 110 w 933"/>
                <a:gd name="T13" fmla="*/ 440 h 531"/>
                <a:gd name="T14" fmla="*/ 259 w 933"/>
                <a:gd name="T15" fmla="*/ 506 h 531"/>
                <a:gd name="T16" fmla="*/ 578 w 933"/>
                <a:gd name="T17" fmla="*/ 491 h 531"/>
                <a:gd name="T18" fmla="*/ 929 w 933"/>
                <a:gd name="T19" fmla="*/ 38 h 531"/>
                <a:gd name="T20" fmla="*/ 874 w 933"/>
                <a:gd name="T21" fmla="*/ 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3" h="531">
                  <a:moveTo>
                    <a:pt x="874" y="30"/>
                  </a:moveTo>
                  <a:cubicBezTo>
                    <a:pt x="833" y="195"/>
                    <a:pt x="705" y="333"/>
                    <a:pt x="539" y="376"/>
                  </a:cubicBezTo>
                  <a:cubicBezTo>
                    <a:pt x="459" y="396"/>
                    <a:pt x="375" y="399"/>
                    <a:pt x="295" y="378"/>
                  </a:cubicBezTo>
                  <a:cubicBezTo>
                    <a:pt x="253" y="367"/>
                    <a:pt x="210" y="353"/>
                    <a:pt x="171" y="334"/>
                  </a:cubicBezTo>
                  <a:cubicBezTo>
                    <a:pt x="134" y="317"/>
                    <a:pt x="94" y="287"/>
                    <a:pt x="54" y="278"/>
                  </a:cubicBezTo>
                  <a:cubicBezTo>
                    <a:pt x="26" y="271"/>
                    <a:pt x="0" y="295"/>
                    <a:pt x="8" y="324"/>
                  </a:cubicBezTo>
                  <a:cubicBezTo>
                    <a:pt x="21" y="371"/>
                    <a:pt x="71" y="413"/>
                    <a:pt x="110" y="440"/>
                  </a:cubicBezTo>
                  <a:cubicBezTo>
                    <a:pt x="156" y="471"/>
                    <a:pt x="205" y="493"/>
                    <a:pt x="259" y="506"/>
                  </a:cubicBezTo>
                  <a:cubicBezTo>
                    <a:pt x="363" y="531"/>
                    <a:pt x="478" y="531"/>
                    <a:pt x="578" y="491"/>
                  </a:cubicBezTo>
                  <a:cubicBezTo>
                    <a:pt x="767" y="415"/>
                    <a:pt x="903" y="240"/>
                    <a:pt x="929" y="38"/>
                  </a:cubicBezTo>
                  <a:cubicBezTo>
                    <a:pt x="933" y="6"/>
                    <a:pt x="881" y="0"/>
                    <a:pt x="874" y="3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2" name="Freeform 269">
              <a:extLst>
                <a:ext uri="{FF2B5EF4-FFF2-40B4-BE49-F238E27FC236}">
                  <a16:creationId xmlns:a16="http://schemas.microsoft.com/office/drawing/2014/main" xmlns="" id="{FBA69006-9950-45E0-AD9F-2F99BDE11933}"/>
                </a:ext>
              </a:extLst>
            </p:cNvPr>
            <p:cNvSpPr>
              <a:spLocks/>
            </p:cNvSpPr>
            <p:nvPr/>
          </p:nvSpPr>
          <p:spPr bwMode="auto">
            <a:xfrm>
              <a:off x="3686778" y="2962987"/>
              <a:ext cx="161925" cy="636588"/>
            </a:xfrm>
            <a:custGeom>
              <a:avLst/>
              <a:gdLst>
                <a:gd name="T0" fmla="*/ 7 w 785"/>
                <a:gd name="T1" fmla="*/ 113 h 3096"/>
                <a:gd name="T2" fmla="*/ 250 w 785"/>
                <a:gd name="T3" fmla="*/ 1599 h 3096"/>
                <a:gd name="T4" fmla="*/ 674 w 785"/>
                <a:gd name="T5" fmla="*/ 3033 h 3096"/>
                <a:gd name="T6" fmla="*/ 777 w 785"/>
                <a:gd name="T7" fmla="*/ 2989 h 3096"/>
                <a:gd name="T8" fmla="*/ 471 w 785"/>
                <a:gd name="T9" fmla="*/ 1538 h 3096"/>
                <a:gd name="T10" fmla="*/ 172 w 785"/>
                <a:gd name="T11" fmla="*/ 91 h 3096"/>
                <a:gd name="T12" fmla="*/ 7 w 785"/>
                <a:gd name="T13" fmla="*/ 113 h 3096"/>
              </a:gdLst>
              <a:ahLst/>
              <a:cxnLst>
                <a:cxn ang="0">
                  <a:pos x="T0" y="T1"/>
                </a:cxn>
                <a:cxn ang="0">
                  <a:pos x="T2" y="T3"/>
                </a:cxn>
                <a:cxn ang="0">
                  <a:pos x="T4" y="T5"/>
                </a:cxn>
                <a:cxn ang="0">
                  <a:pos x="T6" y="T7"/>
                </a:cxn>
                <a:cxn ang="0">
                  <a:pos x="T8" y="T9"/>
                </a:cxn>
                <a:cxn ang="0">
                  <a:pos x="T10" y="T11"/>
                </a:cxn>
                <a:cxn ang="0">
                  <a:pos x="T12" y="T13"/>
                </a:cxn>
              </a:cxnLst>
              <a:rect l="0" t="0" r="r" b="b"/>
              <a:pathLst>
                <a:path w="785" h="3096">
                  <a:moveTo>
                    <a:pt x="7" y="113"/>
                  </a:moveTo>
                  <a:cubicBezTo>
                    <a:pt x="47" y="613"/>
                    <a:pt x="146" y="1109"/>
                    <a:pt x="250" y="1599"/>
                  </a:cubicBezTo>
                  <a:cubicBezTo>
                    <a:pt x="355" y="2090"/>
                    <a:pt x="475" y="2572"/>
                    <a:pt x="674" y="3033"/>
                  </a:cubicBezTo>
                  <a:cubicBezTo>
                    <a:pt x="702" y="3096"/>
                    <a:pt x="785" y="3046"/>
                    <a:pt x="777" y="2989"/>
                  </a:cubicBezTo>
                  <a:cubicBezTo>
                    <a:pt x="704" y="2500"/>
                    <a:pt x="579" y="2022"/>
                    <a:pt x="471" y="1538"/>
                  </a:cubicBezTo>
                  <a:cubicBezTo>
                    <a:pt x="363" y="1058"/>
                    <a:pt x="283" y="571"/>
                    <a:pt x="172" y="91"/>
                  </a:cubicBezTo>
                  <a:cubicBezTo>
                    <a:pt x="152" y="0"/>
                    <a:pt x="0" y="17"/>
                    <a:pt x="7" y="11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3" name="Freeform 270">
              <a:extLst>
                <a:ext uri="{FF2B5EF4-FFF2-40B4-BE49-F238E27FC236}">
                  <a16:creationId xmlns:a16="http://schemas.microsoft.com/office/drawing/2014/main" xmlns="" id="{519AD4AD-9F01-45DA-B54C-A4E3507ED62C}"/>
                </a:ext>
              </a:extLst>
            </p:cNvPr>
            <p:cNvSpPr>
              <a:spLocks/>
            </p:cNvSpPr>
            <p:nvPr/>
          </p:nvSpPr>
          <p:spPr bwMode="auto">
            <a:xfrm>
              <a:off x="4245578" y="1054812"/>
              <a:ext cx="2211388" cy="2663825"/>
            </a:xfrm>
            <a:custGeom>
              <a:avLst/>
              <a:gdLst>
                <a:gd name="T0" fmla="*/ 194 w 10754"/>
                <a:gd name="T1" fmla="*/ 1166 h 12951"/>
                <a:gd name="T2" fmla="*/ 3596 w 10754"/>
                <a:gd name="T3" fmla="*/ 559 h 12951"/>
                <a:gd name="T4" fmla="*/ 6623 w 10754"/>
                <a:gd name="T5" fmla="*/ 2139 h 12951"/>
                <a:gd name="T6" fmla="*/ 9509 w 10754"/>
                <a:gd name="T7" fmla="*/ 8488 h 12951"/>
                <a:gd name="T8" fmla="*/ 9922 w 10754"/>
                <a:gd name="T9" fmla="*/ 10472 h 12951"/>
                <a:gd name="T10" fmla="*/ 10651 w 10754"/>
                <a:gd name="T11" fmla="*/ 12894 h 12951"/>
                <a:gd name="T12" fmla="*/ 10741 w 10754"/>
                <a:gd name="T13" fmla="*/ 12869 h 12951"/>
                <a:gd name="T14" fmla="*/ 10226 w 10754"/>
                <a:gd name="T15" fmla="*/ 10579 h 12951"/>
                <a:gd name="T16" fmla="*/ 9844 w 10754"/>
                <a:gd name="T17" fmla="*/ 8622 h 12951"/>
                <a:gd name="T18" fmla="*/ 8823 w 10754"/>
                <a:gd name="T19" fmla="*/ 5008 h 12951"/>
                <a:gd name="T20" fmla="*/ 6902 w 10754"/>
                <a:gd name="T21" fmla="*/ 1963 h 12951"/>
                <a:gd name="T22" fmla="*/ 3824 w 10754"/>
                <a:gd name="T23" fmla="*/ 280 h 12951"/>
                <a:gd name="T24" fmla="*/ 81 w 10754"/>
                <a:gd name="T25" fmla="*/ 1019 h 12951"/>
                <a:gd name="T26" fmla="*/ 194 w 10754"/>
                <a:gd name="T27" fmla="*/ 1166 h 1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54" h="12951">
                  <a:moveTo>
                    <a:pt x="194" y="1166"/>
                  </a:moveTo>
                  <a:cubicBezTo>
                    <a:pt x="1258" y="574"/>
                    <a:pt x="2388" y="326"/>
                    <a:pt x="3596" y="559"/>
                  </a:cubicBezTo>
                  <a:cubicBezTo>
                    <a:pt x="4726" y="778"/>
                    <a:pt x="5797" y="1337"/>
                    <a:pt x="6623" y="2139"/>
                  </a:cubicBezTo>
                  <a:cubicBezTo>
                    <a:pt x="8326" y="3791"/>
                    <a:pt x="9028" y="6235"/>
                    <a:pt x="9509" y="8488"/>
                  </a:cubicBezTo>
                  <a:cubicBezTo>
                    <a:pt x="9649" y="9148"/>
                    <a:pt x="9764" y="9815"/>
                    <a:pt x="9922" y="10472"/>
                  </a:cubicBezTo>
                  <a:cubicBezTo>
                    <a:pt x="10119" y="11294"/>
                    <a:pt x="10385" y="12093"/>
                    <a:pt x="10651" y="12894"/>
                  </a:cubicBezTo>
                  <a:cubicBezTo>
                    <a:pt x="10670" y="12951"/>
                    <a:pt x="10754" y="12928"/>
                    <a:pt x="10741" y="12869"/>
                  </a:cubicBezTo>
                  <a:cubicBezTo>
                    <a:pt x="10578" y="12104"/>
                    <a:pt x="10401" y="11342"/>
                    <a:pt x="10226" y="10579"/>
                  </a:cubicBezTo>
                  <a:cubicBezTo>
                    <a:pt x="10078" y="9931"/>
                    <a:pt x="9975" y="9274"/>
                    <a:pt x="9844" y="8622"/>
                  </a:cubicBezTo>
                  <a:cubicBezTo>
                    <a:pt x="9597" y="7395"/>
                    <a:pt x="9295" y="6169"/>
                    <a:pt x="8823" y="5008"/>
                  </a:cubicBezTo>
                  <a:cubicBezTo>
                    <a:pt x="8369" y="3891"/>
                    <a:pt x="7763" y="2818"/>
                    <a:pt x="6902" y="1963"/>
                  </a:cubicBezTo>
                  <a:cubicBezTo>
                    <a:pt x="6064" y="1131"/>
                    <a:pt x="4978" y="534"/>
                    <a:pt x="3824" y="280"/>
                  </a:cubicBezTo>
                  <a:cubicBezTo>
                    <a:pt x="2558" y="0"/>
                    <a:pt x="1088" y="133"/>
                    <a:pt x="81" y="1019"/>
                  </a:cubicBezTo>
                  <a:cubicBezTo>
                    <a:pt x="0" y="1091"/>
                    <a:pt x="104" y="1216"/>
                    <a:pt x="194" y="11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4" name="Freeform 271">
              <a:extLst>
                <a:ext uri="{FF2B5EF4-FFF2-40B4-BE49-F238E27FC236}">
                  <a16:creationId xmlns:a16="http://schemas.microsoft.com/office/drawing/2014/main" xmlns="" id="{60CD0671-BBFD-4D9C-AA68-E97E60EF836E}"/>
                </a:ext>
              </a:extLst>
            </p:cNvPr>
            <p:cNvSpPr>
              <a:spLocks/>
            </p:cNvSpPr>
            <p:nvPr/>
          </p:nvSpPr>
          <p:spPr bwMode="auto">
            <a:xfrm>
              <a:off x="5664803" y="2891549"/>
              <a:ext cx="69850" cy="449263"/>
            </a:xfrm>
            <a:custGeom>
              <a:avLst/>
              <a:gdLst>
                <a:gd name="T0" fmla="*/ 94 w 336"/>
                <a:gd name="T1" fmla="*/ 47 h 2184"/>
                <a:gd name="T2" fmla="*/ 32 w 336"/>
                <a:gd name="T3" fmla="*/ 296 h 2184"/>
                <a:gd name="T4" fmla="*/ 17 w 336"/>
                <a:gd name="T5" fmla="*/ 551 h 2184"/>
                <a:gd name="T6" fmla="*/ 0 w 336"/>
                <a:gd name="T7" fmla="*/ 1091 h 2184"/>
                <a:gd name="T8" fmla="*/ 168 w 336"/>
                <a:gd name="T9" fmla="*/ 2111 h 2184"/>
                <a:gd name="T10" fmla="*/ 316 w 336"/>
                <a:gd name="T11" fmla="*/ 2071 h 2184"/>
                <a:gd name="T12" fmla="*/ 274 w 336"/>
                <a:gd name="T13" fmla="*/ 1074 h 2184"/>
                <a:gd name="T14" fmla="*/ 275 w 336"/>
                <a:gd name="T15" fmla="*/ 587 h 2184"/>
                <a:gd name="T16" fmla="*/ 272 w 336"/>
                <a:gd name="T17" fmla="*/ 333 h 2184"/>
                <a:gd name="T18" fmla="*/ 226 w 336"/>
                <a:gd name="T19" fmla="*/ 64 h 2184"/>
                <a:gd name="T20" fmla="*/ 94 w 336"/>
                <a:gd name="T21" fmla="*/ 47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2184">
                  <a:moveTo>
                    <a:pt x="94" y="47"/>
                  </a:moveTo>
                  <a:cubicBezTo>
                    <a:pt x="34" y="123"/>
                    <a:pt x="37" y="202"/>
                    <a:pt x="32" y="296"/>
                  </a:cubicBezTo>
                  <a:cubicBezTo>
                    <a:pt x="27" y="381"/>
                    <a:pt x="22" y="466"/>
                    <a:pt x="17" y="551"/>
                  </a:cubicBezTo>
                  <a:cubicBezTo>
                    <a:pt x="5" y="731"/>
                    <a:pt x="0" y="911"/>
                    <a:pt x="0" y="1091"/>
                  </a:cubicBezTo>
                  <a:cubicBezTo>
                    <a:pt x="0" y="1433"/>
                    <a:pt x="1" y="1804"/>
                    <a:pt x="168" y="2111"/>
                  </a:cubicBezTo>
                  <a:cubicBezTo>
                    <a:pt x="208" y="2184"/>
                    <a:pt x="312" y="2146"/>
                    <a:pt x="316" y="2071"/>
                  </a:cubicBezTo>
                  <a:cubicBezTo>
                    <a:pt x="336" y="1740"/>
                    <a:pt x="276" y="1406"/>
                    <a:pt x="274" y="1074"/>
                  </a:cubicBezTo>
                  <a:cubicBezTo>
                    <a:pt x="273" y="912"/>
                    <a:pt x="277" y="749"/>
                    <a:pt x="275" y="587"/>
                  </a:cubicBezTo>
                  <a:cubicBezTo>
                    <a:pt x="274" y="502"/>
                    <a:pt x="273" y="418"/>
                    <a:pt x="272" y="333"/>
                  </a:cubicBezTo>
                  <a:cubicBezTo>
                    <a:pt x="270" y="243"/>
                    <a:pt x="283" y="139"/>
                    <a:pt x="226" y="64"/>
                  </a:cubicBezTo>
                  <a:cubicBezTo>
                    <a:pt x="197" y="27"/>
                    <a:pt x="131" y="0"/>
                    <a:pt x="94" y="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5" name="Freeform 272">
              <a:extLst>
                <a:ext uri="{FF2B5EF4-FFF2-40B4-BE49-F238E27FC236}">
                  <a16:creationId xmlns:a16="http://schemas.microsoft.com/office/drawing/2014/main" xmlns="" id="{150B1960-FC83-4AC4-BEF5-99BD48B5A0D6}"/>
                </a:ext>
              </a:extLst>
            </p:cNvPr>
            <p:cNvSpPr>
              <a:spLocks/>
            </p:cNvSpPr>
            <p:nvPr/>
          </p:nvSpPr>
          <p:spPr bwMode="auto">
            <a:xfrm>
              <a:off x="5693378" y="2878849"/>
              <a:ext cx="363538" cy="736600"/>
            </a:xfrm>
            <a:custGeom>
              <a:avLst/>
              <a:gdLst>
                <a:gd name="T0" fmla="*/ 137 w 1766"/>
                <a:gd name="T1" fmla="*/ 637 h 3586"/>
                <a:gd name="T2" fmla="*/ 617 w 1766"/>
                <a:gd name="T3" fmla="*/ 389 h 3586"/>
                <a:gd name="T4" fmla="*/ 1131 w 1766"/>
                <a:gd name="T5" fmla="*/ 636 h 3586"/>
                <a:gd name="T6" fmla="*/ 1449 w 1766"/>
                <a:gd name="T7" fmla="*/ 1733 h 3586"/>
                <a:gd name="T8" fmla="*/ 1158 w 1766"/>
                <a:gd name="T9" fmla="*/ 2724 h 3586"/>
                <a:gd name="T10" fmla="*/ 488 w 1766"/>
                <a:gd name="T11" fmla="*/ 3466 h 3586"/>
                <a:gd name="T12" fmla="*/ 560 w 1766"/>
                <a:gd name="T13" fmla="*/ 3559 h 3586"/>
                <a:gd name="T14" fmla="*/ 1473 w 1766"/>
                <a:gd name="T15" fmla="*/ 2736 h 3586"/>
                <a:gd name="T16" fmla="*/ 1705 w 1766"/>
                <a:gd name="T17" fmla="*/ 1432 h 3586"/>
                <a:gd name="T18" fmla="*/ 1125 w 1766"/>
                <a:gd name="T19" fmla="*/ 266 h 3586"/>
                <a:gd name="T20" fmla="*/ 42 w 1766"/>
                <a:gd name="T21" fmla="*/ 541 h 3586"/>
                <a:gd name="T22" fmla="*/ 137 w 1766"/>
                <a:gd name="T23" fmla="*/ 637 h 3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6" h="3586">
                  <a:moveTo>
                    <a:pt x="137" y="637"/>
                  </a:moveTo>
                  <a:cubicBezTo>
                    <a:pt x="292" y="550"/>
                    <a:pt x="438" y="422"/>
                    <a:pt x="617" y="389"/>
                  </a:cubicBezTo>
                  <a:cubicBezTo>
                    <a:pt x="821" y="351"/>
                    <a:pt x="1012" y="481"/>
                    <a:pt x="1131" y="636"/>
                  </a:cubicBezTo>
                  <a:cubicBezTo>
                    <a:pt x="1361" y="935"/>
                    <a:pt x="1447" y="1363"/>
                    <a:pt x="1449" y="1733"/>
                  </a:cubicBezTo>
                  <a:cubicBezTo>
                    <a:pt x="1452" y="2099"/>
                    <a:pt x="1369" y="2424"/>
                    <a:pt x="1158" y="2724"/>
                  </a:cubicBezTo>
                  <a:cubicBezTo>
                    <a:pt x="966" y="2999"/>
                    <a:pt x="732" y="3238"/>
                    <a:pt x="488" y="3466"/>
                  </a:cubicBezTo>
                  <a:cubicBezTo>
                    <a:pt x="436" y="3514"/>
                    <a:pt x="502" y="3586"/>
                    <a:pt x="560" y="3559"/>
                  </a:cubicBezTo>
                  <a:cubicBezTo>
                    <a:pt x="928" y="3384"/>
                    <a:pt x="1256" y="3080"/>
                    <a:pt x="1473" y="2736"/>
                  </a:cubicBezTo>
                  <a:cubicBezTo>
                    <a:pt x="1719" y="2347"/>
                    <a:pt x="1766" y="1882"/>
                    <a:pt x="1705" y="1432"/>
                  </a:cubicBezTo>
                  <a:cubicBezTo>
                    <a:pt x="1648" y="1017"/>
                    <a:pt x="1492" y="513"/>
                    <a:pt x="1125" y="266"/>
                  </a:cubicBezTo>
                  <a:cubicBezTo>
                    <a:pt x="730" y="0"/>
                    <a:pt x="296" y="177"/>
                    <a:pt x="42" y="541"/>
                  </a:cubicBezTo>
                  <a:cubicBezTo>
                    <a:pt x="0" y="601"/>
                    <a:pt x="80" y="669"/>
                    <a:pt x="137" y="6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6" name="Freeform 273">
              <a:extLst>
                <a:ext uri="{FF2B5EF4-FFF2-40B4-BE49-F238E27FC236}">
                  <a16:creationId xmlns:a16="http://schemas.microsoft.com/office/drawing/2014/main" xmlns="" id="{53D71934-9102-4C10-8507-940B6FF2EA0F}"/>
                </a:ext>
              </a:extLst>
            </p:cNvPr>
            <p:cNvSpPr>
              <a:spLocks/>
            </p:cNvSpPr>
            <p:nvPr/>
          </p:nvSpPr>
          <p:spPr bwMode="auto">
            <a:xfrm>
              <a:off x="5793391" y="3148724"/>
              <a:ext cx="122238" cy="261938"/>
            </a:xfrm>
            <a:custGeom>
              <a:avLst/>
              <a:gdLst>
                <a:gd name="T0" fmla="*/ 154 w 590"/>
                <a:gd name="T1" fmla="*/ 1194 h 1267"/>
                <a:gd name="T2" fmla="*/ 366 w 590"/>
                <a:gd name="T3" fmla="*/ 665 h 1267"/>
                <a:gd name="T4" fmla="*/ 478 w 590"/>
                <a:gd name="T5" fmla="*/ 425 h 1267"/>
                <a:gd name="T6" fmla="*/ 570 w 590"/>
                <a:gd name="T7" fmla="*/ 133 h 1267"/>
                <a:gd name="T8" fmla="*/ 570 w 590"/>
                <a:gd name="T9" fmla="*/ 184 h 1267"/>
                <a:gd name="T10" fmla="*/ 589 w 590"/>
                <a:gd name="T11" fmla="*/ 61 h 1267"/>
                <a:gd name="T12" fmla="*/ 526 w 590"/>
                <a:gd name="T13" fmla="*/ 13 h 1267"/>
                <a:gd name="T14" fmla="*/ 411 w 590"/>
                <a:gd name="T15" fmla="*/ 91 h 1267"/>
                <a:gd name="T16" fmla="*/ 453 w 590"/>
                <a:gd name="T17" fmla="*/ 66 h 1267"/>
                <a:gd name="T18" fmla="*/ 255 w 590"/>
                <a:gd name="T19" fmla="*/ 294 h 1267"/>
                <a:gd name="T20" fmla="*/ 128 w 590"/>
                <a:gd name="T21" fmla="*/ 579 h 1267"/>
                <a:gd name="T22" fmla="*/ 8 w 590"/>
                <a:gd name="T23" fmla="*/ 1154 h 1267"/>
                <a:gd name="T24" fmla="*/ 154 w 590"/>
                <a:gd name="T25" fmla="*/ 1194 h 1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1267">
                  <a:moveTo>
                    <a:pt x="154" y="1194"/>
                  </a:moveTo>
                  <a:cubicBezTo>
                    <a:pt x="238" y="1022"/>
                    <a:pt x="292" y="841"/>
                    <a:pt x="366" y="665"/>
                  </a:cubicBezTo>
                  <a:cubicBezTo>
                    <a:pt x="400" y="583"/>
                    <a:pt x="441" y="505"/>
                    <a:pt x="478" y="425"/>
                  </a:cubicBezTo>
                  <a:cubicBezTo>
                    <a:pt x="521" y="331"/>
                    <a:pt x="586" y="239"/>
                    <a:pt x="570" y="133"/>
                  </a:cubicBezTo>
                  <a:lnTo>
                    <a:pt x="570" y="184"/>
                  </a:lnTo>
                  <a:cubicBezTo>
                    <a:pt x="579" y="142"/>
                    <a:pt x="590" y="104"/>
                    <a:pt x="589" y="61"/>
                  </a:cubicBezTo>
                  <a:cubicBezTo>
                    <a:pt x="588" y="32"/>
                    <a:pt x="557" y="0"/>
                    <a:pt x="526" y="13"/>
                  </a:cubicBezTo>
                  <a:cubicBezTo>
                    <a:pt x="481" y="32"/>
                    <a:pt x="448" y="59"/>
                    <a:pt x="411" y="91"/>
                  </a:cubicBezTo>
                  <a:lnTo>
                    <a:pt x="453" y="66"/>
                  </a:lnTo>
                  <a:cubicBezTo>
                    <a:pt x="353" y="102"/>
                    <a:pt x="304" y="207"/>
                    <a:pt x="255" y="294"/>
                  </a:cubicBezTo>
                  <a:cubicBezTo>
                    <a:pt x="204" y="385"/>
                    <a:pt x="165" y="483"/>
                    <a:pt x="128" y="579"/>
                  </a:cubicBezTo>
                  <a:cubicBezTo>
                    <a:pt x="56" y="766"/>
                    <a:pt x="0" y="953"/>
                    <a:pt x="8" y="1154"/>
                  </a:cubicBezTo>
                  <a:cubicBezTo>
                    <a:pt x="11" y="1226"/>
                    <a:pt x="117" y="1267"/>
                    <a:pt x="154" y="119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7" name="Freeform 274">
              <a:extLst>
                <a:ext uri="{FF2B5EF4-FFF2-40B4-BE49-F238E27FC236}">
                  <a16:creationId xmlns:a16="http://schemas.microsoft.com/office/drawing/2014/main" xmlns="" id="{693C706B-2E6C-4B40-A328-7BEBCD84B67E}"/>
                </a:ext>
              </a:extLst>
            </p:cNvPr>
            <p:cNvSpPr>
              <a:spLocks/>
            </p:cNvSpPr>
            <p:nvPr/>
          </p:nvSpPr>
          <p:spPr bwMode="auto">
            <a:xfrm>
              <a:off x="5852128" y="3248737"/>
              <a:ext cx="82550" cy="117475"/>
            </a:xfrm>
            <a:custGeom>
              <a:avLst/>
              <a:gdLst>
                <a:gd name="T0" fmla="*/ 24 w 403"/>
                <a:gd name="T1" fmla="*/ 126 h 573"/>
                <a:gd name="T2" fmla="*/ 105 w 403"/>
                <a:gd name="T3" fmla="*/ 201 h 573"/>
                <a:gd name="T4" fmla="*/ 122 w 403"/>
                <a:gd name="T5" fmla="*/ 220 h 573"/>
                <a:gd name="T6" fmla="*/ 131 w 403"/>
                <a:gd name="T7" fmla="*/ 230 h 573"/>
                <a:gd name="T8" fmla="*/ 136 w 403"/>
                <a:gd name="T9" fmla="*/ 236 h 573"/>
                <a:gd name="T10" fmla="*/ 139 w 403"/>
                <a:gd name="T11" fmla="*/ 241 h 573"/>
                <a:gd name="T12" fmla="*/ 147 w 403"/>
                <a:gd name="T13" fmla="*/ 251 h 573"/>
                <a:gd name="T14" fmla="*/ 162 w 403"/>
                <a:gd name="T15" fmla="*/ 276 h 573"/>
                <a:gd name="T16" fmla="*/ 215 w 403"/>
                <a:gd name="T17" fmla="*/ 371 h 573"/>
                <a:gd name="T18" fmla="*/ 221 w 403"/>
                <a:gd name="T19" fmla="*/ 386 h 573"/>
                <a:gd name="T20" fmla="*/ 220 w 403"/>
                <a:gd name="T21" fmla="*/ 383 h 573"/>
                <a:gd name="T22" fmla="*/ 230 w 403"/>
                <a:gd name="T23" fmla="*/ 407 h 573"/>
                <a:gd name="T24" fmla="*/ 251 w 403"/>
                <a:gd name="T25" fmla="*/ 455 h 573"/>
                <a:gd name="T26" fmla="*/ 271 w 403"/>
                <a:gd name="T27" fmla="*/ 479 h 573"/>
                <a:gd name="T28" fmla="*/ 253 w 403"/>
                <a:gd name="T29" fmla="*/ 448 h 573"/>
                <a:gd name="T30" fmla="*/ 288 w 403"/>
                <a:gd name="T31" fmla="*/ 543 h 573"/>
                <a:gd name="T32" fmla="*/ 361 w 403"/>
                <a:gd name="T33" fmla="*/ 543 h 573"/>
                <a:gd name="T34" fmla="*/ 391 w 403"/>
                <a:gd name="T35" fmla="*/ 430 h 573"/>
                <a:gd name="T36" fmla="*/ 382 w 403"/>
                <a:gd name="T37" fmla="*/ 465 h 573"/>
                <a:gd name="T38" fmla="*/ 398 w 403"/>
                <a:gd name="T39" fmla="*/ 426 h 573"/>
                <a:gd name="T40" fmla="*/ 396 w 403"/>
                <a:gd name="T41" fmla="*/ 365 h 573"/>
                <a:gd name="T42" fmla="*/ 383 w 403"/>
                <a:gd name="T43" fmla="*/ 307 h 573"/>
                <a:gd name="T44" fmla="*/ 317 w 403"/>
                <a:gd name="T45" fmla="*/ 172 h 573"/>
                <a:gd name="T46" fmla="*/ 227 w 403"/>
                <a:gd name="T47" fmla="*/ 79 h 573"/>
                <a:gd name="T48" fmla="*/ 165 w 403"/>
                <a:gd name="T49" fmla="*/ 37 h 573"/>
                <a:gd name="T50" fmla="*/ 93 w 403"/>
                <a:gd name="T51" fmla="*/ 9 h 573"/>
                <a:gd name="T52" fmla="*/ 13 w 403"/>
                <a:gd name="T53" fmla="*/ 41 h 573"/>
                <a:gd name="T54" fmla="*/ 24 w 403"/>
                <a:gd name="T55" fmla="*/ 12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573">
                  <a:moveTo>
                    <a:pt x="24" y="126"/>
                  </a:moveTo>
                  <a:cubicBezTo>
                    <a:pt x="53" y="149"/>
                    <a:pt x="79" y="175"/>
                    <a:pt x="105" y="201"/>
                  </a:cubicBezTo>
                  <a:cubicBezTo>
                    <a:pt x="111" y="207"/>
                    <a:pt x="117" y="214"/>
                    <a:pt x="122" y="220"/>
                  </a:cubicBezTo>
                  <a:cubicBezTo>
                    <a:pt x="125" y="223"/>
                    <a:pt x="128" y="227"/>
                    <a:pt x="131" y="230"/>
                  </a:cubicBezTo>
                  <a:cubicBezTo>
                    <a:pt x="132" y="231"/>
                    <a:pt x="144" y="247"/>
                    <a:pt x="136" y="236"/>
                  </a:cubicBezTo>
                  <a:cubicBezTo>
                    <a:pt x="129" y="227"/>
                    <a:pt x="138" y="239"/>
                    <a:pt x="139" y="241"/>
                  </a:cubicBezTo>
                  <a:cubicBezTo>
                    <a:pt x="142" y="244"/>
                    <a:pt x="144" y="248"/>
                    <a:pt x="147" y="251"/>
                  </a:cubicBezTo>
                  <a:cubicBezTo>
                    <a:pt x="152" y="259"/>
                    <a:pt x="157" y="268"/>
                    <a:pt x="162" y="276"/>
                  </a:cubicBezTo>
                  <a:cubicBezTo>
                    <a:pt x="181" y="307"/>
                    <a:pt x="199" y="339"/>
                    <a:pt x="215" y="371"/>
                  </a:cubicBezTo>
                  <a:cubicBezTo>
                    <a:pt x="217" y="376"/>
                    <a:pt x="219" y="381"/>
                    <a:pt x="221" y="386"/>
                  </a:cubicBezTo>
                  <a:cubicBezTo>
                    <a:pt x="228" y="399"/>
                    <a:pt x="220" y="383"/>
                    <a:pt x="220" y="383"/>
                  </a:cubicBezTo>
                  <a:cubicBezTo>
                    <a:pt x="221" y="383"/>
                    <a:pt x="229" y="405"/>
                    <a:pt x="230" y="407"/>
                  </a:cubicBezTo>
                  <a:cubicBezTo>
                    <a:pt x="235" y="424"/>
                    <a:pt x="240" y="441"/>
                    <a:pt x="251" y="455"/>
                  </a:cubicBezTo>
                  <a:cubicBezTo>
                    <a:pt x="257" y="463"/>
                    <a:pt x="264" y="471"/>
                    <a:pt x="271" y="479"/>
                  </a:cubicBezTo>
                  <a:lnTo>
                    <a:pt x="253" y="448"/>
                  </a:lnTo>
                  <a:cubicBezTo>
                    <a:pt x="266" y="480"/>
                    <a:pt x="274" y="513"/>
                    <a:pt x="288" y="543"/>
                  </a:cubicBezTo>
                  <a:cubicBezTo>
                    <a:pt x="302" y="573"/>
                    <a:pt x="345" y="567"/>
                    <a:pt x="361" y="543"/>
                  </a:cubicBezTo>
                  <a:cubicBezTo>
                    <a:pt x="382" y="510"/>
                    <a:pt x="387" y="468"/>
                    <a:pt x="391" y="430"/>
                  </a:cubicBezTo>
                  <a:cubicBezTo>
                    <a:pt x="388" y="442"/>
                    <a:pt x="385" y="453"/>
                    <a:pt x="382" y="465"/>
                  </a:cubicBezTo>
                  <a:cubicBezTo>
                    <a:pt x="387" y="453"/>
                    <a:pt x="394" y="439"/>
                    <a:pt x="398" y="426"/>
                  </a:cubicBezTo>
                  <a:cubicBezTo>
                    <a:pt x="403" y="405"/>
                    <a:pt x="399" y="386"/>
                    <a:pt x="396" y="365"/>
                  </a:cubicBezTo>
                  <a:cubicBezTo>
                    <a:pt x="393" y="346"/>
                    <a:pt x="389" y="326"/>
                    <a:pt x="383" y="307"/>
                  </a:cubicBezTo>
                  <a:cubicBezTo>
                    <a:pt x="370" y="257"/>
                    <a:pt x="348" y="213"/>
                    <a:pt x="317" y="172"/>
                  </a:cubicBezTo>
                  <a:cubicBezTo>
                    <a:pt x="290" y="138"/>
                    <a:pt x="261" y="106"/>
                    <a:pt x="227" y="79"/>
                  </a:cubicBezTo>
                  <a:cubicBezTo>
                    <a:pt x="207" y="63"/>
                    <a:pt x="188" y="47"/>
                    <a:pt x="165" y="37"/>
                  </a:cubicBezTo>
                  <a:cubicBezTo>
                    <a:pt x="142" y="26"/>
                    <a:pt x="117" y="17"/>
                    <a:pt x="93" y="9"/>
                  </a:cubicBezTo>
                  <a:cubicBezTo>
                    <a:pt x="64" y="0"/>
                    <a:pt x="27" y="14"/>
                    <a:pt x="13" y="41"/>
                  </a:cubicBezTo>
                  <a:cubicBezTo>
                    <a:pt x="0" y="66"/>
                    <a:pt x="0" y="106"/>
                    <a:pt x="24" y="1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8" name="Freeform 275">
              <a:extLst>
                <a:ext uri="{FF2B5EF4-FFF2-40B4-BE49-F238E27FC236}">
                  <a16:creationId xmlns:a16="http://schemas.microsoft.com/office/drawing/2014/main" xmlns="" id="{7B2E7B82-8296-4B16-B028-AD678391F72B}"/>
                </a:ext>
              </a:extLst>
            </p:cNvPr>
            <p:cNvSpPr>
              <a:spLocks/>
            </p:cNvSpPr>
            <p:nvPr/>
          </p:nvSpPr>
          <p:spPr bwMode="auto">
            <a:xfrm>
              <a:off x="3385153" y="3026487"/>
              <a:ext cx="474663" cy="809625"/>
            </a:xfrm>
            <a:custGeom>
              <a:avLst/>
              <a:gdLst>
                <a:gd name="T0" fmla="*/ 1622 w 2309"/>
                <a:gd name="T1" fmla="*/ 348 h 3942"/>
                <a:gd name="T2" fmla="*/ 409 w 2309"/>
                <a:gd name="T3" fmla="*/ 475 h 3942"/>
                <a:gd name="T4" fmla="*/ 75 w 2309"/>
                <a:gd name="T5" fmla="*/ 1894 h 3942"/>
                <a:gd name="T6" fmla="*/ 756 w 2309"/>
                <a:gd name="T7" fmla="*/ 3303 h 3942"/>
                <a:gd name="T8" fmla="*/ 2204 w 2309"/>
                <a:gd name="T9" fmla="*/ 3802 h 3942"/>
                <a:gd name="T10" fmla="*/ 2180 w 2309"/>
                <a:gd name="T11" fmla="*/ 3625 h 3942"/>
                <a:gd name="T12" fmla="*/ 991 w 2309"/>
                <a:gd name="T13" fmla="*/ 3143 h 3942"/>
                <a:gd name="T14" fmla="*/ 379 w 2309"/>
                <a:gd name="T15" fmla="*/ 1999 h 3942"/>
                <a:gd name="T16" fmla="*/ 530 w 2309"/>
                <a:gd name="T17" fmla="*/ 768 h 3942"/>
                <a:gd name="T18" fmla="*/ 988 w 2309"/>
                <a:gd name="T19" fmla="*/ 461 h 3942"/>
                <a:gd name="T20" fmla="*/ 1520 w 2309"/>
                <a:gd name="T21" fmla="*/ 522 h 3942"/>
                <a:gd name="T22" fmla="*/ 1622 w 2309"/>
                <a:gd name="T23" fmla="*/ 348 h 3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09" h="3942">
                  <a:moveTo>
                    <a:pt x="1622" y="348"/>
                  </a:moveTo>
                  <a:cubicBezTo>
                    <a:pt x="1300" y="0"/>
                    <a:pt x="702" y="180"/>
                    <a:pt x="409" y="475"/>
                  </a:cubicBezTo>
                  <a:cubicBezTo>
                    <a:pt x="44" y="842"/>
                    <a:pt x="0" y="1409"/>
                    <a:pt x="75" y="1894"/>
                  </a:cubicBezTo>
                  <a:cubicBezTo>
                    <a:pt x="156" y="2414"/>
                    <a:pt x="381" y="2928"/>
                    <a:pt x="756" y="3303"/>
                  </a:cubicBezTo>
                  <a:cubicBezTo>
                    <a:pt x="1117" y="3663"/>
                    <a:pt x="1688" y="3942"/>
                    <a:pt x="2204" y="3802"/>
                  </a:cubicBezTo>
                  <a:cubicBezTo>
                    <a:pt x="2309" y="3774"/>
                    <a:pt x="2277" y="3635"/>
                    <a:pt x="2180" y="3625"/>
                  </a:cubicBezTo>
                  <a:cubicBezTo>
                    <a:pt x="1734" y="3577"/>
                    <a:pt x="1325" y="3460"/>
                    <a:pt x="991" y="3143"/>
                  </a:cubicBezTo>
                  <a:cubicBezTo>
                    <a:pt x="669" y="2839"/>
                    <a:pt x="474" y="2427"/>
                    <a:pt x="379" y="1999"/>
                  </a:cubicBezTo>
                  <a:cubicBezTo>
                    <a:pt x="291" y="1597"/>
                    <a:pt x="279" y="1118"/>
                    <a:pt x="530" y="768"/>
                  </a:cubicBezTo>
                  <a:cubicBezTo>
                    <a:pt x="641" y="614"/>
                    <a:pt x="805" y="510"/>
                    <a:pt x="988" y="461"/>
                  </a:cubicBezTo>
                  <a:cubicBezTo>
                    <a:pt x="1178" y="410"/>
                    <a:pt x="1342" y="453"/>
                    <a:pt x="1520" y="522"/>
                  </a:cubicBezTo>
                  <a:cubicBezTo>
                    <a:pt x="1624" y="562"/>
                    <a:pt x="1687" y="418"/>
                    <a:pt x="1622" y="3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79" name="Freeform 276">
              <a:extLst>
                <a:ext uri="{FF2B5EF4-FFF2-40B4-BE49-F238E27FC236}">
                  <a16:creationId xmlns:a16="http://schemas.microsoft.com/office/drawing/2014/main" xmlns="" id="{ADFD3CB5-DA0E-4FB3-AFA6-DC35FE265835}"/>
                </a:ext>
              </a:extLst>
            </p:cNvPr>
            <p:cNvSpPr>
              <a:spLocks/>
            </p:cNvSpPr>
            <p:nvPr/>
          </p:nvSpPr>
          <p:spPr bwMode="auto">
            <a:xfrm>
              <a:off x="3542316" y="3358274"/>
              <a:ext cx="214313" cy="249238"/>
            </a:xfrm>
            <a:custGeom>
              <a:avLst/>
              <a:gdLst>
                <a:gd name="T0" fmla="*/ 222 w 1041"/>
                <a:gd name="T1" fmla="*/ 268 h 1216"/>
                <a:gd name="T2" fmla="*/ 205 w 1041"/>
                <a:gd name="T3" fmla="*/ 269 h 1216"/>
                <a:gd name="T4" fmla="*/ 195 w 1041"/>
                <a:gd name="T5" fmla="*/ 267 h 1216"/>
                <a:gd name="T6" fmla="*/ 203 w 1041"/>
                <a:gd name="T7" fmla="*/ 270 h 1216"/>
                <a:gd name="T8" fmla="*/ 208 w 1041"/>
                <a:gd name="T9" fmla="*/ 274 h 1216"/>
                <a:gd name="T10" fmla="*/ 221 w 1041"/>
                <a:gd name="T11" fmla="*/ 286 h 1216"/>
                <a:gd name="T12" fmla="*/ 230 w 1041"/>
                <a:gd name="T13" fmla="*/ 293 h 1216"/>
                <a:gd name="T14" fmla="*/ 263 w 1041"/>
                <a:gd name="T15" fmla="*/ 335 h 1216"/>
                <a:gd name="T16" fmla="*/ 317 w 1041"/>
                <a:gd name="T17" fmla="*/ 398 h 1216"/>
                <a:gd name="T18" fmla="*/ 472 w 1041"/>
                <a:gd name="T19" fmla="*/ 605 h 1216"/>
                <a:gd name="T20" fmla="*/ 634 w 1041"/>
                <a:gd name="T21" fmla="*/ 854 h 1216"/>
                <a:gd name="T22" fmla="*/ 702 w 1041"/>
                <a:gd name="T23" fmla="*/ 967 h 1216"/>
                <a:gd name="T24" fmla="*/ 796 w 1041"/>
                <a:gd name="T25" fmla="*/ 1106 h 1216"/>
                <a:gd name="T26" fmla="*/ 853 w 1041"/>
                <a:gd name="T27" fmla="*/ 1148 h 1216"/>
                <a:gd name="T28" fmla="*/ 911 w 1041"/>
                <a:gd name="T29" fmla="*/ 1190 h 1216"/>
                <a:gd name="T30" fmla="*/ 1030 w 1041"/>
                <a:gd name="T31" fmla="*/ 1112 h 1216"/>
                <a:gd name="T32" fmla="*/ 1030 w 1041"/>
                <a:gd name="T33" fmla="*/ 970 h 1216"/>
                <a:gd name="T34" fmla="*/ 976 w 1041"/>
                <a:gd name="T35" fmla="*/ 834 h 1216"/>
                <a:gd name="T36" fmla="*/ 633 w 1041"/>
                <a:gd name="T37" fmla="*/ 315 h 1216"/>
                <a:gd name="T38" fmla="*/ 394 w 1041"/>
                <a:gd name="T39" fmla="*/ 74 h 1216"/>
                <a:gd name="T40" fmla="*/ 67 w 1041"/>
                <a:gd name="T41" fmla="*/ 113 h 1216"/>
                <a:gd name="T42" fmla="*/ 222 w 1041"/>
                <a:gd name="T43" fmla="*/ 26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1" h="1216">
                  <a:moveTo>
                    <a:pt x="222" y="268"/>
                  </a:moveTo>
                  <a:cubicBezTo>
                    <a:pt x="248" y="250"/>
                    <a:pt x="209" y="267"/>
                    <a:pt x="205" y="269"/>
                  </a:cubicBezTo>
                  <a:cubicBezTo>
                    <a:pt x="201" y="268"/>
                    <a:pt x="198" y="268"/>
                    <a:pt x="195" y="267"/>
                  </a:cubicBezTo>
                  <a:cubicBezTo>
                    <a:pt x="208" y="271"/>
                    <a:pt x="210" y="272"/>
                    <a:pt x="203" y="270"/>
                  </a:cubicBezTo>
                  <a:cubicBezTo>
                    <a:pt x="193" y="260"/>
                    <a:pt x="218" y="282"/>
                    <a:pt x="208" y="274"/>
                  </a:cubicBezTo>
                  <a:cubicBezTo>
                    <a:pt x="198" y="265"/>
                    <a:pt x="220" y="284"/>
                    <a:pt x="221" y="286"/>
                  </a:cubicBezTo>
                  <a:cubicBezTo>
                    <a:pt x="225" y="290"/>
                    <a:pt x="247" y="311"/>
                    <a:pt x="230" y="293"/>
                  </a:cubicBezTo>
                  <a:cubicBezTo>
                    <a:pt x="242" y="306"/>
                    <a:pt x="252" y="321"/>
                    <a:pt x="263" y="335"/>
                  </a:cubicBezTo>
                  <a:cubicBezTo>
                    <a:pt x="281" y="356"/>
                    <a:pt x="299" y="377"/>
                    <a:pt x="317" y="398"/>
                  </a:cubicBezTo>
                  <a:cubicBezTo>
                    <a:pt x="373" y="465"/>
                    <a:pt x="418" y="526"/>
                    <a:pt x="472" y="605"/>
                  </a:cubicBezTo>
                  <a:cubicBezTo>
                    <a:pt x="528" y="687"/>
                    <a:pt x="583" y="768"/>
                    <a:pt x="634" y="854"/>
                  </a:cubicBezTo>
                  <a:cubicBezTo>
                    <a:pt x="656" y="892"/>
                    <a:pt x="677" y="931"/>
                    <a:pt x="702" y="967"/>
                  </a:cubicBezTo>
                  <a:cubicBezTo>
                    <a:pt x="732" y="1012"/>
                    <a:pt x="758" y="1068"/>
                    <a:pt x="796" y="1106"/>
                  </a:cubicBezTo>
                  <a:cubicBezTo>
                    <a:pt x="819" y="1130"/>
                    <a:pt x="832" y="1132"/>
                    <a:pt x="853" y="1148"/>
                  </a:cubicBezTo>
                  <a:cubicBezTo>
                    <a:pt x="871" y="1163"/>
                    <a:pt x="889" y="1181"/>
                    <a:pt x="911" y="1190"/>
                  </a:cubicBezTo>
                  <a:cubicBezTo>
                    <a:pt x="971" y="1216"/>
                    <a:pt x="1024" y="1171"/>
                    <a:pt x="1030" y="1112"/>
                  </a:cubicBezTo>
                  <a:cubicBezTo>
                    <a:pt x="1034" y="1068"/>
                    <a:pt x="1041" y="1012"/>
                    <a:pt x="1030" y="970"/>
                  </a:cubicBezTo>
                  <a:cubicBezTo>
                    <a:pt x="1018" y="923"/>
                    <a:pt x="995" y="878"/>
                    <a:pt x="976" y="834"/>
                  </a:cubicBezTo>
                  <a:cubicBezTo>
                    <a:pt x="897" y="645"/>
                    <a:pt x="764" y="470"/>
                    <a:pt x="633" y="315"/>
                  </a:cubicBezTo>
                  <a:cubicBezTo>
                    <a:pt x="562" y="230"/>
                    <a:pt x="487" y="133"/>
                    <a:pt x="394" y="74"/>
                  </a:cubicBezTo>
                  <a:cubicBezTo>
                    <a:pt x="283" y="4"/>
                    <a:pt x="148" y="0"/>
                    <a:pt x="67" y="113"/>
                  </a:cubicBezTo>
                  <a:cubicBezTo>
                    <a:pt x="0" y="204"/>
                    <a:pt x="131" y="332"/>
                    <a:pt x="222"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0" name="Freeform 277">
              <a:extLst>
                <a:ext uri="{FF2B5EF4-FFF2-40B4-BE49-F238E27FC236}">
                  <a16:creationId xmlns:a16="http://schemas.microsoft.com/office/drawing/2014/main" xmlns="" id="{968B313F-E815-46A2-B6F3-080398D15D2B}"/>
                </a:ext>
              </a:extLst>
            </p:cNvPr>
            <p:cNvSpPr>
              <a:spLocks/>
            </p:cNvSpPr>
            <p:nvPr/>
          </p:nvSpPr>
          <p:spPr bwMode="auto">
            <a:xfrm>
              <a:off x="3542316" y="3461462"/>
              <a:ext cx="153988" cy="60325"/>
            </a:xfrm>
            <a:custGeom>
              <a:avLst/>
              <a:gdLst>
                <a:gd name="T0" fmla="*/ 96 w 753"/>
                <a:gd name="T1" fmla="*/ 291 h 292"/>
                <a:gd name="T2" fmla="*/ 164 w 753"/>
                <a:gd name="T3" fmla="*/ 290 h 292"/>
                <a:gd name="T4" fmla="*/ 210 w 753"/>
                <a:gd name="T5" fmla="*/ 289 h 292"/>
                <a:gd name="T6" fmla="*/ 234 w 753"/>
                <a:gd name="T7" fmla="*/ 285 h 292"/>
                <a:gd name="T8" fmla="*/ 372 w 753"/>
                <a:gd name="T9" fmla="*/ 272 h 292"/>
                <a:gd name="T10" fmla="*/ 512 w 753"/>
                <a:gd name="T11" fmla="*/ 273 h 292"/>
                <a:gd name="T12" fmla="*/ 609 w 753"/>
                <a:gd name="T13" fmla="*/ 273 h 292"/>
                <a:gd name="T14" fmla="*/ 711 w 753"/>
                <a:gd name="T15" fmla="*/ 221 h 292"/>
                <a:gd name="T16" fmla="*/ 670 w 753"/>
                <a:gd name="T17" fmla="*/ 245 h 292"/>
                <a:gd name="T18" fmla="*/ 688 w 753"/>
                <a:gd name="T19" fmla="*/ 241 h 292"/>
                <a:gd name="T20" fmla="*/ 748 w 753"/>
                <a:gd name="T21" fmla="*/ 171 h 292"/>
                <a:gd name="T22" fmla="*/ 708 w 753"/>
                <a:gd name="T23" fmla="*/ 87 h 292"/>
                <a:gd name="T24" fmla="*/ 692 w 753"/>
                <a:gd name="T25" fmla="*/ 75 h 292"/>
                <a:gd name="T26" fmla="*/ 735 w 753"/>
                <a:gd name="T27" fmla="*/ 131 h 292"/>
                <a:gd name="T28" fmla="*/ 675 w 753"/>
                <a:gd name="T29" fmla="*/ 47 h 292"/>
                <a:gd name="T30" fmla="*/ 641 w 753"/>
                <a:gd name="T31" fmla="*/ 28 h 292"/>
                <a:gd name="T32" fmla="*/ 522 w 753"/>
                <a:gd name="T33" fmla="*/ 3 h 292"/>
                <a:gd name="T34" fmla="*/ 367 w 753"/>
                <a:gd name="T35" fmla="*/ 6 h 292"/>
                <a:gd name="T36" fmla="*/ 191 w 753"/>
                <a:gd name="T37" fmla="*/ 41 h 292"/>
                <a:gd name="T38" fmla="*/ 107 w 753"/>
                <a:gd name="T39" fmla="*/ 79 h 292"/>
                <a:gd name="T40" fmla="*/ 32 w 753"/>
                <a:gd name="T41" fmla="*/ 137 h 292"/>
                <a:gd name="T42" fmla="*/ 13 w 753"/>
                <a:gd name="T43" fmla="*/ 235 h 292"/>
                <a:gd name="T44" fmla="*/ 96 w 753"/>
                <a:gd name="T45" fmla="*/ 29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3" h="292">
                  <a:moveTo>
                    <a:pt x="96" y="291"/>
                  </a:moveTo>
                  <a:cubicBezTo>
                    <a:pt x="118" y="290"/>
                    <a:pt x="141" y="290"/>
                    <a:pt x="164" y="290"/>
                  </a:cubicBezTo>
                  <a:cubicBezTo>
                    <a:pt x="180" y="291"/>
                    <a:pt x="194" y="291"/>
                    <a:pt x="210" y="289"/>
                  </a:cubicBezTo>
                  <a:cubicBezTo>
                    <a:pt x="214" y="288"/>
                    <a:pt x="269" y="278"/>
                    <a:pt x="234" y="285"/>
                  </a:cubicBezTo>
                  <a:cubicBezTo>
                    <a:pt x="279" y="276"/>
                    <a:pt x="327" y="275"/>
                    <a:pt x="372" y="272"/>
                  </a:cubicBezTo>
                  <a:cubicBezTo>
                    <a:pt x="419" y="269"/>
                    <a:pt x="466" y="269"/>
                    <a:pt x="512" y="273"/>
                  </a:cubicBezTo>
                  <a:cubicBezTo>
                    <a:pt x="546" y="275"/>
                    <a:pt x="575" y="279"/>
                    <a:pt x="609" y="273"/>
                  </a:cubicBezTo>
                  <a:cubicBezTo>
                    <a:pt x="650" y="265"/>
                    <a:pt x="682" y="253"/>
                    <a:pt x="711" y="221"/>
                  </a:cubicBezTo>
                  <a:cubicBezTo>
                    <a:pt x="697" y="229"/>
                    <a:pt x="684" y="237"/>
                    <a:pt x="670" y="245"/>
                  </a:cubicBezTo>
                  <a:cubicBezTo>
                    <a:pt x="676" y="244"/>
                    <a:pt x="682" y="242"/>
                    <a:pt x="688" y="241"/>
                  </a:cubicBezTo>
                  <a:cubicBezTo>
                    <a:pt x="720" y="234"/>
                    <a:pt x="744" y="202"/>
                    <a:pt x="748" y="171"/>
                  </a:cubicBezTo>
                  <a:cubicBezTo>
                    <a:pt x="753" y="135"/>
                    <a:pt x="736" y="108"/>
                    <a:pt x="708" y="87"/>
                  </a:cubicBezTo>
                  <a:cubicBezTo>
                    <a:pt x="703" y="83"/>
                    <a:pt x="698" y="79"/>
                    <a:pt x="692" y="75"/>
                  </a:cubicBezTo>
                  <a:cubicBezTo>
                    <a:pt x="706" y="94"/>
                    <a:pt x="721" y="112"/>
                    <a:pt x="735" y="131"/>
                  </a:cubicBezTo>
                  <a:cubicBezTo>
                    <a:pt x="721" y="95"/>
                    <a:pt x="708" y="68"/>
                    <a:pt x="675" y="47"/>
                  </a:cubicBezTo>
                  <a:cubicBezTo>
                    <a:pt x="664" y="40"/>
                    <a:pt x="653" y="34"/>
                    <a:pt x="641" y="28"/>
                  </a:cubicBezTo>
                  <a:cubicBezTo>
                    <a:pt x="603" y="10"/>
                    <a:pt x="564" y="6"/>
                    <a:pt x="522" y="3"/>
                  </a:cubicBezTo>
                  <a:cubicBezTo>
                    <a:pt x="471" y="0"/>
                    <a:pt x="419" y="1"/>
                    <a:pt x="367" y="6"/>
                  </a:cubicBezTo>
                  <a:cubicBezTo>
                    <a:pt x="306" y="11"/>
                    <a:pt x="249" y="22"/>
                    <a:pt x="191" y="41"/>
                  </a:cubicBezTo>
                  <a:cubicBezTo>
                    <a:pt x="161" y="51"/>
                    <a:pt x="133" y="61"/>
                    <a:pt x="107" y="79"/>
                  </a:cubicBezTo>
                  <a:cubicBezTo>
                    <a:pt x="81" y="97"/>
                    <a:pt x="56" y="117"/>
                    <a:pt x="32" y="137"/>
                  </a:cubicBezTo>
                  <a:cubicBezTo>
                    <a:pt x="4" y="159"/>
                    <a:pt x="0" y="205"/>
                    <a:pt x="13" y="235"/>
                  </a:cubicBezTo>
                  <a:cubicBezTo>
                    <a:pt x="26" y="267"/>
                    <a:pt x="60" y="292"/>
                    <a:pt x="96" y="2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1" name="Freeform 278">
              <a:extLst>
                <a:ext uri="{FF2B5EF4-FFF2-40B4-BE49-F238E27FC236}">
                  <a16:creationId xmlns:a16="http://schemas.microsoft.com/office/drawing/2014/main" xmlns="" id="{4BDA3E8B-3615-49BC-9A8D-C450C5F2FA81}"/>
                </a:ext>
              </a:extLst>
            </p:cNvPr>
            <p:cNvSpPr>
              <a:spLocks/>
            </p:cNvSpPr>
            <p:nvPr/>
          </p:nvSpPr>
          <p:spPr bwMode="auto">
            <a:xfrm>
              <a:off x="4644041" y="3523374"/>
              <a:ext cx="355600" cy="152400"/>
            </a:xfrm>
            <a:custGeom>
              <a:avLst/>
              <a:gdLst>
                <a:gd name="T0" fmla="*/ 52 w 1729"/>
                <a:gd name="T1" fmla="*/ 438 h 739"/>
                <a:gd name="T2" fmla="*/ 561 w 1729"/>
                <a:gd name="T3" fmla="*/ 691 h 739"/>
                <a:gd name="T4" fmla="*/ 1065 w 1729"/>
                <a:gd name="T5" fmla="*/ 699 h 739"/>
                <a:gd name="T6" fmla="*/ 1727 w 1729"/>
                <a:gd name="T7" fmla="*/ 45 h 739"/>
                <a:gd name="T8" fmla="*/ 1666 w 1729"/>
                <a:gd name="T9" fmla="*/ 19 h 739"/>
                <a:gd name="T10" fmla="*/ 984 w 1729"/>
                <a:gd name="T11" fmla="*/ 432 h 739"/>
                <a:gd name="T12" fmla="*/ 839 w 1729"/>
                <a:gd name="T13" fmla="*/ 445 h 739"/>
                <a:gd name="T14" fmla="*/ 622 w 1729"/>
                <a:gd name="T15" fmla="*/ 429 h 739"/>
                <a:gd name="T16" fmla="*/ 131 w 1729"/>
                <a:gd name="T17" fmla="*/ 303 h 739"/>
                <a:gd name="T18" fmla="*/ 52 w 1729"/>
                <a:gd name="T19" fmla="*/ 438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9" h="739">
                  <a:moveTo>
                    <a:pt x="52" y="438"/>
                  </a:moveTo>
                  <a:cubicBezTo>
                    <a:pt x="182" y="583"/>
                    <a:pt x="375" y="651"/>
                    <a:pt x="561" y="691"/>
                  </a:cubicBezTo>
                  <a:cubicBezTo>
                    <a:pt x="725" y="726"/>
                    <a:pt x="901" y="739"/>
                    <a:pt x="1065" y="699"/>
                  </a:cubicBezTo>
                  <a:cubicBezTo>
                    <a:pt x="1369" y="626"/>
                    <a:pt x="1714" y="386"/>
                    <a:pt x="1727" y="45"/>
                  </a:cubicBezTo>
                  <a:cubicBezTo>
                    <a:pt x="1729" y="12"/>
                    <a:pt x="1688" y="0"/>
                    <a:pt x="1666" y="19"/>
                  </a:cubicBezTo>
                  <a:cubicBezTo>
                    <a:pt x="1469" y="190"/>
                    <a:pt x="1243" y="371"/>
                    <a:pt x="984" y="432"/>
                  </a:cubicBezTo>
                  <a:cubicBezTo>
                    <a:pt x="939" y="443"/>
                    <a:pt x="901" y="446"/>
                    <a:pt x="839" y="445"/>
                  </a:cubicBezTo>
                  <a:cubicBezTo>
                    <a:pt x="767" y="445"/>
                    <a:pt x="693" y="439"/>
                    <a:pt x="622" y="429"/>
                  </a:cubicBezTo>
                  <a:cubicBezTo>
                    <a:pt x="455" y="405"/>
                    <a:pt x="292" y="349"/>
                    <a:pt x="131" y="303"/>
                  </a:cubicBezTo>
                  <a:cubicBezTo>
                    <a:pt x="50" y="279"/>
                    <a:pt x="0" y="380"/>
                    <a:pt x="52" y="43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2" name="Freeform 279">
              <a:extLst>
                <a:ext uri="{FF2B5EF4-FFF2-40B4-BE49-F238E27FC236}">
                  <a16:creationId xmlns:a16="http://schemas.microsoft.com/office/drawing/2014/main" xmlns="" id="{2832E12E-4E56-43FB-9E8D-0494CD1C6C7F}"/>
                </a:ext>
              </a:extLst>
            </p:cNvPr>
            <p:cNvSpPr>
              <a:spLocks/>
            </p:cNvSpPr>
            <p:nvPr/>
          </p:nvSpPr>
          <p:spPr bwMode="auto">
            <a:xfrm>
              <a:off x="4961541" y="3370974"/>
              <a:ext cx="793750" cy="793750"/>
            </a:xfrm>
            <a:custGeom>
              <a:avLst/>
              <a:gdLst>
                <a:gd name="T0" fmla="*/ 3573 w 3860"/>
                <a:gd name="T1" fmla="*/ 75 h 3860"/>
                <a:gd name="T2" fmla="*/ 3565 w 3860"/>
                <a:gd name="T3" fmla="*/ 858 h 3860"/>
                <a:gd name="T4" fmla="*/ 3530 w 3860"/>
                <a:gd name="T5" fmla="*/ 1473 h 3860"/>
                <a:gd name="T6" fmla="*/ 2778 w 3860"/>
                <a:gd name="T7" fmla="*/ 2585 h 3860"/>
                <a:gd name="T8" fmla="*/ 1437 w 3860"/>
                <a:gd name="T9" fmla="*/ 3245 h 3860"/>
                <a:gd name="T10" fmla="*/ 66 w 3860"/>
                <a:gd name="T11" fmla="*/ 3720 h 3860"/>
                <a:gd name="T12" fmla="*/ 104 w 3860"/>
                <a:gd name="T13" fmla="*/ 3859 h 3860"/>
                <a:gd name="T14" fmla="*/ 1621 w 3860"/>
                <a:gd name="T15" fmla="*/ 3505 h 3860"/>
                <a:gd name="T16" fmla="*/ 3046 w 3860"/>
                <a:gd name="T17" fmla="*/ 2775 h 3860"/>
                <a:gd name="T18" fmla="*/ 3817 w 3860"/>
                <a:gd name="T19" fmla="*/ 1574 h 3860"/>
                <a:gd name="T20" fmla="*/ 3837 w 3860"/>
                <a:gd name="T21" fmla="*/ 905 h 3860"/>
                <a:gd name="T22" fmla="*/ 3711 w 3860"/>
                <a:gd name="T23" fmla="*/ 75 h 3860"/>
                <a:gd name="T24" fmla="*/ 3573 w 3860"/>
                <a:gd name="T25" fmla="*/ 75 h 3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0" h="3860">
                  <a:moveTo>
                    <a:pt x="3573" y="75"/>
                  </a:moveTo>
                  <a:cubicBezTo>
                    <a:pt x="3507" y="324"/>
                    <a:pt x="3556" y="602"/>
                    <a:pt x="3565" y="858"/>
                  </a:cubicBezTo>
                  <a:cubicBezTo>
                    <a:pt x="3572" y="1064"/>
                    <a:pt x="3571" y="1270"/>
                    <a:pt x="3530" y="1473"/>
                  </a:cubicBezTo>
                  <a:cubicBezTo>
                    <a:pt x="3438" y="1923"/>
                    <a:pt x="3143" y="2314"/>
                    <a:pt x="2778" y="2585"/>
                  </a:cubicBezTo>
                  <a:cubicBezTo>
                    <a:pt x="2377" y="2882"/>
                    <a:pt x="1906" y="3082"/>
                    <a:pt x="1437" y="3245"/>
                  </a:cubicBezTo>
                  <a:cubicBezTo>
                    <a:pt x="988" y="3402"/>
                    <a:pt x="486" y="3494"/>
                    <a:pt x="66" y="3720"/>
                  </a:cubicBezTo>
                  <a:cubicBezTo>
                    <a:pt x="0" y="3755"/>
                    <a:pt x="31" y="3860"/>
                    <a:pt x="104" y="3859"/>
                  </a:cubicBezTo>
                  <a:cubicBezTo>
                    <a:pt x="610" y="3853"/>
                    <a:pt x="1146" y="3669"/>
                    <a:pt x="1621" y="3505"/>
                  </a:cubicBezTo>
                  <a:cubicBezTo>
                    <a:pt x="2126" y="3330"/>
                    <a:pt x="2628" y="3114"/>
                    <a:pt x="3046" y="2775"/>
                  </a:cubicBezTo>
                  <a:cubicBezTo>
                    <a:pt x="3413" y="2476"/>
                    <a:pt x="3727" y="2046"/>
                    <a:pt x="3817" y="1574"/>
                  </a:cubicBezTo>
                  <a:cubicBezTo>
                    <a:pt x="3860" y="1353"/>
                    <a:pt x="3855" y="1128"/>
                    <a:pt x="3837" y="905"/>
                  </a:cubicBezTo>
                  <a:cubicBezTo>
                    <a:pt x="3815" y="637"/>
                    <a:pt x="3811" y="325"/>
                    <a:pt x="3711" y="75"/>
                  </a:cubicBezTo>
                  <a:cubicBezTo>
                    <a:pt x="3687" y="13"/>
                    <a:pt x="3593" y="0"/>
                    <a:pt x="3573" y="7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3" name="Freeform 280">
              <a:extLst>
                <a:ext uri="{FF2B5EF4-FFF2-40B4-BE49-F238E27FC236}">
                  <a16:creationId xmlns:a16="http://schemas.microsoft.com/office/drawing/2014/main" xmlns="" id="{49913BD9-D4AB-43F1-A25A-A2824C38D8C7}"/>
                </a:ext>
              </a:extLst>
            </p:cNvPr>
            <p:cNvSpPr>
              <a:spLocks/>
            </p:cNvSpPr>
            <p:nvPr/>
          </p:nvSpPr>
          <p:spPr bwMode="auto">
            <a:xfrm>
              <a:off x="3834416" y="3664662"/>
              <a:ext cx="903288" cy="533400"/>
            </a:xfrm>
            <a:custGeom>
              <a:avLst/>
              <a:gdLst>
                <a:gd name="T0" fmla="*/ 52 w 4387"/>
                <a:gd name="T1" fmla="*/ 136 h 2589"/>
                <a:gd name="T2" fmla="*/ 1379 w 4387"/>
                <a:gd name="T3" fmla="*/ 2255 h 2589"/>
                <a:gd name="T4" fmla="*/ 2862 w 4387"/>
                <a:gd name="T5" fmla="*/ 2504 h 2589"/>
                <a:gd name="T6" fmla="*/ 3646 w 4387"/>
                <a:gd name="T7" fmla="*/ 2531 h 2589"/>
                <a:gd name="T8" fmla="*/ 4340 w 4387"/>
                <a:gd name="T9" fmla="*/ 2536 h 2589"/>
                <a:gd name="T10" fmla="*/ 4352 w 4387"/>
                <a:gd name="T11" fmla="*/ 2442 h 2589"/>
                <a:gd name="T12" fmla="*/ 3796 w 4387"/>
                <a:gd name="T13" fmla="*/ 2309 h 2589"/>
                <a:gd name="T14" fmla="*/ 3085 w 4387"/>
                <a:gd name="T15" fmla="*/ 2247 h 2589"/>
                <a:gd name="T16" fmla="*/ 1674 w 4387"/>
                <a:gd name="T17" fmla="*/ 2051 h 2589"/>
                <a:gd name="T18" fmla="*/ 614 w 4387"/>
                <a:gd name="T19" fmla="*/ 1309 h 2589"/>
                <a:gd name="T20" fmla="*/ 241 w 4387"/>
                <a:gd name="T21" fmla="*/ 110 h 2589"/>
                <a:gd name="T22" fmla="*/ 52 w 4387"/>
                <a:gd name="T23" fmla="*/ 136 h 2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87" h="2589">
                  <a:moveTo>
                    <a:pt x="52" y="136"/>
                  </a:moveTo>
                  <a:cubicBezTo>
                    <a:pt x="0" y="1075"/>
                    <a:pt x="489" y="1915"/>
                    <a:pt x="1379" y="2255"/>
                  </a:cubicBezTo>
                  <a:cubicBezTo>
                    <a:pt x="1848" y="2434"/>
                    <a:pt x="2365" y="2475"/>
                    <a:pt x="2862" y="2504"/>
                  </a:cubicBezTo>
                  <a:cubicBezTo>
                    <a:pt x="3124" y="2519"/>
                    <a:pt x="3385" y="2523"/>
                    <a:pt x="3646" y="2531"/>
                  </a:cubicBezTo>
                  <a:cubicBezTo>
                    <a:pt x="3864" y="2538"/>
                    <a:pt x="4127" y="2589"/>
                    <a:pt x="4340" y="2536"/>
                  </a:cubicBezTo>
                  <a:cubicBezTo>
                    <a:pt x="4385" y="2525"/>
                    <a:pt x="4387" y="2466"/>
                    <a:pt x="4352" y="2442"/>
                  </a:cubicBezTo>
                  <a:cubicBezTo>
                    <a:pt x="4199" y="2342"/>
                    <a:pt x="3973" y="2329"/>
                    <a:pt x="3796" y="2309"/>
                  </a:cubicBezTo>
                  <a:cubicBezTo>
                    <a:pt x="3560" y="2283"/>
                    <a:pt x="3322" y="2261"/>
                    <a:pt x="3085" y="2247"/>
                  </a:cubicBezTo>
                  <a:cubicBezTo>
                    <a:pt x="2612" y="2217"/>
                    <a:pt x="2131" y="2187"/>
                    <a:pt x="1674" y="2051"/>
                  </a:cubicBezTo>
                  <a:cubicBezTo>
                    <a:pt x="1255" y="1928"/>
                    <a:pt x="855" y="1681"/>
                    <a:pt x="614" y="1309"/>
                  </a:cubicBezTo>
                  <a:cubicBezTo>
                    <a:pt x="378" y="946"/>
                    <a:pt x="330" y="523"/>
                    <a:pt x="241" y="110"/>
                  </a:cubicBezTo>
                  <a:cubicBezTo>
                    <a:pt x="217" y="0"/>
                    <a:pt x="57" y="32"/>
                    <a:pt x="52" y="1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4" name="Freeform 281">
              <a:extLst>
                <a:ext uri="{FF2B5EF4-FFF2-40B4-BE49-F238E27FC236}">
                  <a16:creationId xmlns:a16="http://schemas.microsoft.com/office/drawing/2014/main" xmlns="" id="{692C494C-6DB8-4620-ABA4-500A8144A8B3}"/>
                </a:ext>
              </a:extLst>
            </p:cNvPr>
            <p:cNvSpPr>
              <a:spLocks/>
            </p:cNvSpPr>
            <p:nvPr/>
          </p:nvSpPr>
          <p:spPr bwMode="auto">
            <a:xfrm>
              <a:off x="4280503" y="5036262"/>
              <a:ext cx="371475" cy="1103313"/>
            </a:xfrm>
            <a:custGeom>
              <a:avLst/>
              <a:gdLst>
                <a:gd name="T0" fmla="*/ 1038 w 1806"/>
                <a:gd name="T1" fmla="*/ 50 h 5366"/>
                <a:gd name="T2" fmla="*/ 626 w 1806"/>
                <a:gd name="T3" fmla="*/ 550 h 5366"/>
                <a:gd name="T4" fmla="*/ 260 w 1806"/>
                <a:gd name="T5" fmla="*/ 1229 h 5366"/>
                <a:gd name="T6" fmla="*/ 96 w 1806"/>
                <a:gd name="T7" fmla="*/ 2563 h 5366"/>
                <a:gd name="T8" fmla="*/ 781 w 1806"/>
                <a:gd name="T9" fmla="*/ 3938 h 5366"/>
                <a:gd name="T10" fmla="*/ 1695 w 1806"/>
                <a:gd name="T11" fmla="*/ 5324 h 5366"/>
                <a:gd name="T12" fmla="*/ 1789 w 1806"/>
                <a:gd name="T13" fmla="*/ 5270 h 5366"/>
                <a:gd name="T14" fmla="*/ 1169 w 1806"/>
                <a:gd name="T15" fmla="*/ 4000 h 5366"/>
                <a:gd name="T16" fmla="*/ 461 w 1806"/>
                <a:gd name="T17" fmla="*/ 2688 h 5366"/>
                <a:gd name="T18" fmla="*/ 547 w 1806"/>
                <a:gd name="T19" fmla="*/ 1350 h 5366"/>
                <a:gd name="T20" fmla="*/ 862 w 1806"/>
                <a:gd name="T21" fmla="*/ 741 h 5366"/>
                <a:gd name="T22" fmla="*/ 1180 w 1806"/>
                <a:gd name="T23" fmla="*/ 159 h 5366"/>
                <a:gd name="T24" fmla="*/ 1038 w 1806"/>
                <a:gd name="T25" fmla="*/ 50 h 5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6" h="5366">
                  <a:moveTo>
                    <a:pt x="1038" y="50"/>
                  </a:moveTo>
                  <a:cubicBezTo>
                    <a:pt x="858" y="173"/>
                    <a:pt x="745" y="371"/>
                    <a:pt x="626" y="550"/>
                  </a:cubicBezTo>
                  <a:cubicBezTo>
                    <a:pt x="484" y="765"/>
                    <a:pt x="360" y="991"/>
                    <a:pt x="260" y="1229"/>
                  </a:cubicBezTo>
                  <a:cubicBezTo>
                    <a:pt x="83" y="1650"/>
                    <a:pt x="0" y="2112"/>
                    <a:pt x="96" y="2563"/>
                  </a:cubicBezTo>
                  <a:cubicBezTo>
                    <a:pt x="200" y="3059"/>
                    <a:pt x="530" y="3506"/>
                    <a:pt x="781" y="3938"/>
                  </a:cubicBezTo>
                  <a:cubicBezTo>
                    <a:pt x="1058" y="4413"/>
                    <a:pt x="1331" y="4910"/>
                    <a:pt x="1695" y="5324"/>
                  </a:cubicBezTo>
                  <a:cubicBezTo>
                    <a:pt x="1731" y="5366"/>
                    <a:pt x="1806" y="5322"/>
                    <a:pt x="1789" y="5270"/>
                  </a:cubicBezTo>
                  <a:cubicBezTo>
                    <a:pt x="1638" y="4822"/>
                    <a:pt x="1397" y="4412"/>
                    <a:pt x="1169" y="4000"/>
                  </a:cubicBezTo>
                  <a:cubicBezTo>
                    <a:pt x="934" y="3574"/>
                    <a:pt x="622" y="3150"/>
                    <a:pt x="461" y="2688"/>
                  </a:cubicBezTo>
                  <a:cubicBezTo>
                    <a:pt x="308" y="2251"/>
                    <a:pt x="379" y="1773"/>
                    <a:pt x="547" y="1350"/>
                  </a:cubicBezTo>
                  <a:cubicBezTo>
                    <a:pt x="632" y="1137"/>
                    <a:pt x="745" y="937"/>
                    <a:pt x="862" y="741"/>
                  </a:cubicBezTo>
                  <a:cubicBezTo>
                    <a:pt x="974" y="553"/>
                    <a:pt x="1127" y="374"/>
                    <a:pt x="1180" y="159"/>
                  </a:cubicBezTo>
                  <a:cubicBezTo>
                    <a:pt x="1199" y="83"/>
                    <a:pt x="1111" y="0"/>
                    <a:pt x="1038"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5" name="Freeform 282">
              <a:extLst>
                <a:ext uri="{FF2B5EF4-FFF2-40B4-BE49-F238E27FC236}">
                  <a16:creationId xmlns:a16="http://schemas.microsoft.com/office/drawing/2014/main" xmlns="" id="{43EAB1C0-BF9F-40BE-93AD-2BD0D7D9BEA3}"/>
                </a:ext>
              </a:extLst>
            </p:cNvPr>
            <p:cNvSpPr>
              <a:spLocks/>
            </p:cNvSpPr>
            <p:nvPr/>
          </p:nvSpPr>
          <p:spPr bwMode="auto">
            <a:xfrm>
              <a:off x="5280628" y="4952124"/>
              <a:ext cx="304800" cy="1136650"/>
            </a:xfrm>
            <a:custGeom>
              <a:avLst/>
              <a:gdLst>
                <a:gd name="T0" fmla="*/ 77 w 1480"/>
                <a:gd name="T1" fmla="*/ 200 h 5527"/>
                <a:gd name="T2" fmla="*/ 942 w 1480"/>
                <a:gd name="T3" fmla="*/ 1400 h 5527"/>
                <a:gd name="T4" fmla="*/ 1130 w 1480"/>
                <a:gd name="T5" fmla="*/ 2725 h 5527"/>
                <a:gd name="T6" fmla="*/ 812 w 1480"/>
                <a:gd name="T7" fmla="*/ 4100 h 5527"/>
                <a:gd name="T8" fmla="*/ 327 w 1480"/>
                <a:gd name="T9" fmla="*/ 5405 h 5527"/>
                <a:gd name="T10" fmla="*/ 490 w 1480"/>
                <a:gd name="T11" fmla="*/ 5472 h 5527"/>
                <a:gd name="T12" fmla="*/ 871 w 1480"/>
                <a:gd name="T13" fmla="*/ 4820 h 5527"/>
                <a:gd name="T14" fmla="*/ 1173 w 1480"/>
                <a:gd name="T15" fmla="*/ 4104 h 5527"/>
                <a:gd name="T16" fmla="*/ 1471 w 1480"/>
                <a:gd name="T17" fmla="*/ 2598 h 5527"/>
                <a:gd name="T18" fmla="*/ 1185 w 1480"/>
                <a:gd name="T19" fmla="*/ 1252 h 5527"/>
                <a:gd name="T20" fmla="*/ 200 w 1480"/>
                <a:gd name="T21" fmla="*/ 77 h 5527"/>
                <a:gd name="T22" fmla="*/ 77 w 1480"/>
                <a:gd name="T23" fmla="*/ 200 h 5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0" h="5527">
                  <a:moveTo>
                    <a:pt x="77" y="200"/>
                  </a:moveTo>
                  <a:cubicBezTo>
                    <a:pt x="416" y="557"/>
                    <a:pt x="754" y="938"/>
                    <a:pt x="942" y="1400"/>
                  </a:cubicBezTo>
                  <a:cubicBezTo>
                    <a:pt x="1111" y="1819"/>
                    <a:pt x="1157" y="2277"/>
                    <a:pt x="1130" y="2725"/>
                  </a:cubicBezTo>
                  <a:cubicBezTo>
                    <a:pt x="1102" y="3199"/>
                    <a:pt x="974" y="3656"/>
                    <a:pt x="812" y="4100"/>
                  </a:cubicBezTo>
                  <a:cubicBezTo>
                    <a:pt x="657" y="4522"/>
                    <a:pt x="387" y="4958"/>
                    <a:pt x="327" y="5405"/>
                  </a:cubicBezTo>
                  <a:cubicBezTo>
                    <a:pt x="316" y="5489"/>
                    <a:pt x="437" y="5527"/>
                    <a:pt x="490" y="5472"/>
                  </a:cubicBezTo>
                  <a:cubicBezTo>
                    <a:pt x="664" y="5288"/>
                    <a:pt x="764" y="5047"/>
                    <a:pt x="871" y="4820"/>
                  </a:cubicBezTo>
                  <a:cubicBezTo>
                    <a:pt x="981" y="4585"/>
                    <a:pt x="1087" y="4349"/>
                    <a:pt x="1173" y="4104"/>
                  </a:cubicBezTo>
                  <a:cubicBezTo>
                    <a:pt x="1343" y="3620"/>
                    <a:pt x="1461" y="3113"/>
                    <a:pt x="1471" y="2598"/>
                  </a:cubicBezTo>
                  <a:cubicBezTo>
                    <a:pt x="1480" y="2135"/>
                    <a:pt x="1391" y="1668"/>
                    <a:pt x="1185" y="1252"/>
                  </a:cubicBezTo>
                  <a:cubicBezTo>
                    <a:pt x="955" y="786"/>
                    <a:pt x="575" y="427"/>
                    <a:pt x="200" y="77"/>
                  </a:cubicBezTo>
                  <a:cubicBezTo>
                    <a:pt x="118" y="0"/>
                    <a:pt x="0" y="119"/>
                    <a:pt x="77" y="20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6" name="Freeform 283">
              <a:extLst>
                <a:ext uri="{FF2B5EF4-FFF2-40B4-BE49-F238E27FC236}">
                  <a16:creationId xmlns:a16="http://schemas.microsoft.com/office/drawing/2014/main" xmlns="" id="{D699E139-02B2-4580-980F-AFBDB760A918}"/>
                </a:ext>
              </a:extLst>
            </p:cNvPr>
            <p:cNvSpPr>
              <a:spLocks/>
            </p:cNvSpPr>
            <p:nvPr/>
          </p:nvSpPr>
          <p:spPr bwMode="auto">
            <a:xfrm>
              <a:off x="4496403" y="4264737"/>
              <a:ext cx="636588" cy="368300"/>
            </a:xfrm>
            <a:custGeom>
              <a:avLst/>
              <a:gdLst>
                <a:gd name="T0" fmla="*/ 119 w 3093"/>
                <a:gd name="T1" fmla="*/ 1783 h 1798"/>
                <a:gd name="T2" fmla="*/ 792 w 3093"/>
                <a:gd name="T3" fmla="*/ 1498 h 1798"/>
                <a:gd name="T4" fmla="*/ 1577 w 3093"/>
                <a:gd name="T5" fmla="*/ 1049 h 1798"/>
                <a:gd name="T6" fmla="*/ 3004 w 3093"/>
                <a:gd name="T7" fmla="*/ 189 h 1798"/>
                <a:gd name="T8" fmla="*/ 2934 w 3093"/>
                <a:gd name="T9" fmla="*/ 24 h 1798"/>
                <a:gd name="T10" fmla="*/ 1480 w 3093"/>
                <a:gd name="T11" fmla="*/ 755 h 1798"/>
                <a:gd name="T12" fmla="*/ 744 w 3093"/>
                <a:gd name="T13" fmla="*/ 1219 h 1798"/>
                <a:gd name="T14" fmla="*/ 395 w 3093"/>
                <a:gd name="T15" fmla="*/ 1424 h 1798"/>
                <a:gd name="T16" fmla="*/ 68 w 3093"/>
                <a:gd name="T17" fmla="*/ 1598 h 1798"/>
                <a:gd name="T18" fmla="*/ 119 w 3093"/>
                <a:gd name="T19" fmla="*/ 1783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3" h="1798">
                  <a:moveTo>
                    <a:pt x="119" y="1783"/>
                  </a:moveTo>
                  <a:cubicBezTo>
                    <a:pt x="346" y="1753"/>
                    <a:pt x="592" y="1605"/>
                    <a:pt x="792" y="1498"/>
                  </a:cubicBezTo>
                  <a:cubicBezTo>
                    <a:pt x="1058" y="1356"/>
                    <a:pt x="1317" y="1202"/>
                    <a:pt x="1577" y="1049"/>
                  </a:cubicBezTo>
                  <a:cubicBezTo>
                    <a:pt x="2056" y="768"/>
                    <a:pt x="2525" y="471"/>
                    <a:pt x="3004" y="189"/>
                  </a:cubicBezTo>
                  <a:cubicBezTo>
                    <a:pt x="3093" y="136"/>
                    <a:pt x="3033" y="0"/>
                    <a:pt x="2934" y="24"/>
                  </a:cubicBezTo>
                  <a:cubicBezTo>
                    <a:pt x="2408" y="149"/>
                    <a:pt x="1931" y="467"/>
                    <a:pt x="1480" y="755"/>
                  </a:cubicBezTo>
                  <a:cubicBezTo>
                    <a:pt x="1236" y="912"/>
                    <a:pt x="993" y="1070"/>
                    <a:pt x="744" y="1219"/>
                  </a:cubicBezTo>
                  <a:cubicBezTo>
                    <a:pt x="629" y="1288"/>
                    <a:pt x="513" y="1358"/>
                    <a:pt x="395" y="1424"/>
                  </a:cubicBezTo>
                  <a:cubicBezTo>
                    <a:pt x="290" y="1483"/>
                    <a:pt x="164" y="1527"/>
                    <a:pt x="68" y="1598"/>
                  </a:cubicBezTo>
                  <a:cubicBezTo>
                    <a:pt x="0" y="1648"/>
                    <a:pt x="9" y="1798"/>
                    <a:pt x="119" y="17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7" name="Freeform 284">
              <a:extLst>
                <a:ext uri="{FF2B5EF4-FFF2-40B4-BE49-F238E27FC236}">
                  <a16:creationId xmlns:a16="http://schemas.microsoft.com/office/drawing/2014/main" xmlns="" id="{525A3FDF-5C94-4D2D-8C69-58E5E27FD7FA}"/>
                </a:ext>
              </a:extLst>
            </p:cNvPr>
            <p:cNvSpPr>
              <a:spLocks/>
            </p:cNvSpPr>
            <p:nvPr/>
          </p:nvSpPr>
          <p:spPr bwMode="auto">
            <a:xfrm>
              <a:off x="5018691" y="4439362"/>
              <a:ext cx="469900" cy="528638"/>
            </a:xfrm>
            <a:custGeom>
              <a:avLst/>
              <a:gdLst>
                <a:gd name="T0" fmla="*/ 173 w 2285"/>
                <a:gd name="T1" fmla="*/ 2495 h 2569"/>
                <a:gd name="T2" fmla="*/ 1088 w 2285"/>
                <a:gd name="T3" fmla="*/ 1268 h 2569"/>
                <a:gd name="T4" fmla="*/ 2023 w 2285"/>
                <a:gd name="T5" fmla="*/ 397 h 2569"/>
                <a:gd name="T6" fmla="*/ 2155 w 2285"/>
                <a:gd name="T7" fmla="*/ 334 h 2569"/>
                <a:gd name="T8" fmla="*/ 2145 w 2285"/>
                <a:gd name="T9" fmla="*/ 335 h 2569"/>
                <a:gd name="T10" fmla="*/ 2196 w 2285"/>
                <a:gd name="T11" fmla="*/ 323 h 2569"/>
                <a:gd name="T12" fmla="*/ 2254 w 2285"/>
                <a:gd name="T13" fmla="*/ 280 h 2569"/>
                <a:gd name="T14" fmla="*/ 2267 w 2285"/>
                <a:gd name="T15" fmla="*/ 258 h 2569"/>
                <a:gd name="T16" fmla="*/ 2278 w 2285"/>
                <a:gd name="T17" fmla="*/ 179 h 2569"/>
                <a:gd name="T18" fmla="*/ 1904 w 2285"/>
                <a:gd name="T19" fmla="*/ 144 h 2569"/>
                <a:gd name="T20" fmla="*/ 1467 w 2285"/>
                <a:gd name="T21" fmla="*/ 473 h 2569"/>
                <a:gd name="T22" fmla="*/ 965 w 2285"/>
                <a:gd name="T23" fmla="*/ 993 h 2569"/>
                <a:gd name="T24" fmla="*/ 34 w 2285"/>
                <a:gd name="T25" fmla="*/ 2436 h 2569"/>
                <a:gd name="T26" fmla="*/ 173 w 2285"/>
                <a:gd name="T27" fmla="*/ 2495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5" h="2569">
                  <a:moveTo>
                    <a:pt x="173" y="2495"/>
                  </a:moveTo>
                  <a:cubicBezTo>
                    <a:pt x="425" y="2057"/>
                    <a:pt x="755" y="1648"/>
                    <a:pt x="1088" y="1268"/>
                  </a:cubicBezTo>
                  <a:cubicBezTo>
                    <a:pt x="1364" y="953"/>
                    <a:pt x="1663" y="617"/>
                    <a:pt x="2023" y="397"/>
                  </a:cubicBezTo>
                  <a:cubicBezTo>
                    <a:pt x="2082" y="361"/>
                    <a:pt x="2103" y="348"/>
                    <a:pt x="2155" y="334"/>
                  </a:cubicBezTo>
                  <a:cubicBezTo>
                    <a:pt x="2171" y="330"/>
                    <a:pt x="2146" y="335"/>
                    <a:pt x="2145" y="335"/>
                  </a:cubicBezTo>
                  <a:cubicBezTo>
                    <a:pt x="2163" y="330"/>
                    <a:pt x="2178" y="331"/>
                    <a:pt x="2196" y="323"/>
                  </a:cubicBezTo>
                  <a:cubicBezTo>
                    <a:pt x="2219" y="314"/>
                    <a:pt x="2238" y="300"/>
                    <a:pt x="2254" y="280"/>
                  </a:cubicBezTo>
                  <a:cubicBezTo>
                    <a:pt x="2270" y="259"/>
                    <a:pt x="2279" y="219"/>
                    <a:pt x="2267" y="258"/>
                  </a:cubicBezTo>
                  <a:cubicBezTo>
                    <a:pt x="2276" y="230"/>
                    <a:pt x="2285" y="210"/>
                    <a:pt x="2278" y="179"/>
                  </a:cubicBezTo>
                  <a:cubicBezTo>
                    <a:pt x="2239" y="0"/>
                    <a:pt x="2007" y="93"/>
                    <a:pt x="1904" y="144"/>
                  </a:cubicBezTo>
                  <a:cubicBezTo>
                    <a:pt x="1743" y="225"/>
                    <a:pt x="1600" y="353"/>
                    <a:pt x="1467" y="473"/>
                  </a:cubicBezTo>
                  <a:cubicBezTo>
                    <a:pt x="1288" y="634"/>
                    <a:pt x="1123" y="810"/>
                    <a:pt x="965" y="993"/>
                  </a:cubicBezTo>
                  <a:cubicBezTo>
                    <a:pt x="587" y="1431"/>
                    <a:pt x="257" y="1900"/>
                    <a:pt x="34" y="2436"/>
                  </a:cubicBezTo>
                  <a:cubicBezTo>
                    <a:pt x="0" y="2517"/>
                    <a:pt x="131" y="2569"/>
                    <a:pt x="173" y="249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8" name="Freeform 285">
              <a:extLst>
                <a:ext uri="{FF2B5EF4-FFF2-40B4-BE49-F238E27FC236}">
                  <a16:creationId xmlns:a16="http://schemas.microsoft.com/office/drawing/2014/main" xmlns="" id="{85863231-09D9-49A4-B2B4-0C60AE372428}"/>
                </a:ext>
              </a:extLst>
            </p:cNvPr>
            <p:cNvSpPr>
              <a:spLocks/>
            </p:cNvSpPr>
            <p:nvPr/>
          </p:nvSpPr>
          <p:spPr bwMode="auto">
            <a:xfrm>
              <a:off x="5071078" y="4239337"/>
              <a:ext cx="504825" cy="355600"/>
            </a:xfrm>
            <a:custGeom>
              <a:avLst/>
              <a:gdLst>
                <a:gd name="T0" fmla="*/ 117 w 2454"/>
                <a:gd name="T1" fmla="*/ 244 h 1727"/>
                <a:gd name="T2" fmla="*/ 669 w 2454"/>
                <a:gd name="T3" fmla="*/ 304 h 1727"/>
                <a:gd name="T4" fmla="*/ 1341 w 2454"/>
                <a:gd name="T5" fmla="*/ 634 h 1727"/>
                <a:gd name="T6" fmla="*/ 1862 w 2454"/>
                <a:gd name="T7" fmla="*/ 1039 h 1727"/>
                <a:gd name="T8" fmla="*/ 2208 w 2454"/>
                <a:gd name="T9" fmla="*/ 1604 h 1727"/>
                <a:gd name="T10" fmla="*/ 2328 w 2454"/>
                <a:gd name="T11" fmla="*/ 1654 h 1727"/>
                <a:gd name="T12" fmla="*/ 2134 w 2454"/>
                <a:gd name="T13" fmla="*/ 951 h 1727"/>
                <a:gd name="T14" fmla="*/ 1516 w 2454"/>
                <a:gd name="T15" fmla="*/ 456 h 1727"/>
                <a:gd name="T16" fmla="*/ 712 w 2454"/>
                <a:gd name="T17" fmla="*/ 95 h 1727"/>
                <a:gd name="T18" fmla="*/ 64 w 2454"/>
                <a:gd name="T19" fmla="*/ 119 h 1727"/>
                <a:gd name="T20" fmla="*/ 117 w 2454"/>
                <a:gd name="T21" fmla="*/ 244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4" h="1727">
                  <a:moveTo>
                    <a:pt x="117" y="244"/>
                  </a:moveTo>
                  <a:cubicBezTo>
                    <a:pt x="296" y="192"/>
                    <a:pt x="498" y="248"/>
                    <a:pt x="669" y="304"/>
                  </a:cubicBezTo>
                  <a:cubicBezTo>
                    <a:pt x="906" y="382"/>
                    <a:pt x="1129" y="503"/>
                    <a:pt x="1341" y="634"/>
                  </a:cubicBezTo>
                  <a:cubicBezTo>
                    <a:pt x="1530" y="752"/>
                    <a:pt x="1695" y="891"/>
                    <a:pt x="1862" y="1039"/>
                  </a:cubicBezTo>
                  <a:cubicBezTo>
                    <a:pt x="2023" y="1183"/>
                    <a:pt x="2249" y="1359"/>
                    <a:pt x="2208" y="1604"/>
                  </a:cubicBezTo>
                  <a:cubicBezTo>
                    <a:pt x="2197" y="1670"/>
                    <a:pt x="2294" y="1727"/>
                    <a:pt x="2328" y="1654"/>
                  </a:cubicBezTo>
                  <a:cubicBezTo>
                    <a:pt x="2454" y="1388"/>
                    <a:pt x="2330" y="1144"/>
                    <a:pt x="2134" y="951"/>
                  </a:cubicBezTo>
                  <a:cubicBezTo>
                    <a:pt x="1946" y="766"/>
                    <a:pt x="1738" y="597"/>
                    <a:pt x="1516" y="456"/>
                  </a:cubicBezTo>
                  <a:cubicBezTo>
                    <a:pt x="1269" y="300"/>
                    <a:pt x="995" y="172"/>
                    <a:pt x="712" y="95"/>
                  </a:cubicBezTo>
                  <a:cubicBezTo>
                    <a:pt x="507" y="40"/>
                    <a:pt x="256" y="0"/>
                    <a:pt x="64" y="119"/>
                  </a:cubicBezTo>
                  <a:cubicBezTo>
                    <a:pt x="0" y="159"/>
                    <a:pt x="41" y="267"/>
                    <a:pt x="117" y="2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89" name="Freeform 286">
              <a:extLst>
                <a:ext uri="{FF2B5EF4-FFF2-40B4-BE49-F238E27FC236}">
                  <a16:creationId xmlns:a16="http://schemas.microsoft.com/office/drawing/2014/main" xmlns="" id="{370B075F-480B-4F53-990A-688D58B9EEE4}"/>
                </a:ext>
              </a:extLst>
            </p:cNvPr>
            <p:cNvSpPr>
              <a:spLocks/>
            </p:cNvSpPr>
            <p:nvPr/>
          </p:nvSpPr>
          <p:spPr bwMode="auto">
            <a:xfrm>
              <a:off x="5293328" y="4652087"/>
              <a:ext cx="581025" cy="355600"/>
            </a:xfrm>
            <a:custGeom>
              <a:avLst/>
              <a:gdLst>
                <a:gd name="T0" fmla="*/ 7 w 2826"/>
                <a:gd name="T1" fmla="*/ 271 h 1725"/>
                <a:gd name="T2" fmla="*/ 576 w 2826"/>
                <a:gd name="T3" fmla="*/ 1166 h 1725"/>
                <a:gd name="T4" fmla="*/ 1516 w 2826"/>
                <a:gd name="T5" fmla="*/ 1676 h 1725"/>
                <a:gd name="T6" fmla="*/ 2394 w 2826"/>
                <a:gd name="T7" fmla="*/ 1099 h 1725"/>
                <a:gd name="T8" fmla="*/ 2824 w 2826"/>
                <a:gd name="T9" fmla="*/ 57 h 1725"/>
                <a:gd name="T10" fmla="*/ 2743 w 2826"/>
                <a:gd name="T11" fmla="*/ 35 h 1725"/>
                <a:gd name="T12" fmla="*/ 2229 w 2826"/>
                <a:gd name="T13" fmla="*/ 857 h 1725"/>
                <a:gd name="T14" fmla="*/ 1497 w 2826"/>
                <a:gd name="T15" fmla="*/ 1391 h 1725"/>
                <a:gd name="T16" fmla="*/ 733 w 2826"/>
                <a:gd name="T17" fmla="*/ 944 h 1725"/>
                <a:gd name="T18" fmla="*/ 405 w 2826"/>
                <a:gd name="T19" fmla="*/ 596 h 1725"/>
                <a:gd name="T20" fmla="*/ 116 w 2826"/>
                <a:gd name="T21" fmla="*/ 226 h 1725"/>
                <a:gd name="T22" fmla="*/ 7 w 2826"/>
                <a:gd name="T23" fmla="*/ 271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6" h="1725">
                  <a:moveTo>
                    <a:pt x="7" y="271"/>
                  </a:moveTo>
                  <a:cubicBezTo>
                    <a:pt x="53" y="617"/>
                    <a:pt x="345" y="923"/>
                    <a:pt x="576" y="1166"/>
                  </a:cubicBezTo>
                  <a:cubicBezTo>
                    <a:pt x="842" y="1447"/>
                    <a:pt x="1094" y="1725"/>
                    <a:pt x="1516" y="1676"/>
                  </a:cubicBezTo>
                  <a:cubicBezTo>
                    <a:pt x="1887" y="1633"/>
                    <a:pt x="2174" y="1386"/>
                    <a:pt x="2394" y="1099"/>
                  </a:cubicBezTo>
                  <a:cubicBezTo>
                    <a:pt x="2621" y="804"/>
                    <a:pt x="2810" y="434"/>
                    <a:pt x="2824" y="57"/>
                  </a:cubicBezTo>
                  <a:cubicBezTo>
                    <a:pt x="2826" y="11"/>
                    <a:pt x="2766" y="0"/>
                    <a:pt x="2743" y="35"/>
                  </a:cubicBezTo>
                  <a:cubicBezTo>
                    <a:pt x="2565" y="305"/>
                    <a:pt x="2427" y="598"/>
                    <a:pt x="2229" y="857"/>
                  </a:cubicBezTo>
                  <a:cubicBezTo>
                    <a:pt x="2044" y="1099"/>
                    <a:pt x="1817" y="1351"/>
                    <a:pt x="1497" y="1391"/>
                  </a:cubicBezTo>
                  <a:cubicBezTo>
                    <a:pt x="1160" y="1432"/>
                    <a:pt x="947" y="1158"/>
                    <a:pt x="733" y="944"/>
                  </a:cubicBezTo>
                  <a:cubicBezTo>
                    <a:pt x="621" y="831"/>
                    <a:pt x="507" y="718"/>
                    <a:pt x="405" y="596"/>
                  </a:cubicBezTo>
                  <a:cubicBezTo>
                    <a:pt x="303" y="476"/>
                    <a:pt x="224" y="340"/>
                    <a:pt x="116" y="226"/>
                  </a:cubicBezTo>
                  <a:cubicBezTo>
                    <a:pt x="82" y="188"/>
                    <a:pt x="0" y="214"/>
                    <a:pt x="7" y="2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0" name="Freeform 287">
              <a:extLst>
                <a:ext uri="{FF2B5EF4-FFF2-40B4-BE49-F238E27FC236}">
                  <a16:creationId xmlns:a16="http://schemas.microsoft.com/office/drawing/2014/main" xmlns="" id="{C8B7D65F-014E-41DB-AB92-9711835E7A00}"/>
                </a:ext>
              </a:extLst>
            </p:cNvPr>
            <p:cNvSpPr>
              <a:spLocks/>
            </p:cNvSpPr>
            <p:nvPr/>
          </p:nvSpPr>
          <p:spPr bwMode="auto">
            <a:xfrm>
              <a:off x="5539391" y="4448887"/>
              <a:ext cx="588963" cy="322263"/>
            </a:xfrm>
            <a:custGeom>
              <a:avLst/>
              <a:gdLst>
                <a:gd name="T0" fmla="*/ 220 w 2862"/>
                <a:gd name="T1" fmla="*/ 1468 h 1567"/>
                <a:gd name="T2" fmla="*/ 694 w 2862"/>
                <a:gd name="T3" fmla="*/ 862 h 1567"/>
                <a:gd name="T4" fmla="*/ 958 w 2862"/>
                <a:gd name="T5" fmla="*/ 576 h 1567"/>
                <a:gd name="T6" fmla="*/ 1097 w 2862"/>
                <a:gd name="T7" fmla="*/ 441 h 1567"/>
                <a:gd name="T8" fmla="*/ 1224 w 2862"/>
                <a:gd name="T9" fmla="*/ 332 h 1567"/>
                <a:gd name="T10" fmla="*/ 1408 w 2862"/>
                <a:gd name="T11" fmla="*/ 366 h 1567"/>
                <a:gd name="T12" fmla="*/ 1617 w 2862"/>
                <a:gd name="T13" fmla="*/ 433 h 1567"/>
                <a:gd name="T14" fmla="*/ 2012 w 2862"/>
                <a:gd name="T15" fmla="*/ 548 h 1567"/>
                <a:gd name="T16" fmla="*/ 2620 w 2862"/>
                <a:gd name="T17" fmla="*/ 379 h 1567"/>
                <a:gd name="T18" fmla="*/ 2442 w 2862"/>
                <a:gd name="T19" fmla="*/ 379 h 1567"/>
                <a:gd name="T20" fmla="*/ 1600 w 2862"/>
                <a:gd name="T21" fmla="*/ 1005 h 1567"/>
                <a:gd name="T22" fmla="*/ 1600 w 2862"/>
                <a:gd name="T23" fmla="*/ 1122 h 1567"/>
                <a:gd name="T24" fmla="*/ 2514 w 2862"/>
                <a:gd name="T25" fmla="*/ 900 h 1567"/>
                <a:gd name="T26" fmla="*/ 2620 w 2862"/>
                <a:gd name="T27" fmla="*/ 201 h 1567"/>
                <a:gd name="T28" fmla="*/ 2442 w 2862"/>
                <a:gd name="T29" fmla="*/ 201 h 1567"/>
                <a:gd name="T30" fmla="*/ 1729 w 2862"/>
                <a:gd name="T31" fmla="*/ 207 h 1567"/>
                <a:gd name="T32" fmla="*/ 1007 w 2862"/>
                <a:gd name="T33" fmla="*/ 168 h 1567"/>
                <a:gd name="T34" fmla="*/ 485 w 2862"/>
                <a:gd name="T35" fmla="*/ 714 h 1567"/>
                <a:gd name="T36" fmla="*/ 58 w 2862"/>
                <a:gd name="T37" fmla="*/ 1373 h 1567"/>
                <a:gd name="T38" fmla="*/ 220 w 2862"/>
                <a:gd name="T39" fmla="*/ 1468 h 1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2" h="1567">
                  <a:moveTo>
                    <a:pt x="220" y="1468"/>
                  </a:moveTo>
                  <a:cubicBezTo>
                    <a:pt x="364" y="1254"/>
                    <a:pt x="527" y="1058"/>
                    <a:pt x="694" y="862"/>
                  </a:cubicBezTo>
                  <a:cubicBezTo>
                    <a:pt x="779" y="764"/>
                    <a:pt x="866" y="668"/>
                    <a:pt x="958" y="576"/>
                  </a:cubicBezTo>
                  <a:cubicBezTo>
                    <a:pt x="1003" y="530"/>
                    <a:pt x="1050" y="485"/>
                    <a:pt x="1097" y="441"/>
                  </a:cubicBezTo>
                  <a:cubicBezTo>
                    <a:pt x="1133" y="407"/>
                    <a:pt x="1177" y="350"/>
                    <a:pt x="1224" y="332"/>
                  </a:cubicBezTo>
                  <a:cubicBezTo>
                    <a:pt x="1280" y="311"/>
                    <a:pt x="1354" y="349"/>
                    <a:pt x="1408" y="366"/>
                  </a:cubicBezTo>
                  <a:cubicBezTo>
                    <a:pt x="1478" y="388"/>
                    <a:pt x="1547" y="411"/>
                    <a:pt x="1617" y="433"/>
                  </a:cubicBezTo>
                  <a:cubicBezTo>
                    <a:pt x="1746" y="475"/>
                    <a:pt x="1877" y="524"/>
                    <a:pt x="2012" y="548"/>
                  </a:cubicBezTo>
                  <a:cubicBezTo>
                    <a:pt x="2231" y="587"/>
                    <a:pt x="2466" y="554"/>
                    <a:pt x="2620" y="379"/>
                  </a:cubicBezTo>
                  <a:lnTo>
                    <a:pt x="2442" y="379"/>
                  </a:lnTo>
                  <a:cubicBezTo>
                    <a:pt x="2778" y="661"/>
                    <a:pt x="1734" y="951"/>
                    <a:pt x="1600" y="1005"/>
                  </a:cubicBezTo>
                  <a:cubicBezTo>
                    <a:pt x="1549" y="1026"/>
                    <a:pt x="1536" y="1107"/>
                    <a:pt x="1600" y="1122"/>
                  </a:cubicBezTo>
                  <a:cubicBezTo>
                    <a:pt x="1907" y="1198"/>
                    <a:pt x="2264" y="1086"/>
                    <a:pt x="2514" y="900"/>
                  </a:cubicBezTo>
                  <a:cubicBezTo>
                    <a:pt x="2728" y="741"/>
                    <a:pt x="2862" y="404"/>
                    <a:pt x="2620" y="201"/>
                  </a:cubicBezTo>
                  <a:cubicBezTo>
                    <a:pt x="2571" y="159"/>
                    <a:pt x="2490" y="146"/>
                    <a:pt x="2442" y="201"/>
                  </a:cubicBezTo>
                  <a:cubicBezTo>
                    <a:pt x="2258" y="409"/>
                    <a:pt x="1949" y="277"/>
                    <a:pt x="1729" y="207"/>
                  </a:cubicBezTo>
                  <a:cubicBezTo>
                    <a:pt x="1487" y="131"/>
                    <a:pt x="1238" y="0"/>
                    <a:pt x="1007" y="168"/>
                  </a:cubicBezTo>
                  <a:cubicBezTo>
                    <a:pt x="809" y="312"/>
                    <a:pt x="638" y="524"/>
                    <a:pt x="485" y="714"/>
                  </a:cubicBezTo>
                  <a:cubicBezTo>
                    <a:pt x="322" y="918"/>
                    <a:pt x="184" y="1144"/>
                    <a:pt x="58" y="1373"/>
                  </a:cubicBezTo>
                  <a:cubicBezTo>
                    <a:pt x="0" y="1480"/>
                    <a:pt x="153" y="1567"/>
                    <a:pt x="220" y="14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1" name="Freeform 288">
              <a:extLst>
                <a:ext uri="{FF2B5EF4-FFF2-40B4-BE49-F238E27FC236}">
                  <a16:creationId xmlns:a16="http://schemas.microsoft.com/office/drawing/2014/main" xmlns="" id="{9C0CAECA-E370-49E8-A8A7-7D2DE1C3E0D6}"/>
                </a:ext>
              </a:extLst>
            </p:cNvPr>
            <p:cNvSpPr>
              <a:spLocks/>
            </p:cNvSpPr>
            <p:nvPr/>
          </p:nvSpPr>
          <p:spPr bwMode="auto">
            <a:xfrm>
              <a:off x="5836253" y="4428249"/>
              <a:ext cx="136525" cy="112713"/>
            </a:xfrm>
            <a:custGeom>
              <a:avLst/>
              <a:gdLst>
                <a:gd name="T0" fmla="*/ 163 w 664"/>
                <a:gd name="T1" fmla="*/ 319 h 553"/>
                <a:gd name="T2" fmla="*/ 201 w 664"/>
                <a:gd name="T3" fmla="*/ 297 h 553"/>
                <a:gd name="T4" fmla="*/ 239 w 664"/>
                <a:gd name="T5" fmla="*/ 272 h 553"/>
                <a:gd name="T6" fmla="*/ 259 w 664"/>
                <a:gd name="T7" fmla="*/ 262 h 553"/>
                <a:gd name="T8" fmla="*/ 245 w 664"/>
                <a:gd name="T9" fmla="*/ 268 h 553"/>
                <a:gd name="T10" fmla="*/ 255 w 664"/>
                <a:gd name="T11" fmla="*/ 265 h 553"/>
                <a:gd name="T12" fmla="*/ 303 w 664"/>
                <a:gd name="T13" fmla="*/ 254 h 553"/>
                <a:gd name="T14" fmla="*/ 270 w 664"/>
                <a:gd name="T15" fmla="*/ 258 h 553"/>
                <a:gd name="T16" fmla="*/ 340 w 664"/>
                <a:gd name="T17" fmla="*/ 258 h 553"/>
                <a:gd name="T18" fmla="*/ 307 w 664"/>
                <a:gd name="T19" fmla="*/ 254 h 553"/>
                <a:gd name="T20" fmla="*/ 374 w 664"/>
                <a:gd name="T21" fmla="*/ 272 h 553"/>
                <a:gd name="T22" fmla="*/ 344 w 664"/>
                <a:gd name="T23" fmla="*/ 259 h 553"/>
                <a:gd name="T24" fmla="*/ 391 w 664"/>
                <a:gd name="T25" fmla="*/ 286 h 553"/>
                <a:gd name="T26" fmla="*/ 365 w 664"/>
                <a:gd name="T27" fmla="*/ 266 h 553"/>
                <a:gd name="T28" fmla="*/ 407 w 664"/>
                <a:gd name="T29" fmla="*/ 308 h 553"/>
                <a:gd name="T30" fmla="*/ 387 w 664"/>
                <a:gd name="T31" fmla="*/ 283 h 553"/>
                <a:gd name="T32" fmla="*/ 420 w 664"/>
                <a:gd name="T33" fmla="*/ 339 h 553"/>
                <a:gd name="T34" fmla="*/ 407 w 664"/>
                <a:gd name="T35" fmla="*/ 308 h 553"/>
                <a:gd name="T36" fmla="*/ 435 w 664"/>
                <a:gd name="T37" fmla="*/ 367 h 553"/>
                <a:gd name="T38" fmla="*/ 432 w 664"/>
                <a:gd name="T39" fmla="*/ 358 h 553"/>
                <a:gd name="T40" fmla="*/ 438 w 664"/>
                <a:gd name="T41" fmla="*/ 376 h 553"/>
                <a:gd name="T42" fmla="*/ 446 w 664"/>
                <a:gd name="T43" fmla="*/ 409 h 553"/>
                <a:gd name="T44" fmla="*/ 503 w 664"/>
                <a:gd name="T45" fmla="*/ 489 h 553"/>
                <a:gd name="T46" fmla="*/ 462 w 664"/>
                <a:gd name="T47" fmla="*/ 437 h 553"/>
                <a:gd name="T48" fmla="*/ 462 w 664"/>
                <a:gd name="T49" fmla="*/ 450 h 553"/>
                <a:gd name="T50" fmla="*/ 462 w 664"/>
                <a:gd name="T51" fmla="*/ 465 h 553"/>
                <a:gd name="T52" fmla="*/ 462 w 664"/>
                <a:gd name="T53" fmla="*/ 468 h 553"/>
                <a:gd name="T54" fmla="*/ 491 w 664"/>
                <a:gd name="T55" fmla="*/ 540 h 553"/>
                <a:gd name="T56" fmla="*/ 568 w 664"/>
                <a:gd name="T57" fmla="*/ 530 h 553"/>
                <a:gd name="T58" fmla="*/ 622 w 664"/>
                <a:gd name="T59" fmla="*/ 457 h 553"/>
                <a:gd name="T60" fmla="*/ 570 w 664"/>
                <a:gd name="T61" fmla="*/ 498 h 553"/>
                <a:gd name="T62" fmla="*/ 651 w 664"/>
                <a:gd name="T63" fmla="*/ 417 h 553"/>
                <a:gd name="T64" fmla="*/ 660 w 664"/>
                <a:gd name="T65" fmla="*/ 359 h 553"/>
                <a:gd name="T66" fmla="*/ 656 w 664"/>
                <a:gd name="T67" fmla="*/ 262 h 553"/>
                <a:gd name="T68" fmla="*/ 618 w 664"/>
                <a:gd name="T69" fmla="*/ 172 h 553"/>
                <a:gd name="T70" fmla="*/ 557 w 664"/>
                <a:gd name="T71" fmla="*/ 97 h 553"/>
                <a:gd name="T72" fmla="*/ 356 w 664"/>
                <a:gd name="T73" fmla="*/ 7 h 553"/>
                <a:gd name="T74" fmla="*/ 176 w 664"/>
                <a:gd name="T75" fmla="*/ 36 h 553"/>
                <a:gd name="T76" fmla="*/ 76 w 664"/>
                <a:gd name="T77" fmla="*/ 96 h 553"/>
                <a:gd name="T78" fmla="*/ 12 w 664"/>
                <a:gd name="T79" fmla="*/ 203 h 553"/>
                <a:gd name="T80" fmla="*/ 49 w 664"/>
                <a:gd name="T81" fmla="*/ 311 h 553"/>
                <a:gd name="T82" fmla="*/ 163 w 664"/>
                <a:gd name="T83" fmla="*/ 3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4" h="553">
                  <a:moveTo>
                    <a:pt x="163" y="319"/>
                  </a:moveTo>
                  <a:cubicBezTo>
                    <a:pt x="175" y="310"/>
                    <a:pt x="188" y="304"/>
                    <a:pt x="201" y="297"/>
                  </a:cubicBezTo>
                  <a:cubicBezTo>
                    <a:pt x="214" y="290"/>
                    <a:pt x="226" y="279"/>
                    <a:pt x="239" y="272"/>
                  </a:cubicBezTo>
                  <a:cubicBezTo>
                    <a:pt x="242" y="271"/>
                    <a:pt x="256" y="261"/>
                    <a:pt x="259" y="262"/>
                  </a:cubicBezTo>
                  <a:cubicBezTo>
                    <a:pt x="259" y="262"/>
                    <a:pt x="229" y="274"/>
                    <a:pt x="245" y="268"/>
                  </a:cubicBezTo>
                  <a:cubicBezTo>
                    <a:pt x="248" y="267"/>
                    <a:pt x="252" y="266"/>
                    <a:pt x="255" y="265"/>
                  </a:cubicBezTo>
                  <a:cubicBezTo>
                    <a:pt x="271" y="260"/>
                    <a:pt x="287" y="256"/>
                    <a:pt x="303" y="254"/>
                  </a:cubicBezTo>
                  <a:lnTo>
                    <a:pt x="270" y="258"/>
                  </a:lnTo>
                  <a:cubicBezTo>
                    <a:pt x="293" y="255"/>
                    <a:pt x="317" y="255"/>
                    <a:pt x="340" y="258"/>
                  </a:cubicBezTo>
                  <a:cubicBezTo>
                    <a:pt x="329" y="257"/>
                    <a:pt x="318" y="255"/>
                    <a:pt x="307" y="254"/>
                  </a:cubicBezTo>
                  <a:cubicBezTo>
                    <a:pt x="330" y="258"/>
                    <a:pt x="353" y="263"/>
                    <a:pt x="374" y="272"/>
                  </a:cubicBezTo>
                  <a:cubicBezTo>
                    <a:pt x="364" y="268"/>
                    <a:pt x="354" y="264"/>
                    <a:pt x="344" y="259"/>
                  </a:cubicBezTo>
                  <a:cubicBezTo>
                    <a:pt x="361" y="267"/>
                    <a:pt x="376" y="275"/>
                    <a:pt x="391" y="286"/>
                  </a:cubicBezTo>
                  <a:cubicBezTo>
                    <a:pt x="382" y="280"/>
                    <a:pt x="374" y="273"/>
                    <a:pt x="365" y="266"/>
                  </a:cubicBezTo>
                  <a:cubicBezTo>
                    <a:pt x="381" y="279"/>
                    <a:pt x="395" y="293"/>
                    <a:pt x="407" y="308"/>
                  </a:cubicBezTo>
                  <a:cubicBezTo>
                    <a:pt x="401" y="300"/>
                    <a:pt x="394" y="291"/>
                    <a:pt x="387" y="283"/>
                  </a:cubicBezTo>
                  <a:cubicBezTo>
                    <a:pt x="401" y="300"/>
                    <a:pt x="411" y="319"/>
                    <a:pt x="420" y="339"/>
                  </a:cubicBezTo>
                  <a:cubicBezTo>
                    <a:pt x="416" y="328"/>
                    <a:pt x="412" y="318"/>
                    <a:pt x="407" y="308"/>
                  </a:cubicBezTo>
                  <a:cubicBezTo>
                    <a:pt x="416" y="329"/>
                    <a:pt x="425" y="347"/>
                    <a:pt x="435" y="367"/>
                  </a:cubicBezTo>
                  <a:cubicBezTo>
                    <a:pt x="440" y="377"/>
                    <a:pt x="442" y="391"/>
                    <a:pt x="432" y="358"/>
                  </a:cubicBezTo>
                  <a:cubicBezTo>
                    <a:pt x="434" y="364"/>
                    <a:pt x="436" y="370"/>
                    <a:pt x="438" y="376"/>
                  </a:cubicBezTo>
                  <a:cubicBezTo>
                    <a:pt x="442" y="387"/>
                    <a:pt x="445" y="398"/>
                    <a:pt x="446" y="409"/>
                  </a:cubicBezTo>
                  <a:cubicBezTo>
                    <a:pt x="453" y="445"/>
                    <a:pt x="474" y="468"/>
                    <a:pt x="503" y="489"/>
                  </a:cubicBezTo>
                  <a:cubicBezTo>
                    <a:pt x="489" y="471"/>
                    <a:pt x="476" y="454"/>
                    <a:pt x="462" y="437"/>
                  </a:cubicBezTo>
                  <a:cubicBezTo>
                    <a:pt x="458" y="408"/>
                    <a:pt x="462" y="442"/>
                    <a:pt x="462" y="450"/>
                  </a:cubicBezTo>
                  <a:cubicBezTo>
                    <a:pt x="462" y="455"/>
                    <a:pt x="462" y="460"/>
                    <a:pt x="462" y="465"/>
                  </a:cubicBezTo>
                  <a:cubicBezTo>
                    <a:pt x="462" y="479"/>
                    <a:pt x="464" y="452"/>
                    <a:pt x="462" y="468"/>
                  </a:cubicBezTo>
                  <a:cubicBezTo>
                    <a:pt x="457" y="495"/>
                    <a:pt x="464" y="526"/>
                    <a:pt x="491" y="540"/>
                  </a:cubicBezTo>
                  <a:cubicBezTo>
                    <a:pt x="516" y="553"/>
                    <a:pt x="547" y="551"/>
                    <a:pt x="568" y="530"/>
                  </a:cubicBezTo>
                  <a:cubicBezTo>
                    <a:pt x="590" y="509"/>
                    <a:pt x="609" y="484"/>
                    <a:pt x="622" y="457"/>
                  </a:cubicBezTo>
                  <a:cubicBezTo>
                    <a:pt x="605" y="471"/>
                    <a:pt x="588" y="484"/>
                    <a:pt x="570" y="498"/>
                  </a:cubicBezTo>
                  <a:cubicBezTo>
                    <a:pt x="609" y="481"/>
                    <a:pt x="639" y="461"/>
                    <a:pt x="651" y="417"/>
                  </a:cubicBezTo>
                  <a:cubicBezTo>
                    <a:pt x="656" y="398"/>
                    <a:pt x="658" y="378"/>
                    <a:pt x="660" y="359"/>
                  </a:cubicBezTo>
                  <a:cubicBezTo>
                    <a:pt x="664" y="326"/>
                    <a:pt x="660" y="295"/>
                    <a:pt x="656" y="262"/>
                  </a:cubicBezTo>
                  <a:cubicBezTo>
                    <a:pt x="651" y="231"/>
                    <a:pt x="635" y="199"/>
                    <a:pt x="618" y="172"/>
                  </a:cubicBezTo>
                  <a:cubicBezTo>
                    <a:pt x="602" y="146"/>
                    <a:pt x="581" y="119"/>
                    <a:pt x="557" y="97"/>
                  </a:cubicBezTo>
                  <a:cubicBezTo>
                    <a:pt x="500" y="45"/>
                    <a:pt x="433" y="16"/>
                    <a:pt x="356" y="7"/>
                  </a:cubicBezTo>
                  <a:cubicBezTo>
                    <a:pt x="295" y="0"/>
                    <a:pt x="232" y="12"/>
                    <a:pt x="176" y="36"/>
                  </a:cubicBezTo>
                  <a:cubicBezTo>
                    <a:pt x="138" y="51"/>
                    <a:pt x="108" y="70"/>
                    <a:pt x="76" y="96"/>
                  </a:cubicBezTo>
                  <a:cubicBezTo>
                    <a:pt x="43" y="123"/>
                    <a:pt x="25" y="163"/>
                    <a:pt x="12" y="203"/>
                  </a:cubicBezTo>
                  <a:cubicBezTo>
                    <a:pt x="0" y="242"/>
                    <a:pt x="18" y="287"/>
                    <a:pt x="49" y="311"/>
                  </a:cubicBezTo>
                  <a:cubicBezTo>
                    <a:pt x="79" y="334"/>
                    <a:pt x="131" y="343"/>
                    <a:pt x="163" y="31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2" name="Freeform 289">
              <a:extLst>
                <a:ext uri="{FF2B5EF4-FFF2-40B4-BE49-F238E27FC236}">
                  <a16:creationId xmlns:a16="http://schemas.microsoft.com/office/drawing/2014/main" xmlns="" id="{0C30C09A-FD73-4FE8-A871-CCA45E991809}"/>
                </a:ext>
              </a:extLst>
            </p:cNvPr>
            <p:cNvSpPr>
              <a:spLocks/>
            </p:cNvSpPr>
            <p:nvPr/>
          </p:nvSpPr>
          <p:spPr bwMode="auto">
            <a:xfrm>
              <a:off x="4685316" y="4920374"/>
              <a:ext cx="376238" cy="369888"/>
            </a:xfrm>
            <a:custGeom>
              <a:avLst/>
              <a:gdLst>
                <a:gd name="T0" fmla="*/ 354 w 1824"/>
                <a:gd name="T1" fmla="*/ 335 h 1803"/>
                <a:gd name="T2" fmla="*/ 1631 w 1824"/>
                <a:gd name="T3" fmla="*/ 257 h 1803"/>
                <a:gd name="T4" fmla="*/ 1506 w 1824"/>
                <a:gd name="T5" fmla="*/ 131 h 1803"/>
                <a:gd name="T6" fmla="*/ 1541 w 1824"/>
                <a:gd name="T7" fmla="*/ 876 h 1803"/>
                <a:gd name="T8" fmla="*/ 1559 w 1824"/>
                <a:gd name="T9" fmla="*/ 1256 h 1803"/>
                <a:gd name="T10" fmla="*/ 1554 w 1824"/>
                <a:gd name="T11" fmla="*/ 1394 h 1803"/>
                <a:gd name="T12" fmla="*/ 1447 w 1824"/>
                <a:gd name="T13" fmla="*/ 1438 h 1803"/>
                <a:gd name="T14" fmla="*/ 187 w 1824"/>
                <a:gd name="T15" fmla="*/ 1446 h 1803"/>
                <a:gd name="T16" fmla="*/ 243 w 1824"/>
                <a:gd name="T17" fmla="*/ 1583 h 1803"/>
                <a:gd name="T18" fmla="*/ 340 w 1824"/>
                <a:gd name="T19" fmla="*/ 882 h 1803"/>
                <a:gd name="T20" fmla="*/ 372 w 1824"/>
                <a:gd name="T21" fmla="*/ 545 h 1803"/>
                <a:gd name="T22" fmla="*/ 348 w 1824"/>
                <a:gd name="T23" fmla="*/ 189 h 1803"/>
                <a:gd name="T24" fmla="*/ 179 w 1824"/>
                <a:gd name="T25" fmla="*/ 189 h 1803"/>
                <a:gd name="T26" fmla="*/ 122 w 1824"/>
                <a:gd name="T27" fmla="*/ 515 h 1803"/>
                <a:gd name="T28" fmla="*/ 96 w 1824"/>
                <a:gd name="T29" fmla="*/ 851 h 1803"/>
                <a:gd name="T30" fmla="*/ 8 w 1824"/>
                <a:gd name="T31" fmla="*/ 1519 h 1803"/>
                <a:gd name="T32" fmla="*/ 64 w 1824"/>
                <a:gd name="T33" fmla="*/ 1656 h 1803"/>
                <a:gd name="T34" fmla="*/ 816 w 1824"/>
                <a:gd name="T35" fmla="*/ 1788 h 1803"/>
                <a:gd name="T36" fmla="*/ 1559 w 1824"/>
                <a:gd name="T37" fmla="*/ 1664 h 1803"/>
                <a:gd name="T38" fmla="*/ 1801 w 1824"/>
                <a:gd name="T39" fmla="*/ 1420 h 1803"/>
                <a:gd name="T40" fmla="*/ 1795 w 1824"/>
                <a:gd name="T41" fmla="*/ 1013 h 1803"/>
                <a:gd name="T42" fmla="*/ 1757 w 1824"/>
                <a:gd name="T43" fmla="*/ 131 h 1803"/>
                <a:gd name="T44" fmla="*/ 1631 w 1824"/>
                <a:gd name="T45" fmla="*/ 6 h 1803"/>
                <a:gd name="T46" fmla="*/ 332 w 1824"/>
                <a:gd name="T47" fmla="*/ 173 h 1803"/>
                <a:gd name="T48" fmla="*/ 354 w 1824"/>
                <a:gd name="T49" fmla="*/ 335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24" h="1803">
                  <a:moveTo>
                    <a:pt x="354" y="335"/>
                  </a:moveTo>
                  <a:cubicBezTo>
                    <a:pt x="781" y="329"/>
                    <a:pt x="1205" y="294"/>
                    <a:pt x="1631" y="257"/>
                  </a:cubicBezTo>
                  <a:lnTo>
                    <a:pt x="1506" y="131"/>
                  </a:lnTo>
                  <a:cubicBezTo>
                    <a:pt x="1517" y="379"/>
                    <a:pt x="1529" y="628"/>
                    <a:pt x="1541" y="876"/>
                  </a:cubicBezTo>
                  <a:cubicBezTo>
                    <a:pt x="1547" y="1003"/>
                    <a:pt x="1553" y="1130"/>
                    <a:pt x="1559" y="1256"/>
                  </a:cubicBezTo>
                  <a:cubicBezTo>
                    <a:pt x="1561" y="1294"/>
                    <a:pt x="1575" y="1359"/>
                    <a:pt x="1554" y="1394"/>
                  </a:cubicBezTo>
                  <a:cubicBezTo>
                    <a:pt x="1536" y="1425"/>
                    <a:pt x="1478" y="1431"/>
                    <a:pt x="1447" y="1438"/>
                  </a:cubicBezTo>
                  <a:cubicBezTo>
                    <a:pt x="1044" y="1531"/>
                    <a:pt x="579" y="1630"/>
                    <a:pt x="187" y="1446"/>
                  </a:cubicBezTo>
                  <a:lnTo>
                    <a:pt x="243" y="1583"/>
                  </a:lnTo>
                  <a:cubicBezTo>
                    <a:pt x="282" y="1351"/>
                    <a:pt x="314" y="1117"/>
                    <a:pt x="340" y="882"/>
                  </a:cubicBezTo>
                  <a:cubicBezTo>
                    <a:pt x="353" y="770"/>
                    <a:pt x="363" y="658"/>
                    <a:pt x="372" y="545"/>
                  </a:cubicBezTo>
                  <a:cubicBezTo>
                    <a:pt x="382" y="426"/>
                    <a:pt x="411" y="298"/>
                    <a:pt x="348" y="189"/>
                  </a:cubicBezTo>
                  <a:cubicBezTo>
                    <a:pt x="310" y="122"/>
                    <a:pt x="220" y="131"/>
                    <a:pt x="179" y="189"/>
                  </a:cubicBezTo>
                  <a:cubicBezTo>
                    <a:pt x="114" y="283"/>
                    <a:pt x="129" y="405"/>
                    <a:pt x="122" y="515"/>
                  </a:cubicBezTo>
                  <a:cubicBezTo>
                    <a:pt x="115" y="627"/>
                    <a:pt x="106" y="739"/>
                    <a:pt x="96" y="851"/>
                  </a:cubicBezTo>
                  <a:cubicBezTo>
                    <a:pt x="75" y="1075"/>
                    <a:pt x="45" y="1297"/>
                    <a:pt x="8" y="1519"/>
                  </a:cubicBezTo>
                  <a:cubicBezTo>
                    <a:pt x="0" y="1569"/>
                    <a:pt x="12" y="1632"/>
                    <a:pt x="64" y="1656"/>
                  </a:cubicBezTo>
                  <a:cubicBezTo>
                    <a:pt x="300" y="1768"/>
                    <a:pt x="556" y="1803"/>
                    <a:pt x="816" y="1788"/>
                  </a:cubicBezTo>
                  <a:cubicBezTo>
                    <a:pt x="1062" y="1773"/>
                    <a:pt x="1322" y="1732"/>
                    <a:pt x="1559" y="1664"/>
                  </a:cubicBezTo>
                  <a:cubicBezTo>
                    <a:pt x="1681" y="1628"/>
                    <a:pt x="1778" y="1550"/>
                    <a:pt x="1801" y="1420"/>
                  </a:cubicBezTo>
                  <a:cubicBezTo>
                    <a:pt x="1824" y="1288"/>
                    <a:pt x="1801" y="1145"/>
                    <a:pt x="1795" y="1013"/>
                  </a:cubicBezTo>
                  <a:lnTo>
                    <a:pt x="1757" y="131"/>
                  </a:lnTo>
                  <a:cubicBezTo>
                    <a:pt x="1754" y="68"/>
                    <a:pt x="1701" y="0"/>
                    <a:pt x="1631" y="6"/>
                  </a:cubicBezTo>
                  <a:cubicBezTo>
                    <a:pt x="1195" y="42"/>
                    <a:pt x="762" y="89"/>
                    <a:pt x="332" y="173"/>
                  </a:cubicBezTo>
                  <a:cubicBezTo>
                    <a:pt x="240" y="191"/>
                    <a:pt x="262" y="337"/>
                    <a:pt x="354" y="3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3" name="Freeform 290">
              <a:extLst>
                <a:ext uri="{FF2B5EF4-FFF2-40B4-BE49-F238E27FC236}">
                  <a16:creationId xmlns:a16="http://schemas.microsoft.com/office/drawing/2014/main" xmlns="" id="{61B2699E-1791-4ACF-BE75-C2875E7C8B15}"/>
                </a:ext>
              </a:extLst>
            </p:cNvPr>
            <p:cNvSpPr>
              <a:spLocks/>
            </p:cNvSpPr>
            <p:nvPr/>
          </p:nvSpPr>
          <p:spPr bwMode="auto">
            <a:xfrm>
              <a:off x="4693253" y="5263274"/>
              <a:ext cx="414338" cy="998538"/>
            </a:xfrm>
            <a:custGeom>
              <a:avLst/>
              <a:gdLst>
                <a:gd name="T0" fmla="*/ 355 w 2009"/>
                <a:gd name="T1" fmla="*/ 99 h 4858"/>
                <a:gd name="T2" fmla="*/ 193 w 2009"/>
                <a:gd name="T3" fmla="*/ 1841 h 4858"/>
                <a:gd name="T4" fmla="*/ 83 w 2009"/>
                <a:gd name="T5" fmla="*/ 3708 h 4858"/>
                <a:gd name="T6" fmla="*/ 16 w 2009"/>
                <a:gd name="T7" fmla="*/ 4603 h 4858"/>
                <a:gd name="T8" fmla="*/ 325 w 2009"/>
                <a:gd name="T9" fmla="*/ 4832 h 4858"/>
                <a:gd name="T10" fmla="*/ 1948 w 2009"/>
                <a:gd name="T11" fmla="*/ 4659 h 4858"/>
                <a:gd name="T12" fmla="*/ 1933 w 2009"/>
                <a:gd name="T13" fmla="*/ 4549 h 4858"/>
                <a:gd name="T14" fmla="*/ 515 w 2009"/>
                <a:gd name="T15" fmla="*/ 4603 h 4858"/>
                <a:gd name="T16" fmla="*/ 305 w 2009"/>
                <a:gd name="T17" fmla="*/ 4591 h 4858"/>
                <a:gd name="T18" fmla="*/ 291 w 2009"/>
                <a:gd name="T19" fmla="*/ 4561 h 4858"/>
                <a:gd name="T20" fmla="*/ 298 w 2009"/>
                <a:gd name="T21" fmla="*/ 4476 h 4858"/>
                <a:gd name="T22" fmla="*/ 327 w 2009"/>
                <a:gd name="T23" fmla="*/ 4094 h 4858"/>
                <a:gd name="T24" fmla="*/ 380 w 2009"/>
                <a:gd name="T25" fmla="*/ 3276 h 4858"/>
                <a:gd name="T26" fmla="*/ 460 w 2009"/>
                <a:gd name="T27" fmla="*/ 1710 h 4858"/>
                <a:gd name="T28" fmla="*/ 526 w 2009"/>
                <a:gd name="T29" fmla="*/ 123 h 4858"/>
                <a:gd name="T30" fmla="*/ 355 w 2009"/>
                <a:gd name="T31" fmla="*/ 99 h 4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9" h="4858">
                  <a:moveTo>
                    <a:pt x="355" y="99"/>
                  </a:moveTo>
                  <a:cubicBezTo>
                    <a:pt x="248" y="669"/>
                    <a:pt x="231" y="1263"/>
                    <a:pt x="193" y="1841"/>
                  </a:cubicBezTo>
                  <a:cubicBezTo>
                    <a:pt x="151" y="2463"/>
                    <a:pt x="124" y="3086"/>
                    <a:pt x="83" y="3708"/>
                  </a:cubicBezTo>
                  <a:cubicBezTo>
                    <a:pt x="64" y="3998"/>
                    <a:pt x="0" y="4314"/>
                    <a:pt x="16" y="4603"/>
                  </a:cubicBezTo>
                  <a:cubicBezTo>
                    <a:pt x="27" y="4795"/>
                    <a:pt x="152" y="4823"/>
                    <a:pt x="325" y="4832"/>
                  </a:cubicBezTo>
                  <a:cubicBezTo>
                    <a:pt x="859" y="4858"/>
                    <a:pt x="1446" y="4853"/>
                    <a:pt x="1948" y="4659"/>
                  </a:cubicBezTo>
                  <a:cubicBezTo>
                    <a:pt x="2009" y="4635"/>
                    <a:pt x="1996" y="4557"/>
                    <a:pt x="1933" y="4549"/>
                  </a:cubicBezTo>
                  <a:cubicBezTo>
                    <a:pt x="1463" y="4487"/>
                    <a:pt x="991" y="4627"/>
                    <a:pt x="515" y="4603"/>
                  </a:cubicBezTo>
                  <a:cubicBezTo>
                    <a:pt x="541" y="4604"/>
                    <a:pt x="306" y="4592"/>
                    <a:pt x="305" y="4591"/>
                  </a:cubicBezTo>
                  <a:cubicBezTo>
                    <a:pt x="281" y="4614"/>
                    <a:pt x="276" y="4604"/>
                    <a:pt x="291" y="4561"/>
                  </a:cubicBezTo>
                  <a:cubicBezTo>
                    <a:pt x="293" y="4533"/>
                    <a:pt x="296" y="4505"/>
                    <a:pt x="298" y="4476"/>
                  </a:cubicBezTo>
                  <a:cubicBezTo>
                    <a:pt x="308" y="4349"/>
                    <a:pt x="318" y="4221"/>
                    <a:pt x="327" y="4094"/>
                  </a:cubicBezTo>
                  <a:cubicBezTo>
                    <a:pt x="347" y="3821"/>
                    <a:pt x="364" y="3548"/>
                    <a:pt x="380" y="3276"/>
                  </a:cubicBezTo>
                  <a:cubicBezTo>
                    <a:pt x="410" y="2754"/>
                    <a:pt x="437" y="2232"/>
                    <a:pt x="460" y="1710"/>
                  </a:cubicBezTo>
                  <a:cubicBezTo>
                    <a:pt x="483" y="1183"/>
                    <a:pt x="534" y="650"/>
                    <a:pt x="526" y="123"/>
                  </a:cubicBezTo>
                  <a:cubicBezTo>
                    <a:pt x="525" y="28"/>
                    <a:pt x="373" y="0"/>
                    <a:pt x="355" y="9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4" name="Freeform 291">
              <a:extLst>
                <a:ext uri="{FF2B5EF4-FFF2-40B4-BE49-F238E27FC236}">
                  <a16:creationId xmlns:a16="http://schemas.microsoft.com/office/drawing/2014/main" xmlns="" id="{E4659789-4A6F-4643-BB2A-4422D0224FDA}"/>
                </a:ext>
              </a:extLst>
            </p:cNvPr>
            <p:cNvSpPr>
              <a:spLocks/>
            </p:cNvSpPr>
            <p:nvPr/>
          </p:nvSpPr>
          <p:spPr bwMode="auto">
            <a:xfrm>
              <a:off x="4971066" y="5225174"/>
              <a:ext cx="138113" cy="1003300"/>
            </a:xfrm>
            <a:custGeom>
              <a:avLst/>
              <a:gdLst>
                <a:gd name="T0" fmla="*/ 5 w 676"/>
                <a:gd name="T1" fmla="*/ 75 h 4877"/>
                <a:gd name="T2" fmla="*/ 232 w 676"/>
                <a:gd name="T3" fmla="*/ 2488 h 4877"/>
                <a:gd name="T4" fmla="*/ 544 w 676"/>
                <a:gd name="T5" fmla="*/ 4829 h 4877"/>
                <a:gd name="T6" fmla="*/ 630 w 676"/>
                <a:gd name="T7" fmla="*/ 4817 h 4877"/>
                <a:gd name="T8" fmla="*/ 440 w 676"/>
                <a:gd name="T9" fmla="*/ 2401 h 4877"/>
                <a:gd name="T10" fmla="*/ 113 w 676"/>
                <a:gd name="T11" fmla="*/ 60 h 4877"/>
                <a:gd name="T12" fmla="*/ 5 w 676"/>
                <a:gd name="T13" fmla="*/ 75 h 4877"/>
              </a:gdLst>
              <a:ahLst/>
              <a:cxnLst>
                <a:cxn ang="0">
                  <a:pos x="T0" y="T1"/>
                </a:cxn>
                <a:cxn ang="0">
                  <a:pos x="T2" y="T3"/>
                </a:cxn>
                <a:cxn ang="0">
                  <a:pos x="T4" y="T5"/>
                </a:cxn>
                <a:cxn ang="0">
                  <a:pos x="T6" y="T7"/>
                </a:cxn>
                <a:cxn ang="0">
                  <a:pos x="T8" y="T9"/>
                </a:cxn>
                <a:cxn ang="0">
                  <a:pos x="T10" y="T11"/>
                </a:cxn>
                <a:cxn ang="0">
                  <a:pos x="T12" y="T13"/>
                </a:cxn>
              </a:cxnLst>
              <a:rect l="0" t="0" r="r" b="b"/>
              <a:pathLst>
                <a:path w="676" h="4877">
                  <a:moveTo>
                    <a:pt x="5" y="75"/>
                  </a:moveTo>
                  <a:cubicBezTo>
                    <a:pt x="76" y="880"/>
                    <a:pt x="151" y="1684"/>
                    <a:pt x="232" y="2488"/>
                  </a:cubicBezTo>
                  <a:cubicBezTo>
                    <a:pt x="310" y="3257"/>
                    <a:pt x="324" y="4084"/>
                    <a:pt x="544" y="4829"/>
                  </a:cubicBezTo>
                  <a:cubicBezTo>
                    <a:pt x="558" y="4877"/>
                    <a:pt x="627" y="4866"/>
                    <a:pt x="630" y="4817"/>
                  </a:cubicBezTo>
                  <a:cubicBezTo>
                    <a:pt x="676" y="4022"/>
                    <a:pt x="523" y="3192"/>
                    <a:pt x="440" y="2401"/>
                  </a:cubicBezTo>
                  <a:cubicBezTo>
                    <a:pt x="357" y="1617"/>
                    <a:pt x="260" y="835"/>
                    <a:pt x="113" y="60"/>
                  </a:cubicBezTo>
                  <a:cubicBezTo>
                    <a:pt x="101" y="0"/>
                    <a:pt x="0" y="13"/>
                    <a:pt x="5" y="7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5" name="Freeform 292">
              <a:extLst>
                <a:ext uri="{FF2B5EF4-FFF2-40B4-BE49-F238E27FC236}">
                  <a16:creationId xmlns:a16="http://schemas.microsoft.com/office/drawing/2014/main" xmlns="" id="{276F53BD-CA36-4EEC-A50A-96EB4CD5EB39}"/>
                </a:ext>
              </a:extLst>
            </p:cNvPr>
            <p:cNvSpPr>
              <a:spLocks/>
            </p:cNvSpPr>
            <p:nvPr/>
          </p:nvSpPr>
          <p:spPr bwMode="auto">
            <a:xfrm>
              <a:off x="5010753" y="5244224"/>
              <a:ext cx="182563" cy="914400"/>
            </a:xfrm>
            <a:custGeom>
              <a:avLst/>
              <a:gdLst>
                <a:gd name="T0" fmla="*/ 19 w 888"/>
                <a:gd name="T1" fmla="*/ 126 h 4451"/>
                <a:gd name="T2" fmla="*/ 432 w 888"/>
                <a:gd name="T3" fmla="*/ 2259 h 4451"/>
                <a:gd name="T4" fmla="*/ 762 w 888"/>
                <a:gd name="T5" fmla="*/ 4398 h 4451"/>
                <a:gd name="T6" fmla="*/ 854 w 888"/>
                <a:gd name="T7" fmla="*/ 4385 h 4451"/>
                <a:gd name="T8" fmla="*/ 610 w 888"/>
                <a:gd name="T9" fmla="*/ 2250 h 4451"/>
                <a:gd name="T10" fmla="*/ 154 w 888"/>
                <a:gd name="T11" fmla="*/ 88 h 4451"/>
                <a:gd name="T12" fmla="*/ 19 w 888"/>
                <a:gd name="T13" fmla="*/ 126 h 4451"/>
              </a:gdLst>
              <a:ahLst/>
              <a:cxnLst>
                <a:cxn ang="0">
                  <a:pos x="T0" y="T1"/>
                </a:cxn>
                <a:cxn ang="0">
                  <a:pos x="T2" y="T3"/>
                </a:cxn>
                <a:cxn ang="0">
                  <a:pos x="T4" y="T5"/>
                </a:cxn>
                <a:cxn ang="0">
                  <a:pos x="T6" y="T7"/>
                </a:cxn>
                <a:cxn ang="0">
                  <a:pos x="T8" y="T9"/>
                </a:cxn>
                <a:cxn ang="0">
                  <a:pos x="T10" y="T11"/>
                </a:cxn>
                <a:cxn ang="0">
                  <a:pos x="T12" y="T13"/>
                </a:cxn>
              </a:cxnLst>
              <a:rect l="0" t="0" r="r" b="b"/>
              <a:pathLst>
                <a:path w="888" h="4451">
                  <a:moveTo>
                    <a:pt x="19" y="126"/>
                  </a:moveTo>
                  <a:cubicBezTo>
                    <a:pt x="173" y="833"/>
                    <a:pt x="312" y="1545"/>
                    <a:pt x="432" y="2259"/>
                  </a:cubicBezTo>
                  <a:cubicBezTo>
                    <a:pt x="551" y="2966"/>
                    <a:pt x="598" y="3700"/>
                    <a:pt x="762" y="4398"/>
                  </a:cubicBezTo>
                  <a:cubicBezTo>
                    <a:pt x="774" y="4451"/>
                    <a:pt x="851" y="4436"/>
                    <a:pt x="854" y="4385"/>
                  </a:cubicBezTo>
                  <a:cubicBezTo>
                    <a:pt x="888" y="3680"/>
                    <a:pt x="731" y="2942"/>
                    <a:pt x="610" y="2250"/>
                  </a:cubicBezTo>
                  <a:cubicBezTo>
                    <a:pt x="482" y="1524"/>
                    <a:pt x="329" y="804"/>
                    <a:pt x="154" y="88"/>
                  </a:cubicBezTo>
                  <a:cubicBezTo>
                    <a:pt x="133" y="0"/>
                    <a:pt x="0" y="38"/>
                    <a:pt x="19" y="1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6" name="Freeform 293">
              <a:extLst>
                <a:ext uri="{FF2B5EF4-FFF2-40B4-BE49-F238E27FC236}">
                  <a16:creationId xmlns:a16="http://schemas.microsoft.com/office/drawing/2014/main" xmlns="" id="{13259B4A-CD59-4BFE-BBB7-5F7B09A74F25}"/>
                </a:ext>
              </a:extLst>
            </p:cNvPr>
            <p:cNvSpPr>
              <a:spLocks/>
            </p:cNvSpPr>
            <p:nvPr/>
          </p:nvSpPr>
          <p:spPr bwMode="auto">
            <a:xfrm>
              <a:off x="2739041" y="1188162"/>
              <a:ext cx="1570038" cy="4948238"/>
            </a:xfrm>
            <a:custGeom>
              <a:avLst/>
              <a:gdLst>
                <a:gd name="T0" fmla="*/ 7529 w 7641"/>
                <a:gd name="T1" fmla="*/ 336 h 24063"/>
                <a:gd name="T2" fmla="*/ 3364 w 7641"/>
                <a:gd name="T3" fmla="*/ 2336 h 24063"/>
                <a:gd name="T4" fmla="*/ 2286 w 7641"/>
                <a:gd name="T5" fmla="*/ 4714 h 24063"/>
                <a:gd name="T6" fmla="*/ 2064 w 7641"/>
                <a:gd name="T7" fmla="*/ 7784 h 24063"/>
                <a:gd name="T8" fmla="*/ 1591 w 7641"/>
                <a:gd name="T9" fmla="*/ 11121 h 24063"/>
                <a:gd name="T10" fmla="*/ 251 w 7641"/>
                <a:gd name="T11" fmla="*/ 13440 h 24063"/>
                <a:gd name="T12" fmla="*/ 1165 w 7641"/>
                <a:gd name="T13" fmla="*/ 16006 h 24063"/>
                <a:gd name="T14" fmla="*/ 1956 w 7641"/>
                <a:gd name="T15" fmla="*/ 17575 h 24063"/>
                <a:gd name="T16" fmla="*/ 1958 w 7641"/>
                <a:gd name="T17" fmla="*/ 19080 h 24063"/>
                <a:gd name="T18" fmla="*/ 1345 w 7641"/>
                <a:gd name="T19" fmla="*/ 19625 h 24063"/>
                <a:gd name="T20" fmla="*/ 1016 w 7641"/>
                <a:gd name="T21" fmla="*/ 20254 h 24063"/>
                <a:gd name="T22" fmla="*/ 1189 w 7641"/>
                <a:gd name="T23" fmla="*/ 21638 h 24063"/>
                <a:gd name="T24" fmla="*/ 2310 w 7641"/>
                <a:gd name="T25" fmla="*/ 22468 h 24063"/>
                <a:gd name="T26" fmla="*/ 3157 w 7641"/>
                <a:gd name="T27" fmla="*/ 22831 h 24063"/>
                <a:gd name="T28" fmla="*/ 3207 w 7641"/>
                <a:gd name="T29" fmla="*/ 23244 h 24063"/>
                <a:gd name="T30" fmla="*/ 2902 w 7641"/>
                <a:gd name="T31" fmla="*/ 23254 h 24063"/>
                <a:gd name="T32" fmla="*/ 2682 w 7641"/>
                <a:gd name="T33" fmla="*/ 23423 h 24063"/>
                <a:gd name="T34" fmla="*/ 4838 w 7641"/>
                <a:gd name="T35" fmla="*/ 23476 h 24063"/>
                <a:gd name="T36" fmla="*/ 4747 w 7641"/>
                <a:gd name="T37" fmla="*/ 21327 h 24063"/>
                <a:gd name="T38" fmla="*/ 4562 w 7641"/>
                <a:gd name="T39" fmla="*/ 21512 h 24063"/>
                <a:gd name="T40" fmla="*/ 4639 w 7641"/>
                <a:gd name="T41" fmla="*/ 23277 h 24063"/>
                <a:gd name="T42" fmla="*/ 2880 w 7641"/>
                <a:gd name="T43" fmla="*/ 23225 h 24063"/>
                <a:gd name="T44" fmla="*/ 2660 w 7641"/>
                <a:gd name="T45" fmla="*/ 23395 h 24063"/>
                <a:gd name="T46" fmla="*/ 3381 w 7641"/>
                <a:gd name="T47" fmla="*/ 23488 h 24063"/>
                <a:gd name="T48" fmla="*/ 3281 w 7641"/>
                <a:gd name="T49" fmla="*/ 22552 h 24063"/>
                <a:gd name="T50" fmla="*/ 1919 w 7641"/>
                <a:gd name="T51" fmla="*/ 22014 h 24063"/>
                <a:gd name="T52" fmla="*/ 1219 w 7641"/>
                <a:gd name="T53" fmla="*/ 20698 h 24063"/>
                <a:gd name="T54" fmla="*/ 2024 w 7641"/>
                <a:gd name="T55" fmla="*/ 19425 h 24063"/>
                <a:gd name="T56" fmla="*/ 2446 w 7641"/>
                <a:gd name="T57" fmla="*/ 18267 h 24063"/>
                <a:gd name="T58" fmla="*/ 1924 w 7641"/>
                <a:gd name="T59" fmla="*/ 16810 h 24063"/>
                <a:gd name="T60" fmla="*/ 1070 w 7641"/>
                <a:gd name="T61" fmla="*/ 15373 h 24063"/>
                <a:gd name="T62" fmla="*/ 459 w 7641"/>
                <a:gd name="T63" fmla="*/ 13921 h 24063"/>
                <a:gd name="T64" fmla="*/ 935 w 7641"/>
                <a:gd name="T65" fmla="*/ 12624 h 24063"/>
                <a:gd name="T66" fmla="*/ 1742 w 7641"/>
                <a:gd name="T67" fmla="*/ 11420 h 24063"/>
                <a:gd name="T68" fmla="*/ 2223 w 7641"/>
                <a:gd name="T69" fmla="*/ 9977 h 24063"/>
                <a:gd name="T70" fmla="*/ 2352 w 7641"/>
                <a:gd name="T71" fmla="*/ 6598 h 24063"/>
                <a:gd name="T72" fmla="*/ 2930 w 7641"/>
                <a:gd name="T73" fmla="*/ 3700 h 24063"/>
                <a:gd name="T74" fmla="*/ 4744 w 7641"/>
                <a:gd name="T75" fmla="*/ 1325 h 24063"/>
                <a:gd name="T76" fmla="*/ 7502 w 7641"/>
                <a:gd name="T77" fmla="*/ 535 h 24063"/>
                <a:gd name="T78" fmla="*/ 7529 w 7641"/>
                <a:gd name="T79" fmla="*/ 336 h 2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41" h="24063">
                  <a:moveTo>
                    <a:pt x="7529" y="336"/>
                  </a:moveTo>
                  <a:cubicBezTo>
                    <a:pt x="5848" y="0"/>
                    <a:pt x="4307" y="1012"/>
                    <a:pt x="3364" y="2336"/>
                  </a:cubicBezTo>
                  <a:cubicBezTo>
                    <a:pt x="2857" y="3047"/>
                    <a:pt x="2492" y="3866"/>
                    <a:pt x="2286" y="4714"/>
                  </a:cubicBezTo>
                  <a:cubicBezTo>
                    <a:pt x="2041" y="5719"/>
                    <a:pt x="2062" y="6758"/>
                    <a:pt x="2064" y="7784"/>
                  </a:cubicBezTo>
                  <a:cubicBezTo>
                    <a:pt x="2065" y="8879"/>
                    <a:pt x="2105" y="10121"/>
                    <a:pt x="1591" y="11121"/>
                  </a:cubicBezTo>
                  <a:cubicBezTo>
                    <a:pt x="1185" y="11911"/>
                    <a:pt x="471" y="12559"/>
                    <a:pt x="251" y="13440"/>
                  </a:cubicBezTo>
                  <a:cubicBezTo>
                    <a:pt x="0" y="14444"/>
                    <a:pt x="669" y="15211"/>
                    <a:pt x="1165" y="16006"/>
                  </a:cubicBezTo>
                  <a:cubicBezTo>
                    <a:pt x="1475" y="16503"/>
                    <a:pt x="1743" y="17029"/>
                    <a:pt x="1956" y="17575"/>
                  </a:cubicBezTo>
                  <a:cubicBezTo>
                    <a:pt x="2137" y="18039"/>
                    <a:pt x="2343" y="18662"/>
                    <a:pt x="1958" y="19080"/>
                  </a:cubicBezTo>
                  <a:cubicBezTo>
                    <a:pt x="1772" y="19282"/>
                    <a:pt x="1522" y="19410"/>
                    <a:pt x="1345" y="19625"/>
                  </a:cubicBezTo>
                  <a:cubicBezTo>
                    <a:pt x="1194" y="19809"/>
                    <a:pt x="1083" y="20025"/>
                    <a:pt x="1016" y="20254"/>
                  </a:cubicBezTo>
                  <a:cubicBezTo>
                    <a:pt x="881" y="20717"/>
                    <a:pt x="944" y="21222"/>
                    <a:pt x="1189" y="21638"/>
                  </a:cubicBezTo>
                  <a:cubicBezTo>
                    <a:pt x="1438" y="22062"/>
                    <a:pt x="1839" y="22343"/>
                    <a:pt x="2310" y="22468"/>
                  </a:cubicBezTo>
                  <a:cubicBezTo>
                    <a:pt x="2603" y="22547"/>
                    <a:pt x="2948" y="22585"/>
                    <a:pt x="3157" y="22831"/>
                  </a:cubicBezTo>
                  <a:cubicBezTo>
                    <a:pt x="3252" y="22942"/>
                    <a:pt x="3322" y="23121"/>
                    <a:pt x="3207" y="23244"/>
                  </a:cubicBezTo>
                  <a:cubicBezTo>
                    <a:pt x="3130" y="23326"/>
                    <a:pt x="2966" y="23367"/>
                    <a:pt x="2902" y="23254"/>
                  </a:cubicBezTo>
                  <a:cubicBezTo>
                    <a:pt x="2828" y="23310"/>
                    <a:pt x="2755" y="23367"/>
                    <a:pt x="2682" y="23423"/>
                  </a:cubicBezTo>
                  <a:cubicBezTo>
                    <a:pt x="3234" y="23996"/>
                    <a:pt x="4267" y="24063"/>
                    <a:pt x="4838" y="23476"/>
                  </a:cubicBezTo>
                  <a:cubicBezTo>
                    <a:pt x="5410" y="22890"/>
                    <a:pt x="5348" y="21866"/>
                    <a:pt x="4747" y="21327"/>
                  </a:cubicBezTo>
                  <a:cubicBezTo>
                    <a:pt x="4622" y="21215"/>
                    <a:pt x="4437" y="21398"/>
                    <a:pt x="4562" y="21512"/>
                  </a:cubicBezTo>
                  <a:cubicBezTo>
                    <a:pt x="5048" y="21956"/>
                    <a:pt x="5116" y="22796"/>
                    <a:pt x="4639" y="23277"/>
                  </a:cubicBezTo>
                  <a:cubicBezTo>
                    <a:pt x="4161" y="23759"/>
                    <a:pt x="3328" y="23721"/>
                    <a:pt x="2880" y="23225"/>
                  </a:cubicBezTo>
                  <a:cubicBezTo>
                    <a:pt x="2769" y="23103"/>
                    <a:pt x="2588" y="23259"/>
                    <a:pt x="2660" y="23395"/>
                  </a:cubicBezTo>
                  <a:cubicBezTo>
                    <a:pt x="2802" y="23667"/>
                    <a:pt x="3160" y="23664"/>
                    <a:pt x="3381" y="23488"/>
                  </a:cubicBezTo>
                  <a:cubicBezTo>
                    <a:pt x="3700" y="23233"/>
                    <a:pt x="3545" y="22783"/>
                    <a:pt x="3281" y="22552"/>
                  </a:cubicBezTo>
                  <a:cubicBezTo>
                    <a:pt x="2898" y="22216"/>
                    <a:pt x="2342" y="22274"/>
                    <a:pt x="1919" y="22014"/>
                  </a:cubicBezTo>
                  <a:cubicBezTo>
                    <a:pt x="1467" y="21738"/>
                    <a:pt x="1183" y="21230"/>
                    <a:pt x="1219" y="20698"/>
                  </a:cubicBezTo>
                  <a:cubicBezTo>
                    <a:pt x="1257" y="20116"/>
                    <a:pt x="1608" y="19779"/>
                    <a:pt x="2024" y="19425"/>
                  </a:cubicBezTo>
                  <a:cubicBezTo>
                    <a:pt x="2380" y="19123"/>
                    <a:pt x="2507" y="18725"/>
                    <a:pt x="2446" y="18267"/>
                  </a:cubicBezTo>
                  <a:cubicBezTo>
                    <a:pt x="2378" y="17758"/>
                    <a:pt x="2147" y="17268"/>
                    <a:pt x="1924" y="16810"/>
                  </a:cubicBezTo>
                  <a:cubicBezTo>
                    <a:pt x="1679" y="16306"/>
                    <a:pt x="1385" y="15835"/>
                    <a:pt x="1070" y="15373"/>
                  </a:cubicBezTo>
                  <a:cubicBezTo>
                    <a:pt x="773" y="14937"/>
                    <a:pt x="461" y="14469"/>
                    <a:pt x="459" y="13921"/>
                  </a:cubicBezTo>
                  <a:cubicBezTo>
                    <a:pt x="458" y="13445"/>
                    <a:pt x="684" y="13014"/>
                    <a:pt x="935" y="12624"/>
                  </a:cubicBezTo>
                  <a:cubicBezTo>
                    <a:pt x="1197" y="12218"/>
                    <a:pt x="1501" y="11840"/>
                    <a:pt x="1742" y="11420"/>
                  </a:cubicBezTo>
                  <a:cubicBezTo>
                    <a:pt x="1999" y="10974"/>
                    <a:pt x="2146" y="10486"/>
                    <a:pt x="2223" y="9977"/>
                  </a:cubicBezTo>
                  <a:cubicBezTo>
                    <a:pt x="2392" y="8858"/>
                    <a:pt x="2323" y="7725"/>
                    <a:pt x="2352" y="6598"/>
                  </a:cubicBezTo>
                  <a:cubicBezTo>
                    <a:pt x="2377" y="5597"/>
                    <a:pt x="2527" y="4622"/>
                    <a:pt x="2930" y="3700"/>
                  </a:cubicBezTo>
                  <a:cubicBezTo>
                    <a:pt x="3331" y="2783"/>
                    <a:pt x="3934" y="1924"/>
                    <a:pt x="4744" y="1325"/>
                  </a:cubicBezTo>
                  <a:cubicBezTo>
                    <a:pt x="5555" y="724"/>
                    <a:pt x="6499" y="477"/>
                    <a:pt x="7502" y="535"/>
                  </a:cubicBezTo>
                  <a:cubicBezTo>
                    <a:pt x="7615" y="541"/>
                    <a:pt x="7641" y="358"/>
                    <a:pt x="7529" y="3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7" name="Freeform 294">
              <a:extLst>
                <a:ext uri="{FF2B5EF4-FFF2-40B4-BE49-F238E27FC236}">
                  <a16:creationId xmlns:a16="http://schemas.microsoft.com/office/drawing/2014/main" xmlns="" id="{2FDAAD29-B258-4797-962E-5F96C45B5F18}"/>
                </a:ext>
              </a:extLst>
            </p:cNvPr>
            <p:cNvSpPr>
              <a:spLocks/>
            </p:cNvSpPr>
            <p:nvPr/>
          </p:nvSpPr>
          <p:spPr bwMode="auto">
            <a:xfrm>
              <a:off x="3588353" y="4105987"/>
              <a:ext cx="452438" cy="1717675"/>
            </a:xfrm>
            <a:custGeom>
              <a:avLst/>
              <a:gdLst>
                <a:gd name="T0" fmla="*/ 1953 w 2202"/>
                <a:gd name="T1" fmla="*/ 68 h 8350"/>
                <a:gd name="T2" fmla="*/ 1182 w 2202"/>
                <a:gd name="T3" fmla="*/ 2385 h 8350"/>
                <a:gd name="T4" fmla="*/ 53 w 2202"/>
                <a:gd name="T5" fmla="*/ 4272 h 8350"/>
                <a:gd name="T6" fmla="*/ 196 w 2202"/>
                <a:gd name="T7" fmla="*/ 5181 h 8350"/>
                <a:gd name="T8" fmla="*/ 850 w 2202"/>
                <a:gd name="T9" fmla="*/ 6017 h 8350"/>
                <a:gd name="T10" fmla="*/ 1231 w 2202"/>
                <a:gd name="T11" fmla="*/ 8231 h 8350"/>
                <a:gd name="T12" fmla="*/ 1354 w 2202"/>
                <a:gd name="T13" fmla="*/ 8282 h 8350"/>
                <a:gd name="T14" fmla="*/ 1272 w 2202"/>
                <a:gd name="T15" fmla="*/ 6320 h 8350"/>
                <a:gd name="T16" fmla="*/ 700 w 2202"/>
                <a:gd name="T17" fmla="*/ 5437 h 8350"/>
                <a:gd name="T18" fmla="*/ 337 w 2202"/>
                <a:gd name="T19" fmla="*/ 4267 h 8350"/>
                <a:gd name="T20" fmla="*/ 1607 w 2202"/>
                <a:gd name="T21" fmla="*/ 2245 h 8350"/>
                <a:gd name="T22" fmla="*/ 2050 w 2202"/>
                <a:gd name="T23" fmla="*/ 55 h 8350"/>
                <a:gd name="T24" fmla="*/ 1953 w 2202"/>
                <a:gd name="T25" fmla="*/ 68 h 8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2" h="8350">
                  <a:moveTo>
                    <a:pt x="1953" y="68"/>
                  </a:moveTo>
                  <a:cubicBezTo>
                    <a:pt x="1970" y="891"/>
                    <a:pt x="1629" y="1709"/>
                    <a:pt x="1182" y="2385"/>
                  </a:cubicBezTo>
                  <a:cubicBezTo>
                    <a:pt x="776" y="2998"/>
                    <a:pt x="181" y="3513"/>
                    <a:pt x="53" y="4272"/>
                  </a:cubicBezTo>
                  <a:cubicBezTo>
                    <a:pt x="0" y="4585"/>
                    <a:pt x="37" y="4903"/>
                    <a:pt x="196" y="5181"/>
                  </a:cubicBezTo>
                  <a:cubicBezTo>
                    <a:pt x="373" y="5488"/>
                    <a:pt x="652" y="5724"/>
                    <a:pt x="850" y="6017"/>
                  </a:cubicBezTo>
                  <a:cubicBezTo>
                    <a:pt x="1312" y="6702"/>
                    <a:pt x="1406" y="7435"/>
                    <a:pt x="1231" y="8231"/>
                  </a:cubicBezTo>
                  <a:cubicBezTo>
                    <a:pt x="1215" y="8303"/>
                    <a:pt x="1314" y="8350"/>
                    <a:pt x="1354" y="8282"/>
                  </a:cubicBezTo>
                  <a:cubicBezTo>
                    <a:pt x="1705" y="7681"/>
                    <a:pt x="1542" y="6922"/>
                    <a:pt x="1272" y="6320"/>
                  </a:cubicBezTo>
                  <a:cubicBezTo>
                    <a:pt x="1126" y="5995"/>
                    <a:pt x="926" y="5710"/>
                    <a:pt x="700" y="5437"/>
                  </a:cubicBezTo>
                  <a:cubicBezTo>
                    <a:pt x="405" y="5083"/>
                    <a:pt x="227" y="4738"/>
                    <a:pt x="337" y="4267"/>
                  </a:cubicBezTo>
                  <a:cubicBezTo>
                    <a:pt x="521" y="3482"/>
                    <a:pt x="1228" y="2932"/>
                    <a:pt x="1607" y="2245"/>
                  </a:cubicBezTo>
                  <a:cubicBezTo>
                    <a:pt x="1979" y="1569"/>
                    <a:pt x="2202" y="827"/>
                    <a:pt x="2050" y="55"/>
                  </a:cubicBezTo>
                  <a:cubicBezTo>
                    <a:pt x="2040" y="0"/>
                    <a:pt x="1951" y="13"/>
                    <a:pt x="1953" y="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8" name="Freeform 295">
              <a:extLst>
                <a:ext uri="{FF2B5EF4-FFF2-40B4-BE49-F238E27FC236}">
                  <a16:creationId xmlns:a16="http://schemas.microsoft.com/office/drawing/2014/main" xmlns="" id="{7DE0E413-BFD7-412D-AD87-247B7E39905C}"/>
                </a:ext>
              </a:extLst>
            </p:cNvPr>
            <p:cNvSpPr>
              <a:spLocks/>
            </p:cNvSpPr>
            <p:nvPr/>
          </p:nvSpPr>
          <p:spPr bwMode="auto">
            <a:xfrm>
              <a:off x="3907441" y="5642687"/>
              <a:ext cx="550863" cy="234950"/>
            </a:xfrm>
            <a:custGeom>
              <a:avLst/>
              <a:gdLst>
                <a:gd name="T0" fmla="*/ 8 w 2682"/>
                <a:gd name="T1" fmla="*/ 90 h 1138"/>
                <a:gd name="T2" fmla="*/ 1241 w 2682"/>
                <a:gd name="T3" fmla="*/ 1138 h 1138"/>
                <a:gd name="T4" fmla="*/ 1354 w 2682"/>
                <a:gd name="T5" fmla="*/ 940 h 1138"/>
                <a:gd name="T6" fmla="*/ 1128 w 2682"/>
                <a:gd name="T7" fmla="*/ 325 h 1138"/>
                <a:gd name="T8" fmla="*/ 953 w 2682"/>
                <a:gd name="T9" fmla="*/ 372 h 1138"/>
                <a:gd name="T10" fmla="*/ 2600 w 2682"/>
                <a:gd name="T11" fmla="*/ 775 h 1138"/>
                <a:gd name="T12" fmla="*/ 2534 w 2682"/>
                <a:gd name="T13" fmla="*/ 619 h 1138"/>
                <a:gd name="T14" fmla="*/ 1101 w 2682"/>
                <a:gd name="T15" fmla="*/ 258 h 1138"/>
                <a:gd name="T16" fmla="*/ 940 w 2682"/>
                <a:gd name="T17" fmla="*/ 325 h 1138"/>
                <a:gd name="T18" fmla="*/ 1128 w 2682"/>
                <a:gd name="T19" fmla="*/ 1073 h 1138"/>
                <a:gd name="T20" fmla="*/ 1276 w 2682"/>
                <a:gd name="T21" fmla="*/ 880 h 1138"/>
                <a:gd name="T22" fmla="*/ 599 w 2682"/>
                <a:gd name="T23" fmla="*/ 622 h 1138"/>
                <a:gd name="T24" fmla="*/ 136 w 2682"/>
                <a:gd name="T25" fmla="*/ 55 h 1138"/>
                <a:gd name="T26" fmla="*/ 8 w 2682"/>
                <a:gd name="T27" fmla="*/ 90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82" h="1138">
                  <a:moveTo>
                    <a:pt x="8" y="90"/>
                  </a:moveTo>
                  <a:cubicBezTo>
                    <a:pt x="77" y="666"/>
                    <a:pt x="670" y="1134"/>
                    <a:pt x="1241" y="1138"/>
                  </a:cubicBezTo>
                  <a:cubicBezTo>
                    <a:pt x="1340" y="1138"/>
                    <a:pt x="1405" y="1026"/>
                    <a:pt x="1354" y="940"/>
                  </a:cubicBezTo>
                  <a:cubicBezTo>
                    <a:pt x="1242" y="751"/>
                    <a:pt x="1157" y="544"/>
                    <a:pt x="1128" y="325"/>
                  </a:cubicBezTo>
                  <a:cubicBezTo>
                    <a:pt x="1070" y="341"/>
                    <a:pt x="1012" y="356"/>
                    <a:pt x="953" y="372"/>
                  </a:cubicBezTo>
                  <a:cubicBezTo>
                    <a:pt x="1318" y="866"/>
                    <a:pt x="2050" y="1096"/>
                    <a:pt x="2600" y="775"/>
                  </a:cubicBezTo>
                  <a:cubicBezTo>
                    <a:pt x="2682" y="728"/>
                    <a:pt x="2628" y="587"/>
                    <a:pt x="2534" y="619"/>
                  </a:cubicBezTo>
                  <a:cubicBezTo>
                    <a:pt x="2024" y="790"/>
                    <a:pt x="1450" y="688"/>
                    <a:pt x="1101" y="258"/>
                  </a:cubicBezTo>
                  <a:cubicBezTo>
                    <a:pt x="1051" y="197"/>
                    <a:pt x="932" y="246"/>
                    <a:pt x="940" y="325"/>
                  </a:cubicBezTo>
                  <a:cubicBezTo>
                    <a:pt x="968" y="586"/>
                    <a:pt x="1024" y="831"/>
                    <a:pt x="1128" y="1073"/>
                  </a:cubicBezTo>
                  <a:cubicBezTo>
                    <a:pt x="1177" y="1009"/>
                    <a:pt x="1227" y="944"/>
                    <a:pt x="1276" y="880"/>
                  </a:cubicBezTo>
                  <a:cubicBezTo>
                    <a:pt x="1029" y="843"/>
                    <a:pt x="800" y="776"/>
                    <a:pt x="599" y="622"/>
                  </a:cubicBezTo>
                  <a:cubicBezTo>
                    <a:pt x="405" y="474"/>
                    <a:pt x="255" y="266"/>
                    <a:pt x="136" y="55"/>
                  </a:cubicBezTo>
                  <a:cubicBezTo>
                    <a:pt x="105" y="0"/>
                    <a:pt x="0" y="20"/>
                    <a:pt x="8" y="9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99" name="Freeform 296">
              <a:extLst>
                <a:ext uri="{FF2B5EF4-FFF2-40B4-BE49-F238E27FC236}">
                  <a16:creationId xmlns:a16="http://schemas.microsoft.com/office/drawing/2014/main" xmlns="" id="{D62C1945-C895-4680-AFEB-04988A24EDE3}"/>
                </a:ext>
              </a:extLst>
            </p:cNvPr>
            <p:cNvSpPr>
              <a:spLocks/>
            </p:cNvSpPr>
            <p:nvPr/>
          </p:nvSpPr>
          <p:spPr bwMode="auto">
            <a:xfrm>
              <a:off x="4267803" y="5652212"/>
              <a:ext cx="106363" cy="119063"/>
            </a:xfrm>
            <a:custGeom>
              <a:avLst/>
              <a:gdLst>
                <a:gd name="T0" fmla="*/ 14 w 519"/>
                <a:gd name="T1" fmla="*/ 106 h 578"/>
                <a:gd name="T2" fmla="*/ 331 w 519"/>
                <a:gd name="T3" fmla="*/ 506 h 578"/>
                <a:gd name="T4" fmla="*/ 467 w 519"/>
                <a:gd name="T5" fmla="*/ 563 h 578"/>
                <a:gd name="T6" fmla="*/ 511 w 519"/>
                <a:gd name="T7" fmla="*/ 487 h 578"/>
                <a:gd name="T8" fmla="*/ 448 w 519"/>
                <a:gd name="T9" fmla="*/ 420 h 578"/>
                <a:gd name="T10" fmla="*/ 401 w 519"/>
                <a:gd name="T11" fmla="*/ 385 h 578"/>
                <a:gd name="T12" fmla="*/ 399 w 519"/>
                <a:gd name="T13" fmla="*/ 384 h 578"/>
                <a:gd name="T14" fmla="*/ 385 w 519"/>
                <a:gd name="T15" fmla="*/ 373 h 578"/>
                <a:gd name="T16" fmla="*/ 359 w 519"/>
                <a:gd name="T17" fmla="*/ 351 h 578"/>
                <a:gd name="T18" fmla="*/ 271 w 519"/>
                <a:gd name="T19" fmla="*/ 264 h 578"/>
                <a:gd name="T20" fmla="*/ 127 w 519"/>
                <a:gd name="T21" fmla="*/ 40 h 578"/>
                <a:gd name="T22" fmla="*/ 37 w 519"/>
                <a:gd name="T23" fmla="*/ 17 h 578"/>
                <a:gd name="T24" fmla="*/ 14 w 519"/>
                <a:gd name="T25" fmla="*/ 106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9" h="578">
                  <a:moveTo>
                    <a:pt x="14" y="106"/>
                  </a:moveTo>
                  <a:cubicBezTo>
                    <a:pt x="83" y="264"/>
                    <a:pt x="194" y="401"/>
                    <a:pt x="331" y="506"/>
                  </a:cubicBezTo>
                  <a:cubicBezTo>
                    <a:pt x="367" y="533"/>
                    <a:pt x="419" y="578"/>
                    <a:pt x="467" y="563"/>
                  </a:cubicBezTo>
                  <a:cubicBezTo>
                    <a:pt x="501" y="554"/>
                    <a:pt x="519" y="520"/>
                    <a:pt x="511" y="487"/>
                  </a:cubicBezTo>
                  <a:cubicBezTo>
                    <a:pt x="503" y="453"/>
                    <a:pt x="473" y="439"/>
                    <a:pt x="448" y="420"/>
                  </a:cubicBezTo>
                  <a:cubicBezTo>
                    <a:pt x="433" y="408"/>
                    <a:pt x="417" y="397"/>
                    <a:pt x="401" y="385"/>
                  </a:cubicBezTo>
                  <a:cubicBezTo>
                    <a:pt x="390" y="377"/>
                    <a:pt x="396" y="382"/>
                    <a:pt x="399" y="384"/>
                  </a:cubicBezTo>
                  <a:cubicBezTo>
                    <a:pt x="394" y="380"/>
                    <a:pt x="390" y="377"/>
                    <a:pt x="385" y="373"/>
                  </a:cubicBezTo>
                  <a:cubicBezTo>
                    <a:pt x="376" y="366"/>
                    <a:pt x="368" y="358"/>
                    <a:pt x="359" y="351"/>
                  </a:cubicBezTo>
                  <a:cubicBezTo>
                    <a:pt x="328" y="324"/>
                    <a:pt x="299" y="295"/>
                    <a:pt x="271" y="264"/>
                  </a:cubicBezTo>
                  <a:cubicBezTo>
                    <a:pt x="216" y="201"/>
                    <a:pt x="166" y="124"/>
                    <a:pt x="127" y="40"/>
                  </a:cubicBezTo>
                  <a:cubicBezTo>
                    <a:pt x="112" y="8"/>
                    <a:pt x="66" y="0"/>
                    <a:pt x="37" y="17"/>
                  </a:cubicBezTo>
                  <a:cubicBezTo>
                    <a:pt x="4" y="36"/>
                    <a:pt x="0" y="74"/>
                    <a:pt x="14" y="1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0" name="Freeform 297">
              <a:extLst>
                <a:ext uri="{FF2B5EF4-FFF2-40B4-BE49-F238E27FC236}">
                  <a16:creationId xmlns:a16="http://schemas.microsoft.com/office/drawing/2014/main" xmlns="" id="{16A327CB-877F-4D10-987A-2D19B55C06B4}"/>
                </a:ext>
              </a:extLst>
            </p:cNvPr>
            <p:cNvSpPr>
              <a:spLocks/>
            </p:cNvSpPr>
            <p:nvPr/>
          </p:nvSpPr>
          <p:spPr bwMode="auto">
            <a:xfrm>
              <a:off x="5793391" y="3313824"/>
              <a:ext cx="1243013" cy="2679700"/>
            </a:xfrm>
            <a:custGeom>
              <a:avLst/>
              <a:gdLst>
                <a:gd name="T0" fmla="*/ 2626 w 6045"/>
                <a:gd name="T1" fmla="*/ 40 h 13035"/>
                <a:gd name="T2" fmla="*/ 3878 w 6045"/>
                <a:gd name="T3" fmla="*/ 3174 h 13035"/>
                <a:gd name="T4" fmla="*/ 5352 w 6045"/>
                <a:gd name="T5" fmla="*/ 6264 h 13035"/>
                <a:gd name="T6" fmla="*/ 4832 w 6045"/>
                <a:gd name="T7" fmla="*/ 9198 h 13035"/>
                <a:gd name="T8" fmla="*/ 3540 w 6045"/>
                <a:gd name="T9" fmla="*/ 9546 h 13035"/>
                <a:gd name="T10" fmla="*/ 2491 w 6045"/>
                <a:gd name="T11" fmla="*/ 10156 h 13035"/>
                <a:gd name="T12" fmla="*/ 3135 w 6045"/>
                <a:gd name="T13" fmla="*/ 11292 h 13035"/>
                <a:gd name="T14" fmla="*/ 3671 w 6045"/>
                <a:gd name="T15" fmla="*/ 11260 h 13035"/>
                <a:gd name="T16" fmla="*/ 3744 w 6045"/>
                <a:gd name="T17" fmla="*/ 10805 h 13035"/>
                <a:gd name="T18" fmla="*/ 3509 w 6045"/>
                <a:gd name="T19" fmla="*/ 10869 h 13035"/>
                <a:gd name="T20" fmla="*/ 2886 w 6045"/>
                <a:gd name="T21" fmla="*/ 11889 h 13035"/>
                <a:gd name="T22" fmla="*/ 1806 w 6045"/>
                <a:gd name="T23" fmla="*/ 11385 h 13035"/>
                <a:gd name="T24" fmla="*/ 1563 w 6045"/>
                <a:gd name="T25" fmla="*/ 11451 h 13035"/>
                <a:gd name="T26" fmla="*/ 1118 w 6045"/>
                <a:gd name="T27" fmla="*/ 12552 h 13035"/>
                <a:gd name="T28" fmla="*/ 266 w 6045"/>
                <a:gd name="T29" fmla="*/ 12410 h 13035"/>
                <a:gd name="T30" fmla="*/ 62 w 6045"/>
                <a:gd name="T31" fmla="*/ 12530 h 13035"/>
                <a:gd name="T32" fmla="*/ 1156 w 6045"/>
                <a:gd name="T33" fmla="*/ 12849 h 13035"/>
                <a:gd name="T34" fmla="*/ 1823 w 6045"/>
                <a:gd name="T35" fmla="*/ 11451 h 13035"/>
                <a:gd name="T36" fmla="*/ 1581 w 6045"/>
                <a:gd name="T37" fmla="*/ 11517 h 13035"/>
                <a:gd name="T38" fmla="*/ 2991 w 6045"/>
                <a:gd name="T39" fmla="*/ 12145 h 13035"/>
                <a:gd name="T40" fmla="*/ 3757 w 6045"/>
                <a:gd name="T41" fmla="*/ 10835 h 13035"/>
                <a:gd name="T42" fmla="*/ 3526 w 6045"/>
                <a:gd name="T43" fmla="*/ 10933 h 13035"/>
                <a:gd name="T44" fmla="*/ 3262 w 6045"/>
                <a:gd name="T45" fmla="*/ 11074 h 13035"/>
                <a:gd name="T46" fmla="*/ 3096 w 6045"/>
                <a:gd name="T47" fmla="*/ 10956 h 13035"/>
                <a:gd name="T48" fmla="*/ 2875 w 6045"/>
                <a:gd name="T49" fmla="*/ 10735 h 13035"/>
                <a:gd name="T50" fmla="*/ 2716 w 6045"/>
                <a:gd name="T51" fmla="*/ 10329 h 13035"/>
                <a:gd name="T52" fmla="*/ 3068 w 6045"/>
                <a:gd name="T53" fmla="*/ 10019 h 13035"/>
                <a:gd name="T54" fmla="*/ 4208 w 6045"/>
                <a:gd name="T55" fmla="*/ 9721 h 13035"/>
                <a:gd name="T56" fmla="*/ 5830 w 6045"/>
                <a:gd name="T57" fmla="*/ 8408 h 13035"/>
                <a:gd name="T58" fmla="*/ 5523 w 6045"/>
                <a:gd name="T59" fmla="*/ 5713 h 13035"/>
                <a:gd name="T60" fmla="*/ 4172 w 6045"/>
                <a:gd name="T61" fmla="*/ 3106 h 13035"/>
                <a:gd name="T62" fmla="*/ 2668 w 6045"/>
                <a:gd name="T63" fmla="*/ 28 h 13035"/>
                <a:gd name="T64" fmla="*/ 2626 w 6045"/>
                <a:gd name="T65" fmla="*/ 40 h 1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5" h="13035">
                  <a:moveTo>
                    <a:pt x="2626" y="40"/>
                  </a:moveTo>
                  <a:cubicBezTo>
                    <a:pt x="2831" y="1184"/>
                    <a:pt x="3315" y="2166"/>
                    <a:pt x="3878" y="3174"/>
                  </a:cubicBezTo>
                  <a:cubicBezTo>
                    <a:pt x="4436" y="4173"/>
                    <a:pt x="5028" y="5158"/>
                    <a:pt x="5352" y="6264"/>
                  </a:cubicBezTo>
                  <a:cubicBezTo>
                    <a:pt x="5618" y="7170"/>
                    <a:pt x="5870" y="8674"/>
                    <a:pt x="4832" y="9198"/>
                  </a:cubicBezTo>
                  <a:cubicBezTo>
                    <a:pt x="4433" y="9399"/>
                    <a:pt x="3969" y="9438"/>
                    <a:pt x="3540" y="9546"/>
                  </a:cubicBezTo>
                  <a:cubicBezTo>
                    <a:pt x="3180" y="9636"/>
                    <a:pt x="2667" y="9793"/>
                    <a:pt x="2491" y="10156"/>
                  </a:cubicBezTo>
                  <a:cubicBezTo>
                    <a:pt x="2281" y="10592"/>
                    <a:pt x="2784" y="11104"/>
                    <a:pt x="3135" y="11292"/>
                  </a:cubicBezTo>
                  <a:cubicBezTo>
                    <a:pt x="3308" y="11386"/>
                    <a:pt x="3518" y="11397"/>
                    <a:pt x="3671" y="11260"/>
                  </a:cubicBezTo>
                  <a:cubicBezTo>
                    <a:pt x="3805" y="11141"/>
                    <a:pt x="3845" y="10956"/>
                    <a:pt x="3744" y="10805"/>
                  </a:cubicBezTo>
                  <a:cubicBezTo>
                    <a:pt x="3682" y="10713"/>
                    <a:pt x="3491" y="10734"/>
                    <a:pt x="3509" y="10869"/>
                  </a:cubicBezTo>
                  <a:cubicBezTo>
                    <a:pt x="3566" y="11302"/>
                    <a:pt x="3321" y="11762"/>
                    <a:pt x="2886" y="11889"/>
                  </a:cubicBezTo>
                  <a:cubicBezTo>
                    <a:pt x="2461" y="12014"/>
                    <a:pt x="1994" y="11772"/>
                    <a:pt x="1806" y="11385"/>
                  </a:cubicBezTo>
                  <a:cubicBezTo>
                    <a:pt x="1746" y="11264"/>
                    <a:pt x="1567" y="11330"/>
                    <a:pt x="1563" y="11451"/>
                  </a:cubicBezTo>
                  <a:cubicBezTo>
                    <a:pt x="1552" y="11836"/>
                    <a:pt x="1466" y="12321"/>
                    <a:pt x="1118" y="12552"/>
                  </a:cubicBezTo>
                  <a:cubicBezTo>
                    <a:pt x="856" y="12725"/>
                    <a:pt x="429" y="12704"/>
                    <a:pt x="266" y="12410"/>
                  </a:cubicBezTo>
                  <a:cubicBezTo>
                    <a:pt x="191" y="12274"/>
                    <a:pt x="0" y="12394"/>
                    <a:pt x="62" y="12530"/>
                  </a:cubicBezTo>
                  <a:cubicBezTo>
                    <a:pt x="249" y="12946"/>
                    <a:pt x="771" y="13035"/>
                    <a:pt x="1156" y="12849"/>
                  </a:cubicBezTo>
                  <a:cubicBezTo>
                    <a:pt x="1675" y="12598"/>
                    <a:pt x="1801" y="11972"/>
                    <a:pt x="1823" y="11451"/>
                  </a:cubicBezTo>
                  <a:cubicBezTo>
                    <a:pt x="1743" y="11473"/>
                    <a:pt x="1662" y="11495"/>
                    <a:pt x="1581" y="11517"/>
                  </a:cubicBezTo>
                  <a:cubicBezTo>
                    <a:pt x="1824" y="12034"/>
                    <a:pt x="2438" y="12335"/>
                    <a:pt x="2991" y="12145"/>
                  </a:cubicBezTo>
                  <a:cubicBezTo>
                    <a:pt x="3534" y="11959"/>
                    <a:pt x="3836" y="11389"/>
                    <a:pt x="3757" y="10835"/>
                  </a:cubicBezTo>
                  <a:cubicBezTo>
                    <a:pt x="3680" y="10868"/>
                    <a:pt x="3603" y="10900"/>
                    <a:pt x="3526" y="10933"/>
                  </a:cubicBezTo>
                  <a:cubicBezTo>
                    <a:pt x="3672" y="11150"/>
                    <a:pt x="3307" y="11090"/>
                    <a:pt x="3262" y="11074"/>
                  </a:cubicBezTo>
                  <a:cubicBezTo>
                    <a:pt x="3205" y="11055"/>
                    <a:pt x="3142" y="10995"/>
                    <a:pt x="3096" y="10956"/>
                  </a:cubicBezTo>
                  <a:cubicBezTo>
                    <a:pt x="3017" y="10889"/>
                    <a:pt x="2940" y="10815"/>
                    <a:pt x="2875" y="10735"/>
                  </a:cubicBezTo>
                  <a:cubicBezTo>
                    <a:pt x="2789" y="10630"/>
                    <a:pt x="2681" y="10474"/>
                    <a:pt x="2716" y="10329"/>
                  </a:cubicBezTo>
                  <a:cubicBezTo>
                    <a:pt x="2753" y="10177"/>
                    <a:pt x="2939" y="10083"/>
                    <a:pt x="3068" y="10019"/>
                  </a:cubicBezTo>
                  <a:cubicBezTo>
                    <a:pt x="3420" y="9843"/>
                    <a:pt x="3826" y="9796"/>
                    <a:pt x="4208" y="9721"/>
                  </a:cubicBezTo>
                  <a:cubicBezTo>
                    <a:pt x="4984" y="9570"/>
                    <a:pt x="5628" y="9228"/>
                    <a:pt x="5830" y="8408"/>
                  </a:cubicBezTo>
                  <a:cubicBezTo>
                    <a:pt x="6045" y="7531"/>
                    <a:pt x="5834" y="6540"/>
                    <a:pt x="5523" y="5713"/>
                  </a:cubicBezTo>
                  <a:cubicBezTo>
                    <a:pt x="5177" y="4794"/>
                    <a:pt x="4677" y="3944"/>
                    <a:pt x="4172" y="3106"/>
                  </a:cubicBezTo>
                  <a:cubicBezTo>
                    <a:pt x="3592" y="2142"/>
                    <a:pt x="2970" y="1120"/>
                    <a:pt x="2668" y="28"/>
                  </a:cubicBezTo>
                  <a:cubicBezTo>
                    <a:pt x="2661" y="0"/>
                    <a:pt x="2621" y="12"/>
                    <a:pt x="2626" y="4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1" name="Freeform 298">
              <a:extLst>
                <a:ext uri="{FF2B5EF4-FFF2-40B4-BE49-F238E27FC236}">
                  <a16:creationId xmlns:a16="http://schemas.microsoft.com/office/drawing/2014/main" xmlns="" id="{6AE4A88C-3EA0-442C-A0AD-7C209F13B23B}"/>
                </a:ext>
              </a:extLst>
            </p:cNvPr>
            <p:cNvSpPr>
              <a:spLocks/>
            </p:cNvSpPr>
            <p:nvPr/>
          </p:nvSpPr>
          <p:spPr bwMode="auto">
            <a:xfrm>
              <a:off x="5699728" y="3956762"/>
              <a:ext cx="130175" cy="549275"/>
            </a:xfrm>
            <a:custGeom>
              <a:avLst/>
              <a:gdLst>
                <a:gd name="T0" fmla="*/ 11 w 632"/>
                <a:gd name="T1" fmla="*/ 79 h 2667"/>
                <a:gd name="T2" fmla="*/ 126 w 632"/>
                <a:gd name="T3" fmla="*/ 709 h 2667"/>
                <a:gd name="T4" fmla="*/ 251 w 632"/>
                <a:gd name="T5" fmla="*/ 1344 h 2667"/>
                <a:gd name="T6" fmla="*/ 344 w 632"/>
                <a:gd name="T7" fmla="*/ 1998 h 2667"/>
                <a:gd name="T8" fmla="*/ 387 w 632"/>
                <a:gd name="T9" fmla="*/ 2316 h 2667"/>
                <a:gd name="T10" fmla="*/ 461 w 632"/>
                <a:gd name="T11" fmla="*/ 2607 h 2667"/>
                <a:gd name="T12" fmla="*/ 595 w 632"/>
                <a:gd name="T13" fmla="*/ 2590 h 2667"/>
                <a:gd name="T14" fmla="*/ 621 w 632"/>
                <a:gd name="T15" fmla="*/ 2284 h 2667"/>
                <a:gd name="T16" fmla="*/ 594 w 632"/>
                <a:gd name="T17" fmla="*/ 1951 h 2667"/>
                <a:gd name="T18" fmla="*/ 492 w 632"/>
                <a:gd name="T19" fmla="*/ 1302 h 2667"/>
                <a:gd name="T20" fmla="*/ 344 w 632"/>
                <a:gd name="T21" fmla="*/ 649 h 2667"/>
                <a:gd name="T22" fmla="*/ 124 w 632"/>
                <a:gd name="T23" fmla="*/ 48 h 2667"/>
                <a:gd name="T24" fmla="*/ 11 w 632"/>
                <a:gd name="T25" fmla="*/ 79 h 2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2" h="2667">
                  <a:moveTo>
                    <a:pt x="11" y="79"/>
                  </a:moveTo>
                  <a:cubicBezTo>
                    <a:pt x="0" y="286"/>
                    <a:pt x="84" y="508"/>
                    <a:pt x="126" y="709"/>
                  </a:cubicBezTo>
                  <a:cubicBezTo>
                    <a:pt x="170" y="920"/>
                    <a:pt x="214" y="1132"/>
                    <a:pt x="251" y="1344"/>
                  </a:cubicBezTo>
                  <a:cubicBezTo>
                    <a:pt x="289" y="1562"/>
                    <a:pt x="316" y="1780"/>
                    <a:pt x="344" y="1998"/>
                  </a:cubicBezTo>
                  <a:cubicBezTo>
                    <a:pt x="358" y="2104"/>
                    <a:pt x="371" y="2210"/>
                    <a:pt x="387" y="2316"/>
                  </a:cubicBezTo>
                  <a:cubicBezTo>
                    <a:pt x="403" y="2413"/>
                    <a:pt x="412" y="2521"/>
                    <a:pt x="461" y="2607"/>
                  </a:cubicBezTo>
                  <a:cubicBezTo>
                    <a:pt x="495" y="2667"/>
                    <a:pt x="573" y="2645"/>
                    <a:pt x="595" y="2590"/>
                  </a:cubicBezTo>
                  <a:cubicBezTo>
                    <a:pt x="632" y="2497"/>
                    <a:pt x="623" y="2383"/>
                    <a:pt x="621" y="2284"/>
                  </a:cubicBezTo>
                  <a:cubicBezTo>
                    <a:pt x="618" y="2173"/>
                    <a:pt x="607" y="2061"/>
                    <a:pt x="594" y="1951"/>
                  </a:cubicBezTo>
                  <a:cubicBezTo>
                    <a:pt x="568" y="1734"/>
                    <a:pt x="532" y="1517"/>
                    <a:pt x="492" y="1302"/>
                  </a:cubicBezTo>
                  <a:cubicBezTo>
                    <a:pt x="451" y="1083"/>
                    <a:pt x="404" y="865"/>
                    <a:pt x="344" y="649"/>
                  </a:cubicBezTo>
                  <a:cubicBezTo>
                    <a:pt x="290" y="454"/>
                    <a:pt x="246" y="214"/>
                    <a:pt x="124" y="48"/>
                  </a:cubicBezTo>
                  <a:cubicBezTo>
                    <a:pt x="89" y="0"/>
                    <a:pt x="14" y="15"/>
                    <a:pt x="11" y="7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2" name="Freeform 299">
              <a:extLst>
                <a:ext uri="{FF2B5EF4-FFF2-40B4-BE49-F238E27FC236}">
                  <a16:creationId xmlns:a16="http://schemas.microsoft.com/office/drawing/2014/main" xmlns="" id="{9A806EBC-31C5-4157-82E5-3A070E5D8965}"/>
                </a:ext>
              </a:extLst>
            </p:cNvPr>
            <p:cNvSpPr>
              <a:spLocks/>
            </p:cNvSpPr>
            <p:nvPr/>
          </p:nvSpPr>
          <p:spPr bwMode="auto">
            <a:xfrm>
              <a:off x="5566378" y="4748924"/>
              <a:ext cx="327025" cy="1282700"/>
            </a:xfrm>
            <a:custGeom>
              <a:avLst/>
              <a:gdLst>
                <a:gd name="T0" fmla="*/ 1191 w 1593"/>
                <a:gd name="T1" fmla="*/ 86 h 6240"/>
                <a:gd name="T2" fmla="*/ 109 w 1593"/>
                <a:gd name="T3" fmla="*/ 4060 h 6240"/>
                <a:gd name="T4" fmla="*/ 335 w 1593"/>
                <a:gd name="T5" fmla="*/ 5617 h 6240"/>
                <a:gd name="T6" fmla="*/ 1539 w 1593"/>
                <a:gd name="T7" fmla="*/ 5951 h 6240"/>
                <a:gd name="T8" fmla="*/ 1511 w 1593"/>
                <a:gd name="T9" fmla="*/ 5846 h 6240"/>
                <a:gd name="T10" fmla="*/ 374 w 1593"/>
                <a:gd name="T11" fmla="*/ 5026 h 6240"/>
                <a:gd name="T12" fmla="*/ 626 w 1593"/>
                <a:gd name="T13" fmla="*/ 3323 h 6240"/>
                <a:gd name="T14" fmla="*/ 1317 w 1593"/>
                <a:gd name="T15" fmla="*/ 69 h 6240"/>
                <a:gd name="T16" fmla="*/ 1191 w 1593"/>
                <a:gd name="T17" fmla="*/ 86 h 6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3" h="6240">
                  <a:moveTo>
                    <a:pt x="1191" y="86"/>
                  </a:moveTo>
                  <a:cubicBezTo>
                    <a:pt x="1284" y="1513"/>
                    <a:pt x="376" y="2708"/>
                    <a:pt x="109" y="4060"/>
                  </a:cubicBezTo>
                  <a:cubicBezTo>
                    <a:pt x="7" y="4577"/>
                    <a:pt x="0" y="5178"/>
                    <a:pt x="335" y="5617"/>
                  </a:cubicBezTo>
                  <a:cubicBezTo>
                    <a:pt x="606" y="5972"/>
                    <a:pt x="1135" y="6240"/>
                    <a:pt x="1539" y="5951"/>
                  </a:cubicBezTo>
                  <a:cubicBezTo>
                    <a:pt x="1580" y="5921"/>
                    <a:pt x="1571" y="5843"/>
                    <a:pt x="1511" y="5846"/>
                  </a:cubicBezTo>
                  <a:cubicBezTo>
                    <a:pt x="962" y="5874"/>
                    <a:pt x="499" y="5575"/>
                    <a:pt x="374" y="5026"/>
                  </a:cubicBezTo>
                  <a:cubicBezTo>
                    <a:pt x="244" y="4458"/>
                    <a:pt x="433" y="3855"/>
                    <a:pt x="626" y="3323"/>
                  </a:cubicBezTo>
                  <a:cubicBezTo>
                    <a:pt x="1011" y="2267"/>
                    <a:pt x="1593" y="1225"/>
                    <a:pt x="1317" y="69"/>
                  </a:cubicBezTo>
                  <a:cubicBezTo>
                    <a:pt x="1300" y="0"/>
                    <a:pt x="1187" y="14"/>
                    <a:pt x="1191" y="8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3" name="Freeform 300">
              <a:extLst>
                <a:ext uri="{FF2B5EF4-FFF2-40B4-BE49-F238E27FC236}">
                  <a16:creationId xmlns:a16="http://schemas.microsoft.com/office/drawing/2014/main" xmlns="" id="{27D9E3DC-A471-4881-99FD-03C4E4D1DFE2}"/>
                </a:ext>
              </a:extLst>
            </p:cNvPr>
            <p:cNvSpPr>
              <a:spLocks/>
            </p:cNvSpPr>
            <p:nvPr/>
          </p:nvSpPr>
          <p:spPr bwMode="auto">
            <a:xfrm>
              <a:off x="5745766" y="5785562"/>
              <a:ext cx="80963" cy="146050"/>
            </a:xfrm>
            <a:custGeom>
              <a:avLst/>
              <a:gdLst>
                <a:gd name="T0" fmla="*/ 20 w 397"/>
                <a:gd name="T1" fmla="*/ 60 h 711"/>
                <a:gd name="T2" fmla="*/ 4 w 397"/>
                <a:gd name="T3" fmla="*/ 242 h 711"/>
                <a:gd name="T4" fmla="*/ 55 w 397"/>
                <a:gd name="T5" fmla="*/ 428 h 711"/>
                <a:gd name="T6" fmla="*/ 295 w 397"/>
                <a:gd name="T7" fmla="*/ 698 h 711"/>
                <a:gd name="T8" fmla="*/ 378 w 397"/>
                <a:gd name="T9" fmla="*/ 681 h 711"/>
                <a:gd name="T10" fmla="*/ 373 w 397"/>
                <a:gd name="T11" fmla="*/ 597 h 711"/>
                <a:gd name="T12" fmla="*/ 185 w 397"/>
                <a:gd name="T13" fmla="*/ 361 h 711"/>
                <a:gd name="T14" fmla="*/ 128 w 397"/>
                <a:gd name="T15" fmla="*/ 74 h 711"/>
                <a:gd name="T16" fmla="*/ 20 w 397"/>
                <a:gd name="T17" fmla="*/ 6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7" h="711">
                  <a:moveTo>
                    <a:pt x="20" y="60"/>
                  </a:moveTo>
                  <a:cubicBezTo>
                    <a:pt x="6" y="119"/>
                    <a:pt x="0" y="181"/>
                    <a:pt x="4" y="242"/>
                  </a:cubicBezTo>
                  <a:cubicBezTo>
                    <a:pt x="8" y="306"/>
                    <a:pt x="29" y="368"/>
                    <a:pt x="55" y="428"/>
                  </a:cubicBezTo>
                  <a:cubicBezTo>
                    <a:pt x="103" y="539"/>
                    <a:pt x="183" y="646"/>
                    <a:pt x="295" y="698"/>
                  </a:cubicBezTo>
                  <a:cubicBezTo>
                    <a:pt x="324" y="711"/>
                    <a:pt x="358" y="708"/>
                    <a:pt x="378" y="681"/>
                  </a:cubicBezTo>
                  <a:cubicBezTo>
                    <a:pt x="397" y="657"/>
                    <a:pt x="397" y="619"/>
                    <a:pt x="373" y="597"/>
                  </a:cubicBezTo>
                  <a:cubicBezTo>
                    <a:pt x="295" y="525"/>
                    <a:pt x="230" y="456"/>
                    <a:pt x="185" y="361"/>
                  </a:cubicBezTo>
                  <a:cubicBezTo>
                    <a:pt x="147" y="280"/>
                    <a:pt x="123" y="170"/>
                    <a:pt x="128" y="74"/>
                  </a:cubicBezTo>
                  <a:cubicBezTo>
                    <a:pt x="130" y="13"/>
                    <a:pt x="34" y="0"/>
                    <a:pt x="20" y="6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4" name="Freeform 301">
              <a:extLst>
                <a:ext uri="{FF2B5EF4-FFF2-40B4-BE49-F238E27FC236}">
                  <a16:creationId xmlns:a16="http://schemas.microsoft.com/office/drawing/2014/main" xmlns="" id="{2D83C201-97EA-4974-B02C-721B733BE8D5}"/>
                </a:ext>
              </a:extLst>
            </p:cNvPr>
            <p:cNvSpPr>
              <a:spLocks/>
            </p:cNvSpPr>
            <p:nvPr/>
          </p:nvSpPr>
          <p:spPr bwMode="auto">
            <a:xfrm>
              <a:off x="5437791" y="5833187"/>
              <a:ext cx="198438" cy="136525"/>
            </a:xfrm>
            <a:custGeom>
              <a:avLst/>
              <a:gdLst>
                <a:gd name="T0" fmla="*/ 800 w 968"/>
                <a:gd name="T1" fmla="*/ 89 h 659"/>
                <a:gd name="T2" fmla="*/ 763 w 968"/>
                <a:gd name="T3" fmla="*/ 176 h 659"/>
                <a:gd name="T4" fmla="*/ 712 w 968"/>
                <a:gd name="T5" fmla="*/ 245 h 659"/>
                <a:gd name="T6" fmla="*/ 670 w 968"/>
                <a:gd name="T7" fmla="*/ 284 h 659"/>
                <a:gd name="T8" fmla="*/ 668 w 968"/>
                <a:gd name="T9" fmla="*/ 286 h 659"/>
                <a:gd name="T10" fmla="*/ 645 w 968"/>
                <a:gd name="T11" fmla="*/ 302 h 659"/>
                <a:gd name="T12" fmla="*/ 553 w 968"/>
                <a:gd name="T13" fmla="*/ 357 h 659"/>
                <a:gd name="T14" fmla="*/ 543 w 968"/>
                <a:gd name="T15" fmla="*/ 362 h 659"/>
                <a:gd name="T16" fmla="*/ 526 w 968"/>
                <a:gd name="T17" fmla="*/ 367 h 659"/>
                <a:gd name="T18" fmla="*/ 474 w 968"/>
                <a:gd name="T19" fmla="*/ 381 h 659"/>
                <a:gd name="T20" fmla="*/ 469 w 968"/>
                <a:gd name="T21" fmla="*/ 382 h 659"/>
                <a:gd name="T22" fmla="*/ 445 w 968"/>
                <a:gd name="T23" fmla="*/ 384 h 659"/>
                <a:gd name="T24" fmla="*/ 386 w 968"/>
                <a:gd name="T25" fmla="*/ 384 h 659"/>
                <a:gd name="T26" fmla="*/ 362 w 968"/>
                <a:gd name="T27" fmla="*/ 382 h 659"/>
                <a:gd name="T28" fmla="*/ 357 w 968"/>
                <a:gd name="T29" fmla="*/ 381 h 659"/>
                <a:gd name="T30" fmla="*/ 303 w 968"/>
                <a:gd name="T31" fmla="*/ 374 h 659"/>
                <a:gd name="T32" fmla="*/ 303 w 968"/>
                <a:gd name="T33" fmla="*/ 373 h 659"/>
                <a:gd name="T34" fmla="*/ 246 w 968"/>
                <a:gd name="T35" fmla="*/ 359 h 659"/>
                <a:gd name="T36" fmla="*/ 120 w 968"/>
                <a:gd name="T37" fmla="*/ 394 h 659"/>
                <a:gd name="T38" fmla="*/ 171 w 968"/>
                <a:gd name="T39" fmla="*/ 364 h 659"/>
                <a:gd name="T40" fmla="*/ 162 w 968"/>
                <a:gd name="T41" fmla="*/ 367 h 659"/>
                <a:gd name="T42" fmla="*/ 219 w 968"/>
                <a:gd name="T43" fmla="*/ 367 h 659"/>
                <a:gd name="T44" fmla="*/ 132 w 968"/>
                <a:gd name="T45" fmla="*/ 335 h 659"/>
                <a:gd name="T46" fmla="*/ 34 w 968"/>
                <a:gd name="T47" fmla="*/ 347 h 659"/>
                <a:gd name="T48" fmla="*/ 22 w 968"/>
                <a:gd name="T49" fmla="*/ 446 h 659"/>
                <a:gd name="T50" fmla="*/ 115 w 968"/>
                <a:gd name="T51" fmla="*/ 546 h 659"/>
                <a:gd name="T52" fmla="*/ 88 w 968"/>
                <a:gd name="T53" fmla="*/ 498 h 659"/>
                <a:gd name="T54" fmla="*/ 89 w 968"/>
                <a:gd name="T55" fmla="*/ 497 h 659"/>
                <a:gd name="T56" fmla="*/ 104 w 968"/>
                <a:gd name="T57" fmla="*/ 543 h 659"/>
                <a:gd name="T58" fmla="*/ 159 w 968"/>
                <a:gd name="T59" fmla="*/ 595 h 659"/>
                <a:gd name="T60" fmla="*/ 233 w 968"/>
                <a:gd name="T61" fmla="*/ 627 h 659"/>
                <a:gd name="T62" fmla="*/ 386 w 968"/>
                <a:gd name="T63" fmla="*/ 656 h 659"/>
                <a:gd name="T64" fmla="*/ 686 w 968"/>
                <a:gd name="T65" fmla="*/ 585 h 659"/>
                <a:gd name="T66" fmla="*/ 965 w 968"/>
                <a:gd name="T67" fmla="*/ 112 h 659"/>
                <a:gd name="T68" fmla="*/ 800 w 968"/>
                <a:gd name="T69" fmla="*/ 8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8" h="659">
                  <a:moveTo>
                    <a:pt x="800" y="89"/>
                  </a:moveTo>
                  <a:cubicBezTo>
                    <a:pt x="790" y="122"/>
                    <a:pt x="780" y="147"/>
                    <a:pt x="763" y="176"/>
                  </a:cubicBezTo>
                  <a:cubicBezTo>
                    <a:pt x="743" y="210"/>
                    <a:pt x="736" y="220"/>
                    <a:pt x="712" y="245"/>
                  </a:cubicBezTo>
                  <a:cubicBezTo>
                    <a:pt x="699" y="259"/>
                    <a:pt x="685" y="271"/>
                    <a:pt x="670" y="284"/>
                  </a:cubicBezTo>
                  <a:cubicBezTo>
                    <a:pt x="656" y="297"/>
                    <a:pt x="684" y="275"/>
                    <a:pt x="668" y="286"/>
                  </a:cubicBezTo>
                  <a:cubicBezTo>
                    <a:pt x="661" y="291"/>
                    <a:pt x="653" y="297"/>
                    <a:pt x="645" y="302"/>
                  </a:cubicBezTo>
                  <a:cubicBezTo>
                    <a:pt x="615" y="321"/>
                    <a:pt x="585" y="341"/>
                    <a:pt x="553" y="357"/>
                  </a:cubicBezTo>
                  <a:cubicBezTo>
                    <a:pt x="550" y="358"/>
                    <a:pt x="529" y="367"/>
                    <a:pt x="543" y="362"/>
                  </a:cubicBezTo>
                  <a:cubicBezTo>
                    <a:pt x="559" y="356"/>
                    <a:pt x="529" y="366"/>
                    <a:pt x="526" y="367"/>
                  </a:cubicBezTo>
                  <a:cubicBezTo>
                    <a:pt x="509" y="373"/>
                    <a:pt x="492" y="377"/>
                    <a:pt x="474" y="381"/>
                  </a:cubicBezTo>
                  <a:cubicBezTo>
                    <a:pt x="462" y="383"/>
                    <a:pt x="449" y="384"/>
                    <a:pt x="469" y="382"/>
                  </a:cubicBezTo>
                  <a:cubicBezTo>
                    <a:pt x="461" y="383"/>
                    <a:pt x="453" y="384"/>
                    <a:pt x="445" y="384"/>
                  </a:cubicBezTo>
                  <a:cubicBezTo>
                    <a:pt x="425" y="385"/>
                    <a:pt x="405" y="385"/>
                    <a:pt x="386" y="384"/>
                  </a:cubicBezTo>
                  <a:cubicBezTo>
                    <a:pt x="378" y="383"/>
                    <a:pt x="370" y="383"/>
                    <a:pt x="362" y="382"/>
                  </a:cubicBezTo>
                  <a:cubicBezTo>
                    <a:pt x="391" y="384"/>
                    <a:pt x="363" y="382"/>
                    <a:pt x="357" y="381"/>
                  </a:cubicBezTo>
                  <a:cubicBezTo>
                    <a:pt x="339" y="378"/>
                    <a:pt x="321" y="377"/>
                    <a:pt x="303" y="374"/>
                  </a:cubicBezTo>
                  <a:cubicBezTo>
                    <a:pt x="316" y="376"/>
                    <a:pt x="317" y="376"/>
                    <a:pt x="303" y="373"/>
                  </a:cubicBezTo>
                  <a:cubicBezTo>
                    <a:pt x="284" y="369"/>
                    <a:pt x="265" y="363"/>
                    <a:pt x="246" y="359"/>
                  </a:cubicBezTo>
                  <a:cubicBezTo>
                    <a:pt x="198" y="349"/>
                    <a:pt x="157" y="361"/>
                    <a:pt x="120" y="394"/>
                  </a:cubicBezTo>
                  <a:cubicBezTo>
                    <a:pt x="137" y="384"/>
                    <a:pt x="154" y="374"/>
                    <a:pt x="171" y="364"/>
                  </a:cubicBezTo>
                  <a:cubicBezTo>
                    <a:pt x="168" y="365"/>
                    <a:pt x="165" y="366"/>
                    <a:pt x="162" y="367"/>
                  </a:cubicBezTo>
                  <a:lnTo>
                    <a:pt x="219" y="367"/>
                  </a:lnTo>
                  <a:cubicBezTo>
                    <a:pt x="188" y="359"/>
                    <a:pt x="161" y="350"/>
                    <a:pt x="132" y="335"/>
                  </a:cubicBezTo>
                  <a:cubicBezTo>
                    <a:pt x="100" y="318"/>
                    <a:pt x="60" y="321"/>
                    <a:pt x="34" y="347"/>
                  </a:cubicBezTo>
                  <a:cubicBezTo>
                    <a:pt x="11" y="371"/>
                    <a:pt x="0" y="418"/>
                    <a:pt x="22" y="446"/>
                  </a:cubicBezTo>
                  <a:cubicBezTo>
                    <a:pt x="50" y="482"/>
                    <a:pt x="79" y="516"/>
                    <a:pt x="115" y="546"/>
                  </a:cubicBezTo>
                  <a:cubicBezTo>
                    <a:pt x="106" y="530"/>
                    <a:pt x="97" y="514"/>
                    <a:pt x="88" y="498"/>
                  </a:cubicBezTo>
                  <a:cubicBezTo>
                    <a:pt x="86" y="474"/>
                    <a:pt x="86" y="474"/>
                    <a:pt x="89" y="497"/>
                  </a:cubicBezTo>
                  <a:cubicBezTo>
                    <a:pt x="90" y="513"/>
                    <a:pt x="95" y="529"/>
                    <a:pt x="104" y="543"/>
                  </a:cubicBezTo>
                  <a:cubicBezTo>
                    <a:pt x="118" y="565"/>
                    <a:pt x="136" y="582"/>
                    <a:pt x="159" y="595"/>
                  </a:cubicBezTo>
                  <a:cubicBezTo>
                    <a:pt x="182" y="608"/>
                    <a:pt x="208" y="618"/>
                    <a:pt x="233" y="627"/>
                  </a:cubicBezTo>
                  <a:cubicBezTo>
                    <a:pt x="282" y="647"/>
                    <a:pt x="333" y="654"/>
                    <a:pt x="386" y="656"/>
                  </a:cubicBezTo>
                  <a:cubicBezTo>
                    <a:pt x="490" y="659"/>
                    <a:pt x="594" y="634"/>
                    <a:pt x="686" y="585"/>
                  </a:cubicBezTo>
                  <a:cubicBezTo>
                    <a:pt x="857" y="495"/>
                    <a:pt x="958" y="301"/>
                    <a:pt x="965" y="112"/>
                  </a:cubicBezTo>
                  <a:cubicBezTo>
                    <a:pt x="968" y="15"/>
                    <a:pt x="826" y="0"/>
                    <a:pt x="800" y="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5" name="Freeform 302">
              <a:extLst>
                <a:ext uri="{FF2B5EF4-FFF2-40B4-BE49-F238E27FC236}">
                  <a16:creationId xmlns:a16="http://schemas.microsoft.com/office/drawing/2014/main" xmlns="" id="{F1DDE799-20D4-47E3-A8F6-36505FC7AFE1}"/>
                </a:ext>
              </a:extLst>
            </p:cNvPr>
            <p:cNvSpPr>
              <a:spLocks/>
            </p:cNvSpPr>
            <p:nvPr/>
          </p:nvSpPr>
          <p:spPr bwMode="auto">
            <a:xfrm>
              <a:off x="4518628" y="6063374"/>
              <a:ext cx="422275" cy="222250"/>
            </a:xfrm>
            <a:custGeom>
              <a:avLst/>
              <a:gdLst>
                <a:gd name="T0" fmla="*/ 344 w 2052"/>
                <a:gd name="T1" fmla="*/ 82 h 1078"/>
                <a:gd name="T2" fmla="*/ 46 w 2052"/>
                <a:gd name="T3" fmla="*/ 849 h 1078"/>
                <a:gd name="T4" fmla="*/ 164 w 2052"/>
                <a:gd name="T5" fmla="*/ 1054 h 1078"/>
                <a:gd name="T6" fmla="*/ 1062 w 2052"/>
                <a:gd name="T7" fmla="*/ 1038 h 1078"/>
                <a:gd name="T8" fmla="*/ 1579 w 2052"/>
                <a:gd name="T9" fmla="*/ 1017 h 1078"/>
                <a:gd name="T10" fmla="*/ 1955 w 2052"/>
                <a:gd name="T11" fmla="*/ 975 h 1078"/>
                <a:gd name="T12" fmla="*/ 1989 w 2052"/>
                <a:gd name="T13" fmla="*/ 851 h 1078"/>
                <a:gd name="T14" fmla="*/ 1085 w 2052"/>
                <a:gd name="T15" fmla="*/ 751 h 1078"/>
                <a:gd name="T16" fmla="*/ 164 w 2052"/>
                <a:gd name="T17" fmla="*/ 781 h 1078"/>
                <a:gd name="T18" fmla="*/ 282 w 2052"/>
                <a:gd name="T19" fmla="*/ 987 h 1078"/>
                <a:gd name="T20" fmla="*/ 494 w 2052"/>
                <a:gd name="T21" fmla="*/ 102 h 1078"/>
                <a:gd name="T22" fmla="*/ 344 w 2052"/>
                <a:gd name="T23" fmla="*/ 82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2" h="1078">
                  <a:moveTo>
                    <a:pt x="344" y="82"/>
                  </a:moveTo>
                  <a:cubicBezTo>
                    <a:pt x="274" y="346"/>
                    <a:pt x="164" y="602"/>
                    <a:pt x="46" y="849"/>
                  </a:cubicBezTo>
                  <a:cubicBezTo>
                    <a:pt x="0" y="946"/>
                    <a:pt x="57" y="1046"/>
                    <a:pt x="164" y="1054"/>
                  </a:cubicBezTo>
                  <a:cubicBezTo>
                    <a:pt x="462" y="1078"/>
                    <a:pt x="764" y="1050"/>
                    <a:pt x="1062" y="1038"/>
                  </a:cubicBezTo>
                  <a:cubicBezTo>
                    <a:pt x="1234" y="1030"/>
                    <a:pt x="1407" y="1023"/>
                    <a:pt x="1579" y="1017"/>
                  </a:cubicBezTo>
                  <a:cubicBezTo>
                    <a:pt x="1706" y="1012"/>
                    <a:pt x="1829" y="984"/>
                    <a:pt x="1955" y="975"/>
                  </a:cubicBezTo>
                  <a:cubicBezTo>
                    <a:pt x="2016" y="971"/>
                    <a:pt x="2052" y="883"/>
                    <a:pt x="1989" y="851"/>
                  </a:cubicBezTo>
                  <a:cubicBezTo>
                    <a:pt x="1714" y="711"/>
                    <a:pt x="1385" y="741"/>
                    <a:pt x="1085" y="751"/>
                  </a:cubicBezTo>
                  <a:cubicBezTo>
                    <a:pt x="780" y="761"/>
                    <a:pt x="470" y="793"/>
                    <a:pt x="164" y="781"/>
                  </a:cubicBezTo>
                  <a:cubicBezTo>
                    <a:pt x="204" y="850"/>
                    <a:pt x="243" y="918"/>
                    <a:pt x="282" y="987"/>
                  </a:cubicBezTo>
                  <a:cubicBezTo>
                    <a:pt x="406" y="700"/>
                    <a:pt x="465" y="412"/>
                    <a:pt x="494" y="102"/>
                  </a:cubicBezTo>
                  <a:cubicBezTo>
                    <a:pt x="502" y="15"/>
                    <a:pt x="365" y="0"/>
                    <a:pt x="344" y="8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6" name="Freeform 303">
              <a:extLst>
                <a:ext uri="{FF2B5EF4-FFF2-40B4-BE49-F238E27FC236}">
                  <a16:creationId xmlns:a16="http://schemas.microsoft.com/office/drawing/2014/main" xmlns="" id="{5C7895C7-A3C5-4E63-95D6-73EACC3915DA}"/>
                </a:ext>
              </a:extLst>
            </p:cNvPr>
            <p:cNvSpPr>
              <a:spLocks/>
            </p:cNvSpPr>
            <p:nvPr/>
          </p:nvSpPr>
          <p:spPr bwMode="auto">
            <a:xfrm>
              <a:off x="5017103" y="6020512"/>
              <a:ext cx="442913" cy="254000"/>
            </a:xfrm>
            <a:custGeom>
              <a:avLst/>
              <a:gdLst>
                <a:gd name="T0" fmla="*/ 1588 w 2150"/>
                <a:gd name="T1" fmla="*/ 178 h 1238"/>
                <a:gd name="T2" fmla="*/ 1743 w 2150"/>
                <a:gd name="T3" fmla="*/ 700 h 1238"/>
                <a:gd name="T4" fmla="*/ 1792 w 2150"/>
                <a:gd name="T5" fmla="*/ 837 h 1238"/>
                <a:gd name="T6" fmla="*/ 1825 w 2150"/>
                <a:gd name="T7" fmla="*/ 930 h 1238"/>
                <a:gd name="T8" fmla="*/ 1845 w 2150"/>
                <a:gd name="T9" fmla="*/ 879 h 1238"/>
                <a:gd name="T10" fmla="*/ 1825 w 2150"/>
                <a:gd name="T11" fmla="*/ 884 h 1238"/>
                <a:gd name="T12" fmla="*/ 1778 w 2150"/>
                <a:gd name="T13" fmla="*/ 894 h 1238"/>
                <a:gd name="T14" fmla="*/ 1261 w 2150"/>
                <a:gd name="T15" fmla="*/ 932 h 1238"/>
                <a:gd name="T16" fmla="*/ 108 w 2150"/>
                <a:gd name="T17" fmla="*/ 959 h 1238"/>
                <a:gd name="T18" fmla="*/ 71 w 2150"/>
                <a:gd name="T19" fmla="*/ 1096 h 1238"/>
                <a:gd name="T20" fmla="*/ 1055 w 2150"/>
                <a:gd name="T21" fmla="*/ 1221 h 1238"/>
                <a:gd name="T22" fmla="*/ 1611 w 2150"/>
                <a:gd name="T23" fmla="*/ 1193 h 1238"/>
                <a:gd name="T24" fmla="*/ 2060 w 2150"/>
                <a:gd name="T25" fmla="*/ 1047 h 1238"/>
                <a:gd name="T26" fmla="*/ 1986 w 2150"/>
                <a:gd name="T27" fmla="*/ 595 h 1238"/>
                <a:gd name="T28" fmla="*/ 1767 w 2150"/>
                <a:gd name="T29" fmla="*/ 102 h 1238"/>
                <a:gd name="T30" fmla="*/ 1588 w 2150"/>
                <a:gd name="T31" fmla="*/ 178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50" h="1238">
                  <a:moveTo>
                    <a:pt x="1588" y="178"/>
                  </a:moveTo>
                  <a:cubicBezTo>
                    <a:pt x="1639" y="352"/>
                    <a:pt x="1685" y="528"/>
                    <a:pt x="1743" y="700"/>
                  </a:cubicBezTo>
                  <a:cubicBezTo>
                    <a:pt x="1759" y="746"/>
                    <a:pt x="1776" y="791"/>
                    <a:pt x="1792" y="837"/>
                  </a:cubicBezTo>
                  <a:cubicBezTo>
                    <a:pt x="1794" y="843"/>
                    <a:pt x="1817" y="927"/>
                    <a:pt x="1825" y="930"/>
                  </a:cubicBezTo>
                  <a:cubicBezTo>
                    <a:pt x="1865" y="887"/>
                    <a:pt x="1872" y="870"/>
                    <a:pt x="1845" y="879"/>
                  </a:cubicBezTo>
                  <a:cubicBezTo>
                    <a:pt x="1838" y="881"/>
                    <a:pt x="1831" y="883"/>
                    <a:pt x="1825" y="884"/>
                  </a:cubicBezTo>
                  <a:cubicBezTo>
                    <a:pt x="1810" y="884"/>
                    <a:pt x="1792" y="892"/>
                    <a:pt x="1778" y="894"/>
                  </a:cubicBezTo>
                  <a:cubicBezTo>
                    <a:pt x="1629" y="923"/>
                    <a:pt x="1432" y="928"/>
                    <a:pt x="1261" y="932"/>
                  </a:cubicBezTo>
                  <a:cubicBezTo>
                    <a:pt x="876" y="940"/>
                    <a:pt x="493" y="933"/>
                    <a:pt x="108" y="959"/>
                  </a:cubicBezTo>
                  <a:cubicBezTo>
                    <a:pt x="42" y="964"/>
                    <a:pt x="0" y="1062"/>
                    <a:pt x="71" y="1096"/>
                  </a:cubicBezTo>
                  <a:cubicBezTo>
                    <a:pt x="367" y="1238"/>
                    <a:pt x="736" y="1224"/>
                    <a:pt x="1055" y="1221"/>
                  </a:cubicBezTo>
                  <a:cubicBezTo>
                    <a:pt x="1241" y="1220"/>
                    <a:pt x="1427" y="1211"/>
                    <a:pt x="1611" y="1193"/>
                  </a:cubicBezTo>
                  <a:cubicBezTo>
                    <a:pt x="1748" y="1179"/>
                    <a:pt x="1975" y="1175"/>
                    <a:pt x="2060" y="1047"/>
                  </a:cubicBezTo>
                  <a:cubicBezTo>
                    <a:pt x="2150" y="913"/>
                    <a:pt x="2039" y="725"/>
                    <a:pt x="1986" y="595"/>
                  </a:cubicBezTo>
                  <a:cubicBezTo>
                    <a:pt x="1918" y="429"/>
                    <a:pt x="1840" y="266"/>
                    <a:pt x="1767" y="102"/>
                  </a:cubicBezTo>
                  <a:cubicBezTo>
                    <a:pt x="1722" y="0"/>
                    <a:pt x="1557" y="73"/>
                    <a:pt x="1588" y="17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7" name="Freeform 304">
              <a:extLst>
                <a:ext uri="{FF2B5EF4-FFF2-40B4-BE49-F238E27FC236}">
                  <a16:creationId xmlns:a16="http://schemas.microsoft.com/office/drawing/2014/main" xmlns="" id="{D54BF5C9-136F-4F68-95F4-8B5A02138487}"/>
                </a:ext>
              </a:extLst>
            </p:cNvPr>
            <p:cNvSpPr>
              <a:spLocks/>
            </p:cNvSpPr>
            <p:nvPr/>
          </p:nvSpPr>
          <p:spPr bwMode="auto">
            <a:xfrm>
              <a:off x="4650391" y="6244349"/>
              <a:ext cx="369888" cy="268288"/>
            </a:xfrm>
            <a:custGeom>
              <a:avLst/>
              <a:gdLst>
                <a:gd name="T0" fmla="*/ 1543 w 1793"/>
                <a:gd name="T1" fmla="*/ 79 h 1301"/>
                <a:gd name="T2" fmla="*/ 1515 w 1793"/>
                <a:gd name="T3" fmla="*/ 848 h 1301"/>
                <a:gd name="T4" fmla="*/ 1513 w 1793"/>
                <a:gd name="T5" fmla="*/ 938 h 1301"/>
                <a:gd name="T6" fmla="*/ 1540 w 1793"/>
                <a:gd name="T7" fmla="*/ 927 h 1301"/>
                <a:gd name="T8" fmla="*/ 1506 w 1793"/>
                <a:gd name="T9" fmla="*/ 936 h 1301"/>
                <a:gd name="T10" fmla="*/ 1324 w 1793"/>
                <a:gd name="T11" fmla="*/ 973 h 1301"/>
                <a:gd name="T12" fmla="*/ 966 w 1793"/>
                <a:gd name="T13" fmla="*/ 1005 h 1301"/>
                <a:gd name="T14" fmla="*/ 608 w 1793"/>
                <a:gd name="T15" fmla="*/ 974 h 1301"/>
                <a:gd name="T16" fmla="*/ 523 w 1793"/>
                <a:gd name="T17" fmla="*/ 930 h 1301"/>
                <a:gd name="T18" fmla="*/ 443 w 1793"/>
                <a:gd name="T19" fmla="*/ 763 h 1301"/>
                <a:gd name="T20" fmla="*/ 193 w 1793"/>
                <a:gd name="T21" fmla="*/ 87 h 1301"/>
                <a:gd name="T22" fmla="*/ 25 w 1793"/>
                <a:gd name="T23" fmla="*/ 133 h 1301"/>
                <a:gd name="T24" fmla="*/ 247 w 1793"/>
                <a:gd name="T25" fmla="*/ 1007 h 1301"/>
                <a:gd name="T26" fmla="*/ 531 w 1793"/>
                <a:gd name="T27" fmla="*/ 1251 h 1301"/>
                <a:gd name="T28" fmla="*/ 995 w 1793"/>
                <a:gd name="T29" fmla="*/ 1301 h 1301"/>
                <a:gd name="T30" fmla="*/ 1458 w 1793"/>
                <a:gd name="T31" fmla="*/ 1247 h 1301"/>
                <a:gd name="T32" fmla="*/ 1778 w 1793"/>
                <a:gd name="T33" fmla="*/ 1023 h 1301"/>
                <a:gd name="T34" fmla="*/ 1768 w 1793"/>
                <a:gd name="T35" fmla="*/ 788 h 1301"/>
                <a:gd name="T36" fmla="*/ 1750 w 1793"/>
                <a:gd name="T37" fmla="*/ 549 h 1301"/>
                <a:gd name="T38" fmla="*/ 1690 w 1793"/>
                <a:gd name="T39" fmla="*/ 79 h 1301"/>
                <a:gd name="T40" fmla="*/ 1543 w 1793"/>
                <a:gd name="T41" fmla="*/ 79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93" h="1301">
                  <a:moveTo>
                    <a:pt x="1543" y="79"/>
                  </a:moveTo>
                  <a:cubicBezTo>
                    <a:pt x="1502" y="333"/>
                    <a:pt x="1518" y="592"/>
                    <a:pt x="1515" y="848"/>
                  </a:cubicBezTo>
                  <a:cubicBezTo>
                    <a:pt x="1514" y="872"/>
                    <a:pt x="1504" y="915"/>
                    <a:pt x="1513" y="938"/>
                  </a:cubicBezTo>
                  <a:cubicBezTo>
                    <a:pt x="1506" y="976"/>
                    <a:pt x="1515" y="972"/>
                    <a:pt x="1540" y="927"/>
                  </a:cubicBezTo>
                  <a:cubicBezTo>
                    <a:pt x="1528" y="930"/>
                    <a:pt x="1517" y="933"/>
                    <a:pt x="1506" y="936"/>
                  </a:cubicBezTo>
                  <a:cubicBezTo>
                    <a:pt x="1446" y="951"/>
                    <a:pt x="1385" y="963"/>
                    <a:pt x="1324" y="973"/>
                  </a:cubicBezTo>
                  <a:cubicBezTo>
                    <a:pt x="1205" y="992"/>
                    <a:pt x="1086" y="1005"/>
                    <a:pt x="966" y="1005"/>
                  </a:cubicBezTo>
                  <a:cubicBezTo>
                    <a:pt x="846" y="1006"/>
                    <a:pt x="725" y="998"/>
                    <a:pt x="608" y="974"/>
                  </a:cubicBezTo>
                  <a:cubicBezTo>
                    <a:pt x="568" y="966"/>
                    <a:pt x="545" y="963"/>
                    <a:pt x="523" y="930"/>
                  </a:cubicBezTo>
                  <a:cubicBezTo>
                    <a:pt x="489" y="881"/>
                    <a:pt x="466" y="817"/>
                    <a:pt x="443" y="763"/>
                  </a:cubicBezTo>
                  <a:cubicBezTo>
                    <a:pt x="345" y="542"/>
                    <a:pt x="298" y="304"/>
                    <a:pt x="193" y="87"/>
                  </a:cubicBezTo>
                  <a:cubicBezTo>
                    <a:pt x="151" y="0"/>
                    <a:pt x="31" y="52"/>
                    <a:pt x="25" y="133"/>
                  </a:cubicBezTo>
                  <a:cubicBezTo>
                    <a:pt x="0" y="430"/>
                    <a:pt x="129" y="740"/>
                    <a:pt x="247" y="1007"/>
                  </a:cubicBezTo>
                  <a:cubicBezTo>
                    <a:pt x="305" y="1140"/>
                    <a:pt x="388" y="1219"/>
                    <a:pt x="531" y="1251"/>
                  </a:cubicBezTo>
                  <a:cubicBezTo>
                    <a:pt x="682" y="1285"/>
                    <a:pt x="840" y="1301"/>
                    <a:pt x="995" y="1301"/>
                  </a:cubicBezTo>
                  <a:cubicBezTo>
                    <a:pt x="1150" y="1301"/>
                    <a:pt x="1307" y="1285"/>
                    <a:pt x="1458" y="1247"/>
                  </a:cubicBezTo>
                  <a:cubicBezTo>
                    <a:pt x="1589" y="1213"/>
                    <a:pt x="1748" y="1177"/>
                    <a:pt x="1778" y="1023"/>
                  </a:cubicBezTo>
                  <a:cubicBezTo>
                    <a:pt x="1793" y="947"/>
                    <a:pt x="1774" y="864"/>
                    <a:pt x="1768" y="788"/>
                  </a:cubicBezTo>
                  <a:cubicBezTo>
                    <a:pt x="1762" y="708"/>
                    <a:pt x="1756" y="629"/>
                    <a:pt x="1750" y="549"/>
                  </a:cubicBezTo>
                  <a:cubicBezTo>
                    <a:pt x="1739" y="391"/>
                    <a:pt x="1727" y="233"/>
                    <a:pt x="1690" y="79"/>
                  </a:cubicBezTo>
                  <a:cubicBezTo>
                    <a:pt x="1674" y="10"/>
                    <a:pt x="1556" y="4"/>
                    <a:pt x="1543" y="7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8" name="Freeform 305">
              <a:extLst>
                <a:ext uri="{FF2B5EF4-FFF2-40B4-BE49-F238E27FC236}">
                  <a16:creationId xmlns:a16="http://schemas.microsoft.com/office/drawing/2014/main" xmlns="" id="{0E7A1206-31F4-41A6-9B3E-77BE058E256B}"/>
                </a:ext>
              </a:extLst>
            </p:cNvPr>
            <p:cNvSpPr>
              <a:spLocks/>
            </p:cNvSpPr>
            <p:nvPr/>
          </p:nvSpPr>
          <p:spPr bwMode="auto">
            <a:xfrm>
              <a:off x="4974241" y="6215774"/>
              <a:ext cx="334963" cy="277813"/>
            </a:xfrm>
            <a:custGeom>
              <a:avLst/>
              <a:gdLst>
                <a:gd name="T0" fmla="*/ 157 w 1629"/>
                <a:gd name="T1" fmla="*/ 141 h 1354"/>
                <a:gd name="T2" fmla="*/ 18 w 1629"/>
                <a:gd name="T3" fmla="*/ 1107 h 1354"/>
                <a:gd name="T4" fmla="*/ 107 w 1629"/>
                <a:gd name="T5" fmla="*/ 1264 h 1354"/>
                <a:gd name="T6" fmla="*/ 773 w 1629"/>
                <a:gd name="T7" fmla="*/ 1348 h 1354"/>
                <a:gd name="T8" fmla="*/ 1104 w 1629"/>
                <a:gd name="T9" fmla="*/ 1343 h 1354"/>
                <a:gd name="T10" fmla="*/ 1356 w 1629"/>
                <a:gd name="T11" fmla="*/ 1279 h 1354"/>
                <a:gd name="T12" fmla="*/ 1480 w 1629"/>
                <a:gd name="T13" fmla="*/ 1060 h 1354"/>
                <a:gd name="T14" fmla="*/ 1534 w 1629"/>
                <a:gd name="T15" fmla="*/ 717 h 1354"/>
                <a:gd name="T16" fmla="*/ 1579 w 1629"/>
                <a:gd name="T17" fmla="*/ 61 h 1354"/>
                <a:gd name="T18" fmla="*/ 1463 w 1629"/>
                <a:gd name="T19" fmla="*/ 45 h 1354"/>
                <a:gd name="T20" fmla="*/ 1321 w 1629"/>
                <a:gd name="T21" fmla="*/ 603 h 1354"/>
                <a:gd name="T22" fmla="*/ 1279 w 1629"/>
                <a:gd name="T23" fmla="*/ 881 h 1354"/>
                <a:gd name="T24" fmla="*/ 1231 w 1629"/>
                <a:gd name="T25" fmla="*/ 1084 h 1354"/>
                <a:gd name="T26" fmla="*/ 1038 w 1629"/>
                <a:gd name="T27" fmla="*/ 1096 h 1354"/>
                <a:gd name="T28" fmla="*/ 746 w 1629"/>
                <a:gd name="T29" fmla="*/ 1083 h 1354"/>
                <a:gd name="T30" fmla="*/ 175 w 1629"/>
                <a:gd name="T31" fmla="*/ 1017 h 1354"/>
                <a:gd name="T32" fmla="*/ 265 w 1629"/>
                <a:gd name="T33" fmla="*/ 1175 h 1354"/>
                <a:gd name="T34" fmla="*/ 352 w 1629"/>
                <a:gd name="T35" fmla="*/ 645 h 1354"/>
                <a:gd name="T36" fmla="*/ 307 w 1629"/>
                <a:gd name="T37" fmla="*/ 121 h 1354"/>
                <a:gd name="T38" fmla="*/ 157 w 1629"/>
                <a:gd name="T39" fmla="*/ 141 h 1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29" h="1354">
                  <a:moveTo>
                    <a:pt x="157" y="141"/>
                  </a:moveTo>
                  <a:cubicBezTo>
                    <a:pt x="152" y="465"/>
                    <a:pt x="106" y="795"/>
                    <a:pt x="18" y="1107"/>
                  </a:cubicBezTo>
                  <a:cubicBezTo>
                    <a:pt x="0" y="1170"/>
                    <a:pt x="39" y="1251"/>
                    <a:pt x="107" y="1264"/>
                  </a:cubicBezTo>
                  <a:cubicBezTo>
                    <a:pt x="327" y="1307"/>
                    <a:pt x="549" y="1335"/>
                    <a:pt x="773" y="1348"/>
                  </a:cubicBezTo>
                  <a:cubicBezTo>
                    <a:pt x="883" y="1354"/>
                    <a:pt x="993" y="1350"/>
                    <a:pt x="1104" y="1343"/>
                  </a:cubicBezTo>
                  <a:cubicBezTo>
                    <a:pt x="1189" y="1337"/>
                    <a:pt x="1282" y="1329"/>
                    <a:pt x="1356" y="1279"/>
                  </a:cubicBezTo>
                  <a:cubicBezTo>
                    <a:pt x="1433" y="1228"/>
                    <a:pt x="1465" y="1149"/>
                    <a:pt x="1480" y="1060"/>
                  </a:cubicBezTo>
                  <a:cubicBezTo>
                    <a:pt x="1499" y="946"/>
                    <a:pt x="1516" y="831"/>
                    <a:pt x="1534" y="717"/>
                  </a:cubicBezTo>
                  <a:cubicBezTo>
                    <a:pt x="1567" y="508"/>
                    <a:pt x="1629" y="269"/>
                    <a:pt x="1579" y="61"/>
                  </a:cubicBezTo>
                  <a:cubicBezTo>
                    <a:pt x="1566" y="6"/>
                    <a:pt x="1490" y="0"/>
                    <a:pt x="1463" y="45"/>
                  </a:cubicBezTo>
                  <a:cubicBezTo>
                    <a:pt x="1366" y="207"/>
                    <a:pt x="1349" y="419"/>
                    <a:pt x="1321" y="603"/>
                  </a:cubicBezTo>
                  <a:cubicBezTo>
                    <a:pt x="1307" y="695"/>
                    <a:pt x="1293" y="788"/>
                    <a:pt x="1279" y="881"/>
                  </a:cubicBezTo>
                  <a:cubicBezTo>
                    <a:pt x="1271" y="931"/>
                    <a:pt x="1276" y="1051"/>
                    <a:pt x="1231" y="1084"/>
                  </a:cubicBezTo>
                  <a:cubicBezTo>
                    <a:pt x="1185" y="1117"/>
                    <a:pt x="1088" y="1098"/>
                    <a:pt x="1038" y="1096"/>
                  </a:cubicBezTo>
                  <a:cubicBezTo>
                    <a:pt x="941" y="1092"/>
                    <a:pt x="843" y="1088"/>
                    <a:pt x="746" y="1083"/>
                  </a:cubicBezTo>
                  <a:cubicBezTo>
                    <a:pt x="555" y="1073"/>
                    <a:pt x="364" y="1051"/>
                    <a:pt x="175" y="1017"/>
                  </a:cubicBezTo>
                  <a:lnTo>
                    <a:pt x="265" y="1175"/>
                  </a:lnTo>
                  <a:cubicBezTo>
                    <a:pt x="312" y="1002"/>
                    <a:pt x="339" y="824"/>
                    <a:pt x="352" y="645"/>
                  </a:cubicBezTo>
                  <a:cubicBezTo>
                    <a:pt x="365" y="470"/>
                    <a:pt x="340" y="293"/>
                    <a:pt x="307" y="121"/>
                  </a:cubicBezTo>
                  <a:cubicBezTo>
                    <a:pt x="291" y="34"/>
                    <a:pt x="158" y="57"/>
                    <a:pt x="157" y="1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09" name="Freeform 306">
              <a:extLst>
                <a:ext uri="{FF2B5EF4-FFF2-40B4-BE49-F238E27FC236}">
                  <a16:creationId xmlns:a16="http://schemas.microsoft.com/office/drawing/2014/main" xmlns="" id="{DAE8EE79-6F70-4C9B-8F7A-731E99F804D9}"/>
                </a:ext>
              </a:extLst>
            </p:cNvPr>
            <p:cNvSpPr>
              <a:spLocks/>
            </p:cNvSpPr>
            <p:nvPr/>
          </p:nvSpPr>
          <p:spPr bwMode="auto">
            <a:xfrm>
              <a:off x="4710716" y="6333249"/>
              <a:ext cx="306388" cy="138113"/>
            </a:xfrm>
            <a:custGeom>
              <a:avLst/>
              <a:gdLst>
                <a:gd name="T0" fmla="*/ 95 w 1491"/>
                <a:gd name="T1" fmla="*/ 367 h 669"/>
                <a:gd name="T2" fmla="*/ 472 w 1491"/>
                <a:gd name="T3" fmla="*/ 420 h 669"/>
                <a:gd name="T4" fmla="*/ 790 w 1491"/>
                <a:gd name="T5" fmla="*/ 609 h 669"/>
                <a:gd name="T6" fmla="*/ 972 w 1491"/>
                <a:gd name="T7" fmla="*/ 561 h 669"/>
                <a:gd name="T8" fmla="*/ 1169 w 1491"/>
                <a:gd name="T9" fmla="*/ 308 h 669"/>
                <a:gd name="T10" fmla="*/ 1300 w 1491"/>
                <a:gd name="T11" fmla="*/ 230 h 669"/>
                <a:gd name="T12" fmla="*/ 1449 w 1491"/>
                <a:gd name="T13" fmla="*/ 137 h 669"/>
                <a:gd name="T14" fmla="*/ 1418 w 1491"/>
                <a:gd name="T15" fmla="*/ 20 h 669"/>
                <a:gd name="T16" fmla="*/ 1202 w 1491"/>
                <a:gd name="T17" fmla="*/ 42 h 669"/>
                <a:gd name="T18" fmla="*/ 1028 w 1491"/>
                <a:gd name="T19" fmla="*/ 148 h 669"/>
                <a:gd name="T20" fmla="*/ 773 w 1491"/>
                <a:gd name="T21" fmla="*/ 477 h 669"/>
                <a:gd name="T22" fmla="*/ 944 w 1491"/>
                <a:gd name="T23" fmla="*/ 455 h 669"/>
                <a:gd name="T24" fmla="*/ 525 w 1491"/>
                <a:gd name="T25" fmla="*/ 226 h 669"/>
                <a:gd name="T26" fmla="*/ 298 w 1491"/>
                <a:gd name="T27" fmla="*/ 194 h 669"/>
                <a:gd name="T28" fmla="*/ 63 w 1491"/>
                <a:gd name="T29" fmla="*/ 248 h 669"/>
                <a:gd name="T30" fmla="*/ 95 w 1491"/>
                <a:gd name="T31" fmla="*/ 367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1" h="669">
                  <a:moveTo>
                    <a:pt x="95" y="367"/>
                  </a:moveTo>
                  <a:cubicBezTo>
                    <a:pt x="220" y="376"/>
                    <a:pt x="351" y="383"/>
                    <a:pt x="472" y="420"/>
                  </a:cubicBezTo>
                  <a:cubicBezTo>
                    <a:pt x="593" y="457"/>
                    <a:pt x="697" y="523"/>
                    <a:pt x="790" y="609"/>
                  </a:cubicBezTo>
                  <a:cubicBezTo>
                    <a:pt x="855" y="669"/>
                    <a:pt x="941" y="637"/>
                    <a:pt x="972" y="561"/>
                  </a:cubicBezTo>
                  <a:cubicBezTo>
                    <a:pt x="1013" y="462"/>
                    <a:pt x="1084" y="373"/>
                    <a:pt x="1169" y="308"/>
                  </a:cubicBezTo>
                  <a:cubicBezTo>
                    <a:pt x="1209" y="277"/>
                    <a:pt x="1254" y="251"/>
                    <a:pt x="1300" y="230"/>
                  </a:cubicBezTo>
                  <a:cubicBezTo>
                    <a:pt x="1357" y="203"/>
                    <a:pt x="1400" y="177"/>
                    <a:pt x="1449" y="137"/>
                  </a:cubicBezTo>
                  <a:cubicBezTo>
                    <a:pt x="1491" y="104"/>
                    <a:pt x="1465" y="32"/>
                    <a:pt x="1418" y="20"/>
                  </a:cubicBezTo>
                  <a:cubicBezTo>
                    <a:pt x="1339" y="0"/>
                    <a:pt x="1276" y="10"/>
                    <a:pt x="1202" y="42"/>
                  </a:cubicBezTo>
                  <a:cubicBezTo>
                    <a:pt x="1139" y="70"/>
                    <a:pt x="1082" y="106"/>
                    <a:pt x="1028" y="148"/>
                  </a:cubicBezTo>
                  <a:cubicBezTo>
                    <a:pt x="917" y="234"/>
                    <a:pt x="828" y="347"/>
                    <a:pt x="773" y="477"/>
                  </a:cubicBezTo>
                  <a:lnTo>
                    <a:pt x="944" y="455"/>
                  </a:lnTo>
                  <a:cubicBezTo>
                    <a:pt x="827" y="345"/>
                    <a:pt x="680" y="267"/>
                    <a:pt x="525" y="226"/>
                  </a:cubicBezTo>
                  <a:cubicBezTo>
                    <a:pt x="451" y="207"/>
                    <a:pt x="374" y="196"/>
                    <a:pt x="298" y="194"/>
                  </a:cubicBezTo>
                  <a:cubicBezTo>
                    <a:pt x="212" y="191"/>
                    <a:pt x="140" y="214"/>
                    <a:pt x="63" y="248"/>
                  </a:cubicBezTo>
                  <a:cubicBezTo>
                    <a:pt x="0" y="276"/>
                    <a:pt x="38" y="363"/>
                    <a:pt x="95" y="36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0" name="Freeform 307">
              <a:extLst>
                <a:ext uri="{FF2B5EF4-FFF2-40B4-BE49-F238E27FC236}">
                  <a16:creationId xmlns:a16="http://schemas.microsoft.com/office/drawing/2014/main" xmlns="" id="{F2113A5F-D59B-4455-B63B-78765CB2F5CC}"/>
                </a:ext>
              </a:extLst>
            </p:cNvPr>
            <p:cNvSpPr>
              <a:spLocks/>
            </p:cNvSpPr>
            <p:nvPr/>
          </p:nvSpPr>
          <p:spPr bwMode="auto">
            <a:xfrm>
              <a:off x="5010753" y="6333249"/>
              <a:ext cx="246063" cy="138113"/>
            </a:xfrm>
            <a:custGeom>
              <a:avLst/>
              <a:gdLst>
                <a:gd name="T0" fmla="*/ 57 w 1198"/>
                <a:gd name="T1" fmla="*/ 114 h 668"/>
                <a:gd name="T2" fmla="*/ 332 w 1198"/>
                <a:gd name="T3" fmla="*/ 530 h 668"/>
                <a:gd name="T4" fmla="*/ 507 w 1198"/>
                <a:gd name="T5" fmla="*/ 603 h 668"/>
                <a:gd name="T6" fmla="*/ 798 w 1198"/>
                <a:gd name="T7" fmla="*/ 338 h 668"/>
                <a:gd name="T8" fmla="*/ 954 w 1198"/>
                <a:gd name="T9" fmla="*/ 293 h 668"/>
                <a:gd name="T10" fmla="*/ 1053 w 1198"/>
                <a:gd name="T11" fmla="*/ 294 h 668"/>
                <a:gd name="T12" fmla="*/ 1155 w 1198"/>
                <a:gd name="T13" fmla="*/ 284 h 668"/>
                <a:gd name="T14" fmla="*/ 1194 w 1198"/>
                <a:gd name="T15" fmla="*/ 217 h 668"/>
                <a:gd name="T16" fmla="*/ 988 w 1198"/>
                <a:gd name="T17" fmla="*/ 78 h 668"/>
                <a:gd name="T18" fmla="*/ 734 w 1198"/>
                <a:gd name="T19" fmla="*/ 128 h 668"/>
                <a:gd name="T20" fmla="*/ 362 w 1198"/>
                <a:gd name="T21" fmla="*/ 458 h 668"/>
                <a:gd name="T22" fmla="*/ 537 w 1198"/>
                <a:gd name="T23" fmla="*/ 530 h 668"/>
                <a:gd name="T24" fmla="*/ 71 w 1198"/>
                <a:gd name="T25" fmla="*/ 7 h 668"/>
                <a:gd name="T26" fmla="*/ 57 w 1198"/>
                <a:gd name="T27" fmla="*/ 114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8" h="668">
                  <a:moveTo>
                    <a:pt x="57" y="114"/>
                  </a:moveTo>
                  <a:cubicBezTo>
                    <a:pt x="235" y="167"/>
                    <a:pt x="345" y="349"/>
                    <a:pt x="332" y="530"/>
                  </a:cubicBezTo>
                  <a:cubicBezTo>
                    <a:pt x="326" y="617"/>
                    <a:pt x="450" y="668"/>
                    <a:pt x="507" y="603"/>
                  </a:cubicBezTo>
                  <a:cubicBezTo>
                    <a:pt x="593" y="504"/>
                    <a:pt x="681" y="400"/>
                    <a:pt x="798" y="338"/>
                  </a:cubicBezTo>
                  <a:cubicBezTo>
                    <a:pt x="846" y="312"/>
                    <a:pt x="900" y="298"/>
                    <a:pt x="954" y="293"/>
                  </a:cubicBezTo>
                  <a:cubicBezTo>
                    <a:pt x="987" y="290"/>
                    <a:pt x="1021" y="289"/>
                    <a:pt x="1053" y="294"/>
                  </a:cubicBezTo>
                  <a:cubicBezTo>
                    <a:pt x="1092" y="299"/>
                    <a:pt x="1120" y="308"/>
                    <a:pt x="1155" y="284"/>
                  </a:cubicBezTo>
                  <a:cubicBezTo>
                    <a:pt x="1176" y="270"/>
                    <a:pt x="1198" y="244"/>
                    <a:pt x="1194" y="217"/>
                  </a:cubicBezTo>
                  <a:cubicBezTo>
                    <a:pt x="1181" y="117"/>
                    <a:pt x="1076" y="88"/>
                    <a:pt x="988" y="78"/>
                  </a:cubicBezTo>
                  <a:cubicBezTo>
                    <a:pt x="900" y="68"/>
                    <a:pt x="814" y="92"/>
                    <a:pt x="734" y="128"/>
                  </a:cubicBezTo>
                  <a:cubicBezTo>
                    <a:pt x="581" y="198"/>
                    <a:pt x="468" y="330"/>
                    <a:pt x="362" y="458"/>
                  </a:cubicBezTo>
                  <a:cubicBezTo>
                    <a:pt x="421" y="482"/>
                    <a:pt x="479" y="506"/>
                    <a:pt x="537" y="530"/>
                  </a:cubicBezTo>
                  <a:cubicBezTo>
                    <a:pt x="548" y="262"/>
                    <a:pt x="333" y="34"/>
                    <a:pt x="71" y="7"/>
                  </a:cubicBezTo>
                  <a:cubicBezTo>
                    <a:pt x="8" y="0"/>
                    <a:pt x="0" y="97"/>
                    <a:pt x="57" y="11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1" name="Freeform 308">
              <a:extLst>
                <a:ext uri="{FF2B5EF4-FFF2-40B4-BE49-F238E27FC236}">
                  <a16:creationId xmlns:a16="http://schemas.microsoft.com/office/drawing/2014/main" xmlns="" id="{534800F0-A964-4E49-B9D2-47ED34BD78DB}"/>
                </a:ext>
              </a:extLst>
            </p:cNvPr>
            <p:cNvSpPr>
              <a:spLocks/>
            </p:cNvSpPr>
            <p:nvPr/>
          </p:nvSpPr>
          <p:spPr bwMode="auto">
            <a:xfrm>
              <a:off x="4450366" y="1891424"/>
              <a:ext cx="190500" cy="1060450"/>
            </a:xfrm>
            <a:custGeom>
              <a:avLst/>
              <a:gdLst>
                <a:gd name="T0" fmla="*/ 46 w 924"/>
                <a:gd name="T1" fmla="*/ 70 h 5157"/>
                <a:gd name="T2" fmla="*/ 186 w 924"/>
                <a:gd name="T3" fmla="*/ 2631 h 5157"/>
                <a:gd name="T4" fmla="*/ 432 w 924"/>
                <a:gd name="T5" fmla="*/ 3926 h 5157"/>
                <a:gd name="T6" fmla="*/ 808 w 924"/>
                <a:gd name="T7" fmla="*/ 5108 h 5157"/>
                <a:gd name="T8" fmla="*/ 918 w 924"/>
                <a:gd name="T9" fmla="*/ 5078 h 5157"/>
                <a:gd name="T10" fmla="*/ 644 w 924"/>
                <a:gd name="T11" fmla="*/ 3868 h 5157"/>
                <a:gd name="T12" fmla="*/ 408 w 924"/>
                <a:gd name="T13" fmla="*/ 2667 h 5157"/>
                <a:gd name="T14" fmla="*/ 155 w 924"/>
                <a:gd name="T15" fmla="*/ 70 h 5157"/>
                <a:gd name="T16" fmla="*/ 46 w 924"/>
                <a:gd name="T17" fmla="*/ 70 h 5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4" h="5157">
                  <a:moveTo>
                    <a:pt x="46" y="70"/>
                  </a:moveTo>
                  <a:cubicBezTo>
                    <a:pt x="0" y="922"/>
                    <a:pt x="59" y="1787"/>
                    <a:pt x="186" y="2631"/>
                  </a:cubicBezTo>
                  <a:cubicBezTo>
                    <a:pt x="251" y="3066"/>
                    <a:pt x="333" y="3498"/>
                    <a:pt x="432" y="3926"/>
                  </a:cubicBezTo>
                  <a:cubicBezTo>
                    <a:pt x="523" y="4319"/>
                    <a:pt x="613" y="4751"/>
                    <a:pt x="808" y="5108"/>
                  </a:cubicBezTo>
                  <a:cubicBezTo>
                    <a:pt x="835" y="5157"/>
                    <a:pt x="924" y="5137"/>
                    <a:pt x="918" y="5078"/>
                  </a:cubicBezTo>
                  <a:cubicBezTo>
                    <a:pt x="878" y="4671"/>
                    <a:pt x="737" y="4265"/>
                    <a:pt x="644" y="3868"/>
                  </a:cubicBezTo>
                  <a:cubicBezTo>
                    <a:pt x="551" y="3470"/>
                    <a:pt x="472" y="3070"/>
                    <a:pt x="408" y="2667"/>
                  </a:cubicBezTo>
                  <a:cubicBezTo>
                    <a:pt x="271" y="1805"/>
                    <a:pt x="204" y="941"/>
                    <a:pt x="155" y="70"/>
                  </a:cubicBezTo>
                  <a:cubicBezTo>
                    <a:pt x="151" y="0"/>
                    <a:pt x="50" y="0"/>
                    <a:pt x="46" y="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2" name="Freeform 309">
              <a:extLst>
                <a:ext uri="{FF2B5EF4-FFF2-40B4-BE49-F238E27FC236}">
                  <a16:creationId xmlns:a16="http://schemas.microsoft.com/office/drawing/2014/main" xmlns="" id="{78CDD550-298B-44AC-A614-1C301E98DF1D}"/>
                </a:ext>
              </a:extLst>
            </p:cNvPr>
            <p:cNvSpPr>
              <a:spLocks/>
            </p:cNvSpPr>
            <p:nvPr/>
          </p:nvSpPr>
          <p:spPr bwMode="auto">
            <a:xfrm>
              <a:off x="4801203" y="1818399"/>
              <a:ext cx="312738" cy="1138238"/>
            </a:xfrm>
            <a:custGeom>
              <a:avLst/>
              <a:gdLst>
                <a:gd name="T0" fmla="*/ 13 w 1522"/>
                <a:gd name="T1" fmla="*/ 53 h 5540"/>
                <a:gd name="T2" fmla="*/ 953 w 1522"/>
                <a:gd name="T3" fmla="*/ 2712 h 5540"/>
                <a:gd name="T4" fmla="*/ 1368 w 1522"/>
                <a:gd name="T5" fmla="*/ 5497 h 5540"/>
                <a:gd name="T6" fmla="*/ 1433 w 1522"/>
                <a:gd name="T7" fmla="*/ 5497 h 5540"/>
                <a:gd name="T8" fmla="*/ 1119 w 1522"/>
                <a:gd name="T9" fmla="*/ 2666 h 5540"/>
                <a:gd name="T10" fmla="*/ 56 w 1522"/>
                <a:gd name="T11" fmla="*/ 28 h 5540"/>
                <a:gd name="T12" fmla="*/ 13 w 1522"/>
                <a:gd name="T13" fmla="*/ 53 h 5540"/>
              </a:gdLst>
              <a:ahLst/>
              <a:cxnLst>
                <a:cxn ang="0">
                  <a:pos x="T0" y="T1"/>
                </a:cxn>
                <a:cxn ang="0">
                  <a:pos x="T2" y="T3"/>
                </a:cxn>
                <a:cxn ang="0">
                  <a:pos x="T4" y="T5"/>
                </a:cxn>
                <a:cxn ang="0">
                  <a:pos x="T6" y="T7"/>
                </a:cxn>
                <a:cxn ang="0">
                  <a:pos x="T8" y="T9"/>
                </a:cxn>
                <a:cxn ang="0">
                  <a:pos x="T10" y="T11"/>
                </a:cxn>
                <a:cxn ang="0">
                  <a:pos x="T12" y="T13"/>
                </a:cxn>
              </a:cxnLst>
              <a:rect l="0" t="0" r="r" b="b"/>
              <a:pathLst>
                <a:path w="1522" h="5540">
                  <a:moveTo>
                    <a:pt x="13" y="53"/>
                  </a:moveTo>
                  <a:cubicBezTo>
                    <a:pt x="404" y="910"/>
                    <a:pt x="728" y="1797"/>
                    <a:pt x="953" y="2712"/>
                  </a:cubicBezTo>
                  <a:cubicBezTo>
                    <a:pt x="1178" y="3631"/>
                    <a:pt x="1250" y="4562"/>
                    <a:pt x="1368" y="5497"/>
                  </a:cubicBezTo>
                  <a:cubicBezTo>
                    <a:pt x="1373" y="5538"/>
                    <a:pt x="1429" y="5540"/>
                    <a:pt x="1433" y="5497"/>
                  </a:cubicBezTo>
                  <a:cubicBezTo>
                    <a:pt x="1522" y="4555"/>
                    <a:pt x="1351" y="3577"/>
                    <a:pt x="1119" y="2666"/>
                  </a:cubicBezTo>
                  <a:cubicBezTo>
                    <a:pt x="884" y="1743"/>
                    <a:pt x="531" y="854"/>
                    <a:pt x="56" y="28"/>
                  </a:cubicBezTo>
                  <a:cubicBezTo>
                    <a:pt x="40" y="0"/>
                    <a:pt x="0" y="24"/>
                    <a:pt x="13" y="5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3" name="Freeform 310">
              <a:extLst>
                <a:ext uri="{FF2B5EF4-FFF2-40B4-BE49-F238E27FC236}">
                  <a16:creationId xmlns:a16="http://schemas.microsoft.com/office/drawing/2014/main" xmlns="" id="{D1C37898-CDBE-4867-9FEF-BBB8A87BFA5D}"/>
                </a:ext>
              </a:extLst>
            </p:cNvPr>
            <p:cNvSpPr>
              <a:spLocks/>
            </p:cNvSpPr>
            <p:nvPr/>
          </p:nvSpPr>
          <p:spPr bwMode="auto">
            <a:xfrm>
              <a:off x="4747228" y="1846974"/>
              <a:ext cx="269875" cy="1095375"/>
            </a:xfrm>
            <a:custGeom>
              <a:avLst/>
              <a:gdLst>
                <a:gd name="T0" fmla="*/ 8 w 1311"/>
                <a:gd name="T1" fmla="*/ 34 h 5328"/>
                <a:gd name="T2" fmla="*/ 728 w 1311"/>
                <a:gd name="T3" fmla="*/ 2640 h 5328"/>
                <a:gd name="T4" fmla="*/ 1245 w 1311"/>
                <a:gd name="T5" fmla="*/ 5292 h 5328"/>
                <a:gd name="T6" fmla="*/ 1309 w 1311"/>
                <a:gd name="T7" fmla="*/ 5283 h 5328"/>
                <a:gd name="T8" fmla="*/ 884 w 1311"/>
                <a:gd name="T9" fmla="*/ 2647 h 5328"/>
                <a:gd name="T10" fmla="*/ 47 w 1311"/>
                <a:gd name="T11" fmla="*/ 24 h 5328"/>
                <a:gd name="T12" fmla="*/ 8 w 1311"/>
                <a:gd name="T13" fmla="*/ 34 h 5328"/>
              </a:gdLst>
              <a:ahLst/>
              <a:cxnLst>
                <a:cxn ang="0">
                  <a:pos x="T0" y="T1"/>
                </a:cxn>
                <a:cxn ang="0">
                  <a:pos x="T2" y="T3"/>
                </a:cxn>
                <a:cxn ang="0">
                  <a:pos x="T4" y="T5"/>
                </a:cxn>
                <a:cxn ang="0">
                  <a:pos x="T6" y="T7"/>
                </a:cxn>
                <a:cxn ang="0">
                  <a:pos x="T8" y="T9"/>
                </a:cxn>
                <a:cxn ang="0">
                  <a:pos x="T10" y="T11"/>
                </a:cxn>
                <a:cxn ang="0">
                  <a:pos x="T12" y="T13"/>
                </a:cxn>
              </a:cxnLst>
              <a:rect l="0" t="0" r="r" b="b"/>
              <a:pathLst>
                <a:path w="1311" h="5328">
                  <a:moveTo>
                    <a:pt x="8" y="34"/>
                  </a:moveTo>
                  <a:cubicBezTo>
                    <a:pt x="285" y="892"/>
                    <a:pt x="522" y="1763"/>
                    <a:pt x="728" y="2640"/>
                  </a:cubicBezTo>
                  <a:cubicBezTo>
                    <a:pt x="935" y="3518"/>
                    <a:pt x="1067" y="4408"/>
                    <a:pt x="1245" y="5292"/>
                  </a:cubicBezTo>
                  <a:cubicBezTo>
                    <a:pt x="1252" y="5328"/>
                    <a:pt x="1311" y="5320"/>
                    <a:pt x="1309" y="5283"/>
                  </a:cubicBezTo>
                  <a:cubicBezTo>
                    <a:pt x="1269" y="4395"/>
                    <a:pt x="1089" y="3509"/>
                    <a:pt x="884" y="2647"/>
                  </a:cubicBezTo>
                  <a:cubicBezTo>
                    <a:pt x="671" y="1752"/>
                    <a:pt x="385" y="879"/>
                    <a:pt x="47" y="24"/>
                  </a:cubicBezTo>
                  <a:cubicBezTo>
                    <a:pt x="38" y="0"/>
                    <a:pt x="0" y="9"/>
                    <a:pt x="8" y="3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4" name="Freeform 311">
              <a:extLst>
                <a:ext uri="{FF2B5EF4-FFF2-40B4-BE49-F238E27FC236}">
                  <a16:creationId xmlns:a16="http://schemas.microsoft.com/office/drawing/2014/main" xmlns="" id="{F59A8FE9-B46C-41EF-B4E1-7D011635A259}"/>
                </a:ext>
              </a:extLst>
            </p:cNvPr>
            <p:cNvSpPr>
              <a:spLocks/>
            </p:cNvSpPr>
            <p:nvPr/>
          </p:nvSpPr>
          <p:spPr bwMode="auto">
            <a:xfrm>
              <a:off x="4671028" y="2909012"/>
              <a:ext cx="239713" cy="50800"/>
            </a:xfrm>
            <a:custGeom>
              <a:avLst/>
              <a:gdLst>
                <a:gd name="T0" fmla="*/ 83 w 1166"/>
                <a:gd name="T1" fmla="*/ 237 h 247"/>
                <a:gd name="T2" fmla="*/ 605 w 1166"/>
                <a:gd name="T3" fmla="*/ 242 h 247"/>
                <a:gd name="T4" fmla="*/ 859 w 1166"/>
                <a:gd name="T5" fmla="*/ 223 h 247"/>
                <a:gd name="T6" fmla="*/ 994 w 1166"/>
                <a:gd name="T7" fmla="*/ 201 h 247"/>
                <a:gd name="T8" fmla="*/ 1050 w 1166"/>
                <a:gd name="T9" fmla="*/ 184 h 247"/>
                <a:gd name="T10" fmla="*/ 1118 w 1166"/>
                <a:gd name="T11" fmla="*/ 144 h 247"/>
                <a:gd name="T12" fmla="*/ 1102 w 1166"/>
                <a:gd name="T13" fmla="*/ 21 h 247"/>
                <a:gd name="T14" fmla="*/ 1038 w 1166"/>
                <a:gd name="T15" fmla="*/ 4 h 247"/>
                <a:gd name="T16" fmla="*/ 967 w 1166"/>
                <a:gd name="T17" fmla="*/ 2 h 247"/>
                <a:gd name="T18" fmla="*/ 841 w 1166"/>
                <a:gd name="T19" fmla="*/ 16 h 247"/>
                <a:gd name="T20" fmla="*/ 589 w 1166"/>
                <a:gd name="T21" fmla="*/ 51 h 247"/>
                <a:gd name="T22" fmla="*/ 83 w 1166"/>
                <a:gd name="T23" fmla="*/ 110 h 247"/>
                <a:gd name="T24" fmla="*/ 83 w 1166"/>
                <a:gd name="T25" fmla="*/ 23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6" h="247">
                  <a:moveTo>
                    <a:pt x="83" y="237"/>
                  </a:moveTo>
                  <a:cubicBezTo>
                    <a:pt x="256" y="245"/>
                    <a:pt x="431" y="247"/>
                    <a:pt x="605" y="242"/>
                  </a:cubicBezTo>
                  <a:cubicBezTo>
                    <a:pt x="690" y="240"/>
                    <a:pt x="775" y="232"/>
                    <a:pt x="859" y="223"/>
                  </a:cubicBezTo>
                  <a:cubicBezTo>
                    <a:pt x="905" y="218"/>
                    <a:pt x="950" y="214"/>
                    <a:pt x="994" y="201"/>
                  </a:cubicBezTo>
                  <a:cubicBezTo>
                    <a:pt x="1013" y="196"/>
                    <a:pt x="1032" y="191"/>
                    <a:pt x="1050" y="184"/>
                  </a:cubicBezTo>
                  <a:cubicBezTo>
                    <a:pt x="1076" y="175"/>
                    <a:pt x="1094" y="156"/>
                    <a:pt x="1118" y="144"/>
                  </a:cubicBezTo>
                  <a:cubicBezTo>
                    <a:pt x="1166" y="119"/>
                    <a:pt x="1159" y="30"/>
                    <a:pt x="1102" y="21"/>
                  </a:cubicBezTo>
                  <a:cubicBezTo>
                    <a:pt x="1079" y="18"/>
                    <a:pt x="1060" y="8"/>
                    <a:pt x="1038" y="4"/>
                  </a:cubicBezTo>
                  <a:cubicBezTo>
                    <a:pt x="1015" y="0"/>
                    <a:pt x="990" y="2"/>
                    <a:pt x="967" y="2"/>
                  </a:cubicBezTo>
                  <a:cubicBezTo>
                    <a:pt x="925" y="3"/>
                    <a:pt x="883" y="10"/>
                    <a:pt x="841" y="16"/>
                  </a:cubicBezTo>
                  <a:cubicBezTo>
                    <a:pt x="757" y="28"/>
                    <a:pt x="673" y="39"/>
                    <a:pt x="589" y="51"/>
                  </a:cubicBezTo>
                  <a:cubicBezTo>
                    <a:pt x="421" y="77"/>
                    <a:pt x="252" y="96"/>
                    <a:pt x="83" y="110"/>
                  </a:cubicBezTo>
                  <a:cubicBezTo>
                    <a:pt x="1" y="116"/>
                    <a:pt x="0" y="234"/>
                    <a:pt x="83" y="2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5" name="Freeform 312">
              <a:extLst>
                <a:ext uri="{FF2B5EF4-FFF2-40B4-BE49-F238E27FC236}">
                  <a16:creationId xmlns:a16="http://schemas.microsoft.com/office/drawing/2014/main" xmlns="" id="{84766DEE-D82F-4F82-A8E4-F41F314ACE68}"/>
                </a:ext>
              </a:extLst>
            </p:cNvPr>
            <p:cNvSpPr>
              <a:spLocks/>
            </p:cNvSpPr>
            <p:nvPr/>
          </p:nvSpPr>
          <p:spPr bwMode="auto">
            <a:xfrm>
              <a:off x="4370991" y="1881899"/>
              <a:ext cx="115888" cy="1062038"/>
            </a:xfrm>
            <a:custGeom>
              <a:avLst/>
              <a:gdLst>
                <a:gd name="T0" fmla="*/ 450 w 563"/>
                <a:gd name="T1" fmla="*/ 60 h 5162"/>
                <a:gd name="T2" fmla="*/ 95 w 563"/>
                <a:gd name="T3" fmla="*/ 2595 h 5162"/>
                <a:gd name="T4" fmla="*/ 227 w 563"/>
                <a:gd name="T5" fmla="*/ 5122 h 5162"/>
                <a:gd name="T6" fmla="*/ 301 w 563"/>
                <a:gd name="T7" fmla="*/ 5112 h 5162"/>
                <a:gd name="T8" fmla="*/ 272 w 563"/>
                <a:gd name="T9" fmla="*/ 2595 h 5162"/>
                <a:gd name="T10" fmla="*/ 557 w 563"/>
                <a:gd name="T11" fmla="*/ 75 h 5162"/>
                <a:gd name="T12" fmla="*/ 450 w 563"/>
                <a:gd name="T13" fmla="*/ 60 h 5162"/>
              </a:gdLst>
              <a:ahLst/>
              <a:cxnLst>
                <a:cxn ang="0">
                  <a:pos x="T0" y="T1"/>
                </a:cxn>
                <a:cxn ang="0">
                  <a:pos x="T2" y="T3"/>
                </a:cxn>
                <a:cxn ang="0">
                  <a:pos x="T4" y="T5"/>
                </a:cxn>
                <a:cxn ang="0">
                  <a:pos x="T6" y="T7"/>
                </a:cxn>
                <a:cxn ang="0">
                  <a:pos x="T8" y="T9"/>
                </a:cxn>
                <a:cxn ang="0">
                  <a:pos x="T10" y="T11"/>
                </a:cxn>
                <a:cxn ang="0">
                  <a:pos x="T12" y="T13"/>
                </a:cxn>
              </a:cxnLst>
              <a:rect l="0" t="0" r="r" b="b"/>
              <a:pathLst>
                <a:path w="563" h="5162">
                  <a:moveTo>
                    <a:pt x="450" y="60"/>
                  </a:moveTo>
                  <a:cubicBezTo>
                    <a:pt x="280" y="896"/>
                    <a:pt x="159" y="1743"/>
                    <a:pt x="95" y="2595"/>
                  </a:cubicBezTo>
                  <a:cubicBezTo>
                    <a:pt x="35" y="3418"/>
                    <a:pt x="0" y="4320"/>
                    <a:pt x="227" y="5122"/>
                  </a:cubicBezTo>
                  <a:cubicBezTo>
                    <a:pt x="239" y="5162"/>
                    <a:pt x="302" y="5155"/>
                    <a:pt x="301" y="5112"/>
                  </a:cubicBezTo>
                  <a:cubicBezTo>
                    <a:pt x="268" y="4266"/>
                    <a:pt x="210" y="3443"/>
                    <a:pt x="272" y="2595"/>
                  </a:cubicBezTo>
                  <a:cubicBezTo>
                    <a:pt x="334" y="1751"/>
                    <a:pt x="468" y="915"/>
                    <a:pt x="557" y="75"/>
                  </a:cubicBezTo>
                  <a:cubicBezTo>
                    <a:pt x="563" y="14"/>
                    <a:pt x="462" y="0"/>
                    <a:pt x="450" y="6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6" name="Freeform 313">
              <a:extLst>
                <a:ext uri="{FF2B5EF4-FFF2-40B4-BE49-F238E27FC236}">
                  <a16:creationId xmlns:a16="http://schemas.microsoft.com/office/drawing/2014/main" xmlns="" id="{86DFE6DD-9BDD-4C44-B907-91C896DFB062}"/>
                </a:ext>
              </a:extLst>
            </p:cNvPr>
            <p:cNvSpPr>
              <a:spLocks/>
            </p:cNvSpPr>
            <p:nvPr/>
          </p:nvSpPr>
          <p:spPr bwMode="auto">
            <a:xfrm>
              <a:off x="3797903" y="1918412"/>
              <a:ext cx="166688" cy="1165225"/>
            </a:xfrm>
            <a:custGeom>
              <a:avLst/>
              <a:gdLst>
                <a:gd name="T0" fmla="*/ 368 w 811"/>
                <a:gd name="T1" fmla="*/ 72 h 5666"/>
                <a:gd name="T2" fmla="*/ 35 w 811"/>
                <a:gd name="T3" fmla="*/ 3134 h 5666"/>
                <a:gd name="T4" fmla="*/ 168 w 811"/>
                <a:gd name="T5" fmla="*/ 4550 h 5666"/>
                <a:gd name="T6" fmla="*/ 701 w 811"/>
                <a:gd name="T7" fmla="*/ 5630 h 5666"/>
                <a:gd name="T8" fmla="*/ 782 w 811"/>
                <a:gd name="T9" fmla="*/ 5567 h 5666"/>
                <a:gd name="T10" fmla="*/ 278 w 811"/>
                <a:gd name="T11" fmla="*/ 2993 h 5666"/>
                <a:gd name="T12" fmla="*/ 476 w 811"/>
                <a:gd name="T13" fmla="*/ 102 h 5666"/>
                <a:gd name="T14" fmla="*/ 368 w 811"/>
                <a:gd name="T15" fmla="*/ 72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1" h="5666">
                  <a:moveTo>
                    <a:pt x="368" y="72"/>
                  </a:moveTo>
                  <a:cubicBezTo>
                    <a:pt x="109" y="1071"/>
                    <a:pt x="0" y="2102"/>
                    <a:pt x="35" y="3134"/>
                  </a:cubicBezTo>
                  <a:cubicBezTo>
                    <a:pt x="51" y="3606"/>
                    <a:pt x="84" y="4084"/>
                    <a:pt x="168" y="4550"/>
                  </a:cubicBezTo>
                  <a:cubicBezTo>
                    <a:pt x="241" y="4957"/>
                    <a:pt x="375" y="5358"/>
                    <a:pt x="701" y="5630"/>
                  </a:cubicBezTo>
                  <a:cubicBezTo>
                    <a:pt x="745" y="5666"/>
                    <a:pt x="811" y="5621"/>
                    <a:pt x="782" y="5567"/>
                  </a:cubicBezTo>
                  <a:cubicBezTo>
                    <a:pt x="363" y="4776"/>
                    <a:pt x="299" y="3873"/>
                    <a:pt x="278" y="2993"/>
                  </a:cubicBezTo>
                  <a:cubicBezTo>
                    <a:pt x="254" y="2025"/>
                    <a:pt x="328" y="1058"/>
                    <a:pt x="476" y="102"/>
                  </a:cubicBezTo>
                  <a:cubicBezTo>
                    <a:pt x="486" y="32"/>
                    <a:pt x="386" y="0"/>
                    <a:pt x="368" y="7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7" name="Freeform 314">
              <a:extLst>
                <a:ext uri="{FF2B5EF4-FFF2-40B4-BE49-F238E27FC236}">
                  <a16:creationId xmlns:a16="http://schemas.microsoft.com/office/drawing/2014/main" xmlns="" id="{8736EF44-7426-4F19-B080-AC73D8D58208}"/>
                </a:ext>
              </a:extLst>
            </p:cNvPr>
            <p:cNvSpPr>
              <a:spLocks/>
            </p:cNvSpPr>
            <p:nvPr/>
          </p:nvSpPr>
          <p:spPr bwMode="auto">
            <a:xfrm>
              <a:off x="3955066" y="2724862"/>
              <a:ext cx="76200" cy="277813"/>
            </a:xfrm>
            <a:custGeom>
              <a:avLst/>
              <a:gdLst>
                <a:gd name="T0" fmla="*/ 3 w 369"/>
                <a:gd name="T1" fmla="*/ 50 h 1350"/>
                <a:gd name="T2" fmla="*/ 66 w 369"/>
                <a:gd name="T3" fmla="*/ 711 h 1350"/>
                <a:gd name="T4" fmla="*/ 309 w 369"/>
                <a:gd name="T5" fmla="*/ 1326 h 1350"/>
                <a:gd name="T6" fmla="*/ 360 w 369"/>
                <a:gd name="T7" fmla="*/ 1304 h 1350"/>
                <a:gd name="T8" fmla="*/ 171 w 369"/>
                <a:gd name="T9" fmla="*/ 694 h 1350"/>
                <a:gd name="T10" fmla="*/ 81 w 369"/>
                <a:gd name="T11" fmla="*/ 50 h 1350"/>
                <a:gd name="T12" fmla="*/ 3 w 369"/>
                <a:gd name="T13" fmla="*/ 50 h 1350"/>
              </a:gdLst>
              <a:ahLst/>
              <a:cxnLst>
                <a:cxn ang="0">
                  <a:pos x="T0" y="T1"/>
                </a:cxn>
                <a:cxn ang="0">
                  <a:pos x="T2" y="T3"/>
                </a:cxn>
                <a:cxn ang="0">
                  <a:pos x="T4" y="T5"/>
                </a:cxn>
                <a:cxn ang="0">
                  <a:pos x="T6" y="T7"/>
                </a:cxn>
                <a:cxn ang="0">
                  <a:pos x="T8" y="T9"/>
                </a:cxn>
                <a:cxn ang="0">
                  <a:pos x="T10" y="T11"/>
                </a:cxn>
                <a:cxn ang="0">
                  <a:pos x="T12" y="T13"/>
                </a:cxn>
              </a:cxnLst>
              <a:rect l="0" t="0" r="r" b="b"/>
              <a:pathLst>
                <a:path w="369" h="1350">
                  <a:moveTo>
                    <a:pt x="3" y="50"/>
                  </a:moveTo>
                  <a:cubicBezTo>
                    <a:pt x="0" y="272"/>
                    <a:pt x="21" y="494"/>
                    <a:pt x="66" y="711"/>
                  </a:cubicBezTo>
                  <a:cubicBezTo>
                    <a:pt x="112" y="929"/>
                    <a:pt x="177" y="1144"/>
                    <a:pt x="309" y="1326"/>
                  </a:cubicBezTo>
                  <a:cubicBezTo>
                    <a:pt x="326" y="1350"/>
                    <a:pt x="369" y="1337"/>
                    <a:pt x="360" y="1304"/>
                  </a:cubicBezTo>
                  <a:cubicBezTo>
                    <a:pt x="304" y="1099"/>
                    <a:pt x="224" y="901"/>
                    <a:pt x="171" y="694"/>
                  </a:cubicBezTo>
                  <a:cubicBezTo>
                    <a:pt x="117" y="484"/>
                    <a:pt x="87" y="268"/>
                    <a:pt x="81" y="50"/>
                  </a:cubicBezTo>
                  <a:cubicBezTo>
                    <a:pt x="80" y="0"/>
                    <a:pt x="4" y="0"/>
                    <a:pt x="3"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8" name="Freeform 315">
              <a:extLst>
                <a:ext uri="{FF2B5EF4-FFF2-40B4-BE49-F238E27FC236}">
                  <a16:creationId xmlns:a16="http://schemas.microsoft.com/office/drawing/2014/main" xmlns="" id="{E86B4E50-E35D-4490-9284-A7E69CD8D782}"/>
                </a:ext>
              </a:extLst>
            </p:cNvPr>
            <p:cNvSpPr>
              <a:spLocks/>
            </p:cNvSpPr>
            <p:nvPr/>
          </p:nvSpPr>
          <p:spPr bwMode="auto">
            <a:xfrm>
              <a:off x="5132991" y="1704099"/>
              <a:ext cx="463550" cy="1149350"/>
            </a:xfrm>
            <a:custGeom>
              <a:avLst/>
              <a:gdLst>
                <a:gd name="T0" fmla="*/ 39 w 2256"/>
                <a:gd name="T1" fmla="*/ 104 h 5584"/>
                <a:gd name="T2" fmla="*/ 1561 w 2256"/>
                <a:gd name="T3" fmla="*/ 2632 h 5584"/>
                <a:gd name="T4" fmla="*/ 1901 w 2256"/>
                <a:gd name="T5" fmla="*/ 3979 h 5584"/>
                <a:gd name="T6" fmla="*/ 2001 w 2256"/>
                <a:gd name="T7" fmla="*/ 5493 h 5584"/>
                <a:gd name="T8" fmla="*/ 2126 w 2256"/>
                <a:gd name="T9" fmla="*/ 5510 h 5584"/>
                <a:gd name="T10" fmla="*/ 2147 w 2256"/>
                <a:gd name="T11" fmla="*/ 3986 h 5584"/>
                <a:gd name="T12" fmla="*/ 1785 w 2256"/>
                <a:gd name="T13" fmla="*/ 2529 h 5584"/>
                <a:gd name="T14" fmla="*/ 105 w 2256"/>
                <a:gd name="T15" fmla="*/ 38 h 5584"/>
                <a:gd name="T16" fmla="*/ 39 w 2256"/>
                <a:gd name="T17" fmla="*/ 104 h 5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6" h="5584">
                  <a:moveTo>
                    <a:pt x="39" y="104"/>
                  </a:moveTo>
                  <a:cubicBezTo>
                    <a:pt x="680" y="878"/>
                    <a:pt x="1218" y="1680"/>
                    <a:pt x="1561" y="2632"/>
                  </a:cubicBezTo>
                  <a:cubicBezTo>
                    <a:pt x="1719" y="3070"/>
                    <a:pt x="1825" y="3521"/>
                    <a:pt x="1901" y="3979"/>
                  </a:cubicBezTo>
                  <a:cubicBezTo>
                    <a:pt x="1983" y="4484"/>
                    <a:pt x="1952" y="4987"/>
                    <a:pt x="2001" y="5493"/>
                  </a:cubicBezTo>
                  <a:cubicBezTo>
                    <a:pt x="2007" y="5561"/>
                    <a:pt x="2106" y="5584"/>
                    <a:pt x="2126" y="5510"/>
                  </a:cubicBezTo>
                  <a:cubicBezTo>
                    <a:pt x="2256" y="5027"/>
                    <a:pt x="2207" y="4476"/>
                    <a:pt x="2147" y="3986"/>
                  </a:cubicBezTo>
                  <a:cubicBezTo>
                    <a:pt x="2086" y="3489"/>
                    <a:pt x="1958" y="2999"/>
                    <a:pt x="1785" y="2529"/>
                  </a:cubicBezTo>
                  <a:cubicBezTo>
                    <a:pt x="1442" y="1599"/>
                    <a:pt x="877" y="673"/>
                    <a:pt x="105" y="38"/>
                  </a:cubicBezTo>
                  <a:cubicBezTo>
                    <a:pt x="58" y="0"/>
                    <a:pt x="0" y="58"/>
                    <a:pt x="39" y="10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19" name="Freeform 316">
              <a:extLst>
                <a:ext uri="{FF2B5EF4-FFF2-40B4-BE49-F238E27FC236}">
                  <a16:creationId xmlns:a16="http://schemas.microsoft.com/office/drawing/2014/main" xmlns="" id="{FA77820C-89E5-4CD7-866E-1080A4B01AC7}"/>
                </a:ext>
              </a:extLst>
            </p:cNvPr>
            <p:cNvSpPr>
              <a:spLocks/>
            </p:cNvSpPr>
            <p:nvPr/>
          </p:nvSpPr>
          <p:spPr bwMode="auto">
            <a:xfrm>
              <a:off x="5047266" y="2540712"/>
              <a:ext cx="169863" cy="336550"/>
            </a:xfrm>
            <a:custGeom>
              <a:avLst/>
              <a:gdLst>
                <a:gd name="T0" fmla="*/ 45 w 826"/>
                <a:gd name="T1" fmla="*/ 125 h 1636"/>
                <a:gd name="T2" fmla="*/ 418 w 826"/>
                <a:gd name="T3" fmla="*/ 874 h 1636"/>
                <a:gd name="T4" fmla="*/ 543 w 826"/>
                <a:gd name="T5" fmla="*/ 1265 h 1636"/>
                <a:gd name="T6" fmla="*/ 691 w 826"/>
                <a:gd name="T7" fmla="*/ 1620 h 1636"/>
                <a:gd name="T8" fmla="*/ 759 w 826"/>
                <a:gd name="T9" fmla="*/ 1602 h 1636"/>
                <a:gd name="T10" fmla="*/ 736 w 826"/>
                <a:gd name="T11" fmla="*/ 1212 h 1636"/>
                <a:gd name="T12" fmla="*/ 589 w 826"/>
                <a:gd name="T13" fmla="*/ 801 h 1636"/>
                <a:gd name="T14" fmla="*/ 152 w 826"/>
                <a:gd name="T15" fmla="*/ 62 h 1636"/>
                <a:gd name="T16" fmla="*/ 45 w 826"/>
                <a:gd name="T17" fmla="*/ 125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6" h="1636">
                  <a:moveTo>
                    <a:pt x="45" y="125"/>
                  </a:moveTo>
                  <a:cubicBezTo>
                    <a:pt x="197" y="360"/>
                    <a:pt x="324" y="610"/>
                    <a:pt x="418" y="874"/>
                  </a:cubicBezTo>
                  <a:cubicBezTo>
                    <a:pt x="464" y="1002"/>
                    <a:pt x="508" y="1132"/>
                    <a:pt x="543" y="1265"/>
                  </a:cubicBezTo>
                  <a:cubicBezTo>
                    <a:pt x="573" y="1378"/>
                    <a:pt x="592" y="1545"/>
                    <a:pt x="691" y="1620"/>
                  </a:cubicBezTo>
                  <a:cubicBezTo>
                    <a:pt x="713" y="1636"/>
                    <a:pt x="746" y="1622"/>
                    <a:pt x="759" y="1602"/>
                  </a:cubicBezTo>
                  <a:cubicBezTo>
                    <a:pt x="826" y="1498"/>
                    <a:pt x="768" y="1321"/>
                    <a:pt x="736" y="1212"/>
                  </a:cubicBezTo>
                  <a:cubicBezTo>
                    <a:pt x="696" y="1072"/>
                    <a:pt x="648" y="934"/>
                    <a:pt x="589" y="801"/>
                  </a:cubicBezTo>
                  <a:cubicBezTo>
                    <a:pt x="473" y="539"/>
                    <a:pt x="326" y="291"/>
                    <a:pt x="152" y="62"/>
                  </a:cubicBezTo>
                  <a:cubicBezTo>
                    <a:pt x="105" y="0"/>
                    <a:pt x="0" y="56"/>
                    <a:pt x="45" y="12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0" name="Freeform 317">
              <a:extLst>
                <a:ext uri="{FF2B5EF4-FFF2-40B4-BE49-F238E27FC236}">
                  <a16:creationId xmlns:a16="http://schemas.microsoft.com/office/drawing/2014/main" xmlns="" id="{4A2F4D71-FD28-43D6-8F88-100B1A3DAFFF}"/>
                </a:ext>
              </a:extLst>
            </p:cNvPr>
            <p:cNvSpPr>
              <a:spLocks/>
            </p:cNvSpPr>
            <p:nvPr/>
          </p:nvSpPr>
          <p:spPr bwMode="auto">
            <a:xfrm>
              <a:off x="5206016" y="2758199"/>
              <a:ext cx="53975" cy="112713"/>
            </a:xfrm>
            <a:custGeom>
              <a:avLst/>
              <a:gdLst>
                <a:gd name="T0" fmla="*/ 27 w 265"/>
                <a:gd name="T1" fmla="*/ 98 h 549"/>
                <a:gd name="T2" fmla="*/ 112 w 265"/>
                <a:gd name="T3" fmla="*/ 315 h 549"/>
                <a:gd name="T4" fmla="*/ 146 w 265"/>
                <a:gd name="T5" fmla="*/ 428 h 549"/>
                <a:gd name="T6" fmla="*/ 165 w 265"/>
                <a:gd name="T7" fmla="*/ 484 h 549"/>
                <a:gd name="T8" fmla="*/ 202 w 265"/>
                <a:gd name="T9" fmla="*/ 537 h 549"/>
                <a:gd name="T10" fmla="*/ 246 w 265"/>
                <a:gd name="T11" fmla="*/ 531 h 549"/>
                <a:gd name="T12" fmla="*/ 265 w 265"/>
                <a:gd name="T13" fmla="*/ 471 h 549"/>
                <a:gd name="T14" fmla="*/ 258 w 265"/>
                <a:gd name="T15" fmla="*/ 401 h 549"/>
                <a:gd name="T16" fmla="*/ 225 w 265"/>
                <a:gd name="T17" fmla="*/ 280 h 549"/>
                <a:gd name="T18" fmla="*/ 108 w 265"/>
                <a:gd name="T19" fmla="*/ 51 h 549"/>
                <a:gd name="T20" fmla="*/ 27 w 265"/>
                <a:gd name="T21" fmla="*/ 9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549">
                  <a:moveTo>
                    <a:pt x="27" y="98"/>
                  </a:moveTo>
                  <a:cubicBezTo>
                    <a:pt x="62" y="168"/>
                    <a:pt x="87" y="241"/>
                    <a:pt x="112" y="315"/>
                  </a:cubicBezTo>
                  <a:cubicBezTo>
                    <a:pt x="125" y="352"/>
                    <a:pt x="136" y="390"/>
                    <a:pt x="146" y="428"/>
                  </a:cubicBezTo>
                  <a:cubicBezTo>
                    <a:pt x="151" y="448"/>
                    <a:pt x="157" y="466"/>
                    <a:pt x="165" y="484"/>
                  </a:cubicBezTo>
                  <a:cubicBezTo>
                    <a:pt x="174" y="507"/>
                    <a:pt x="184" y="520"/>
                    <a:pt x="202" y="537"/>
                  </a:cubicBezTo>
                  <a:cubicBezTo>
                    <a:pt x="215" y="549"/>
                    <a:pt x="237" y="547"/>
                    <a:pt x="246" y="531"/>
                  </a:cubicBezTo>
                  <a:cubicBezTo>
                    <a:pt x="257" y="511"/>
                    <a:pt x="264" y="494"/>
                    <a:pt x="265" y="471"/>
                  </a:cubicBezTo>
                  <a:cubicBezTo>
                    <a:pt x="265" y="447"/>
                    <a:pt x="263" y="424"/>
                    <a:pt x="258" y="401"/>
                  </a:cubicBezTo>
                  <a:cubicBezTo>
                    <a:pt x="249" y="360"/>
                    <a:pt x="238" y="320"/>
                    <a:pt x="225" y="280"/>
                  </a:cubicBezTo>
                  <a:cubicBezTo>
                    <a:pt x="198" y="199"/>
                    <a:pt x="154" y="122"/>
                    <a:pt x="108" y="51"/>
                  </a:cubicBezTo>
                  <a:cubicBezTo>
                    <a:pt x="74" y="0"/>
                    <a:pt x="0" y="44"/>
                    <a:pt x="27" y="9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1" name="Freeform 318">
              <a:extLst>
                <a:ext uri="{FF2B5EF4-FFF2-40B4-BE49-F238E27FC236}">
                  <a16:creationId xmlns:a16="http://schemas.microsoft.com/office/drawing/2014/main" xmlns="" id="{F1AA7DEF-6184-4200-8FD6-13A22CE8FB41}"/>
                </a:ext>
              </a:extLst>
            </p:cNvPr>
            <p:cNvSpPr>
              <a:spLocks/>
            </p:cNvSpPr>
            <p:nvPr/>
          </p:nvSpPr>
          <p:spPr bwMode="auto">
            <a:xfrm>
              <a:off x="5282216" y="2823287"/>
              <a:ext cx="257175" cy="53975"/>
            </a:xfrm>
            <a:custGeom>
              <a:avLst/>
              <a:gdLst>
                <a:gd name="T0" fmla="*/ 121 w 1252"/>
                <a:gd name="T1" fmla="*/ 252 h 264"/>
                <a:gd name="T2" fmla="*/ 669 w 1252"/>
                <a:gd name="T3" fmla="*/ 219 h 264"/>
                <a:gd name="T4" fmla="*/ 939 w 1252"/>
                <a:gd name="T5" fmla="*/ 218 h 264"/>
                <a:gd name="T6" fmla="*/ 1208 w 1252"/>
                <a:gd name="T7" fmla="*/ 180 h 264"/>
                <a:gd name="T8" fmla="*/ 1208 w 1252"/>
                <a:gd name="T9" fmla="*/ 78 h 264"/>
                <a:gd name="T10" fmla="*/ 929 w 1252"/>
                <a:gd name="T11" fmla="*/ 7 h 264"/>
                <a:gd name="T12" fmla="*/ 649 w 1252"/>
                <a:gd name="T13" fmla="*/ 12 h 264"/>
                <a:gd name="T14" fmla="*/ 85 w 1252"/>
                <a:gd name="T15" fmla="*/ 123 h 264"/>
                <a:gd name="T16" fmla="*/ 121 w 1252"/>
                <a:gd name="T17" fmla="*/ 2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2" h="264">
                  <a:moveTo>
                    <a:pt x="121" y="252"/>
                  </a:moveTo>
                  <a:cubicBezTo>
                    <a:pt x="303" y="226"/>
                    <a:pt x="485" y="225"/>
                    <a:pt x="669" y="219"/>
                  </a:cubicBezTo>
                  <a:cubicBezTo>
                    <a:pt x="759" y="216"/>
                    <a:pt x="850" y="222"/>
                    <a:pt x="939" y="218"/>
                  </a:cubicBezTo>
                  <a:cubicBezTo>
                    <a:pt x="1031" y="215"/>
                    <a:pt x="1122" y="219"/>
                    <a:pt x="1208" y="180"/>
                  </a:cubicBezTo>
                  <a:cubicBezTo>
                    <a:pt x="1252" y="160"/>
                    <a:pt x="1240" y="101"/>
                    <a:pt x="1208" y="78"/>
                  </a:cubicBezTo>
                  <a:cubicBezTo>
                    <a:pt x="1129" y="21"/>
                    <a:pt x="1023" y="14"/>
                    <a:pt x="929" y="7"/>
                  </a:cubicBezTo>
                  <a:cubicBezTo>
                    <a:pt x="836" y="0"/>
                    <a:pt x="741" y="6"/>
                    <a:pt x="649" y="12"/>
                  </a:cubicBezTo>
                  <a:cubicBezTo>
                    <a:pt x="459" y="24"/>
                    <a:pt x="268" y="71"/>
                    <a:pt x="85" y="123"/>
                  </a:cubicBezTo>
                  <a:cubicBezTo>
                    <a:pt x="0" y="147"/>
                    <a:pt x="38" y="264"/>
                    <a:pt x="121" y="2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2" name="Freeform 319">
              <a:extLst>
                <a:ext uri="{FF2B5EF4-FFF2-40B4-BE49-F238E27FC236}">
                  <a16:creationId xmlns:a16="http://schemas.microsoft.com/office/drawing/2014/main" xmlns="" id="{11EA5ECE-BB44-47F6-9324-CDE81E7FA2DE}"/>
                </a:ext>
              </a:extLst>
            </p:cNvPr>
            <p:cNvSpPr>
              <a:spLocks/>
            </p:cNvSpPr>
            <p:nvPr/>
          </p:nvSpPr>
          <p:spPr bwMode="auto">
            <a:xfrm>
              <a:off x="5575903" y="2583574"/>
              <a:ext cx="120650" cy="323850"/>
            </a:xfrm>
            <a:custGeom>
              <a:avLst/>
              <a:gdLst>
                <a:gd name="T0" fmla="*/ 39 w 586"/>
                <a:gd name="T1" fmla="*/ 137 h 1579"/>
                <a:gd name="T2" fmla="*/ 301 w 586"/>
                <a:gd name="T3" fmla="*/ 836 h 1579"/>
                <a:gd name="T4" fmla="*/ 373 w 586"/>
                <a:gd name="T5" fmla="*/ 1193 h 1579"/>
                <a:gd name="T6" fmla="*/ 401 w 586"/>
                <a:gd name="T7" fmla="*/ 1367 h 1579"/>
                <a:gd name="T8" fmla="*/ 421 w 586"/>
                <a:gd name="T9" fmla="*/ 1464 h 1579"/>
                <a:gd name="T10" fmla="*/ 456 w 586"/>
                <a:gd name="T11" fmla="*/ 1530 h 1579"/>
                <a:gd name="T12" fmla="*/ 549 w 586"/>
                <a:gd name="T13" fmla="*/ 1530 h 1579"/>
                <a:gd name="T14" fmla="*/ 580 w 586"/>
                <a:gd name="T15" fmla="*/ 1442 h 1579"/>
                <a:gd name="T16" fmla="*/ 585 w 586"/>
                <a:gd name="T17" fmla="*/ 1342 h 1579"/>
                <a:gd name="T18" fmla="*/ 568 w 586"/>
                <a:gd name="T19" fmla="*/ 1140 h 1579"/>
                <a:gd name="T20" fmla="*/ 484 w 586"/>
                <a:gd name="T21" fmla="*/ 772 h 1579"/>
                <a:gd name="T22" fmla="*/ 152 w 586"/>
                <a:gd name="T23" fmla="*/ 71 h 1579"/>
                <a:gd name="T24" fmla="*/ 39 w 586"/>
                <a:gd name="T25" fmla="*/ 137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6" h="1579">
                  <a:moveTo>
                    <a:pt x="39" y="137"/>
                  </a:moveTo>
                  <a:cubicBezTo>
                    <a:pt x="156" y="358"/>
                    <a:pt x="244" y="592"/>
                    <a:pt x="301" y="836"/>
                  </a:cubicBezTo>
                  <a:cubicBezTo>
                    <a:pt x="329" y="954"/>
                    <a:pt x="356" y="1073"/>
                    <a:pt x="373" y="1193"/>
                  </a:cubicBezTo>
                  <a:cubicBezTo>
                    <a:pt x="382" y="1251"/>
                    <a:pt x="391" y="1309"/>
                    <a:pt x="401" y="1367"/>
                  </a:cubicBezTo>
                  <a:cubicBezTo>
                    <a:pt x="407" y="1397"/>
                    <a:pt x="409" y="1435"/>
                    <a:pt x="421" y="1464"/>
                  </a:cubicBezTo>
                  <a:cubicBezTo>
                    <a:pt x="431" y="1488"/>
                    <a:pt x="446" y="1506"/>
                    <a:pt x="456" y="1530"/>
                  </a:cubicBezTo>
                  <a:cubicBezTo>
                    <a:pt x="473" y="1574"/>
                    <a:pt x="533" y="1579"/>
                    <a:pt x="549" y="1530"/>
                  </a:cubicBezTo>
                  <a:cubicBezTo>
                    <a:pt x="559" y="1499"/>
                    <a:pt x="574" y="1474"/>
                    <a:pt x="580" y="1442"/>
                  </a:cubicBezTo>
                  <a:cubicBezTo>
                    <a:pt x="586" y="1410"/>
                    <a:pt x="586" y="1375"/>
                    <a:pt x="585" y="1342"/>
                  </a:cubicBezTo>
                  <a:cubicBezTo>
                    <a:pt x="585" y="1274"/>
                    <a:pt x="579" y="1207"/>
                    <a:pt x="568" y="1140"/>
                  </a:cubicBezTo>
                  <a:cubicBezTo>
                    <a:pt x="549" y="1015"/>
                    <a:pt x="523" y="891"/>
                    <a:pt x="484" y="772"/>
                  </a:cubicBezTo>
                  <a:cubicBezTo>
                    <a:pt x="403" y="526"/>
                    <a:pt x="292" y="290"/>
                    <a:pt x="152" y="71"/>
                  </a:cubicBezTo>
                  <a:cubicBezTo>
                    <a:pt x="107" y="0"/>
                    <a:pt x="0" y="63"/>
                    <a:pt x="39" y="1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3" name="Freeform 320">
              <a:extLst>
                <a:ext uri="{FF2B5EF4-FFF2-40B4-BE49-F238E27FC236}">
                  <a16:creationId xmlns:a16="http://schemas.microsoft.com/office/drawing/2014/main" xmlns="" id="{5244FC2E-6F20-43CD-AAE8-9EDE891C6F66}"/>
                </a:ext>
              </a:extLst>
            </p:cNvPr>
            <p:cNvSpPr>
              <a:spLocks/>
            </p:cNvSpPr>
            <p:nvPr/>
          </p:nvSpPr>
          <p:spPr bwMode="auto">
            <a:xfrm>
              <a:off x="3455003" y="3544012"/>
              <a:ext cx="390525" cy="944563"/>
            </a:xfrm>
            <a:custGeom>
              <a:avLst/>
              <a:gdLst>
                <a:gd name="T0" fmla="*/ 1658 w 1896"/>
                <a:gd name="T1" fmla="*/ 55 h 4592"/>
                <a:gd name="T2" fmla="*/ 279 w 1896"/>
                <a:gd name="T3" fmla="*/ 2743 h 4592"/>
                <a:gd name="T4" fmla="*/ 723 w 1896"/>
                <a:gd name="T5" fmla="*/ 4566 h 4592"/>
                <a:gd name="T6" fmla="*/ 769 w 1896"/>
                <a:gd name="T7" fmla="*/ 4458 h 4592"/>
                <a:gd name="T8" fmla="*/ 306 w 1896"/>
                <a:gd name="T9" fmla="*/ 3469 h 4592"/>
                <a:gd name="T10" fmla="*/ 792 w 1896"/>
                <a:gd name="T11" fmla="*/ 2282 h 4592"/>
                <a:gd name="T12" fmla="*/ 1738 w 1896"/>
                <a:gd name="T13" fmla="*/ 44 h 4592"/>
                <a:gd name="T14" fmla="*/ 1658 w 1896"/>
                <a:gd name="T15" fmla="*/ 55 h 45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6" h="4592">
                  <a:moveTo>
                    <a:pt x="1658" y="55"/>
                  </a:moveTo>
                  <a:cubicBezTo>
                    <a:pt x="1746" y="1139"/>
                    <a:pt x="693" y="1843"/>
                    <a:pt x="279" y="2743"/>
                  </a:cubicBezTo>
                  <a:cubicBezTo>
                    <a:pt x="5" y="3338"/>
                    <a:pt x="0" y="4291"/>
                    <a:pt x="723" y="4566"/>
                  </a:cubicBezTo>
                  <a:cubicBezTo>
                    <a:pt x="790" y="4592"/>
                    <a:pt x="819" y="4494"/>
                    <a:pt x="769" y="4458"/>
                  </a:cubicBezTo>
                  <a:cubicBezTo>
                    <a:pt x="446" y="4225"/>
                    <a:pt x="299" y="3859"/>
                    <a:pt x="306" y="3469"/>
                  </a:cubicBezTo>
                  <a:cubicBezTo>
                    <a:pt x="313" y="3026"/>
                    <a:pt x="543" y="2633"/>
                    <a:pt x="792" y="2282"/>
                  </a:cubicBezTo>
                  <a:cubicBezTo>
                    <a:pt x="1270" y="1610"/>
                    <a:pt x="1896" y="936"/>
                    <a:pt x="1738" y="44"/>
                  </a:cubicBezTo>
                  <a:cubicBezTo>
                    <a:pt x="1730" y="0"/>
                    <a:pt x="1655" y="9"/>
                    <a:pt x="1658" y="5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4" name="Freeform 321">
              <a:extLst>
                <a:ext uri="{FF2B5EF4-FFF2-40B4-BE49-F238E27FC236}">
                  <a16:creationId xmlns:a16="http://schemas.microsoft.com/office/drawing/2014/main" xmlns="" id="{9384D31D-1466-45A6-A962-FA3C2E0685E6}"/>
                </a:ext>
              </a:extLst>
            </p:cNvPr>
            <p:cNvSpPr>
              <a:spLocks/>
            </p:cNvSpPr>
            <p:nvPr/>
          </p:nvSpPr>
          <p:spPr bwMode="auto">
            <a:xfrm>
              <a:off x="3515328" y="3640849"/>
              <a:ext cx="354013" cy="849313"/>
            </a:xfrm>
            <a:custGeom>
              <a:avLst/>
              <a:gdLst>
                <a:gd name="T0" fmla="*/ 1634 w 1724"/>
                <a:gd name="T1" fmla="*/ 46 h 4135"/>
                <a:gd name="T2" fmla="*/ 311 w 1724"/>
                <a:gd name="T3" fmla="*/ 2372 h 4135"/>
                <a:gd name="T4" fmla="*/ 53 w 1724"/>
                <a:gd name="T5" fmla="*/ 3422 h 4135"/>
                <a:gd name="T6" fmla="*/ 568 w 1724"/>
                <a:gd name="T7" fmla="*/ 4130 h 4135"/>
                <a:gd name="T8" fmla="*/ 592 w 1724"/>
                <a:gd name="T9" fmla="*/ 4089 h 4135"/>
                <a:gd name="T10" fmla="*/ 200 w 1724"/>
                <a:gd name="T11" fmla="*/ 3118 h 4135"/>
                <a:gd name="T12" fmla="*/ 827 w 1724"/>
                <a:gd name="T13" fmla="*/ 2003 h 4135"/>
                <a:gd name="T14" fmla="*/ 1706 w 1724"/>
                <a:gd name="T15" fmla="*/ 46 h 4135"/>
                <a:gd name="T16" fmla="*/ 1634 w 1724"/>
                <a:gd name="T17" fmla="*/ 46 h 4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4" h="4135">
                  <a:moveTo>
                    <a:pt x="1634" y="46"/>
                  </a:moveTo>
                  <a:cubicBezTo>
                    <a:pt x="1567" y="980"/>
                    <a:pt x="774" y="1624"/>
                    <a:pt x="311" y="2372"/>
                  </a:cubicBezTo>
                  <a:cubicBezTo>
                    <a:pt x="117" y="2686"/>
                    <a:pt x="0" y="3052"/>
                    <a:pt x="53" y="3422"/>
                  </a:cubicBezTo>
                  <a:cubicBezTo>
                    <a:pt x="94" y="3707"/>
                    <a:pt x="257" y="4067"/>
                    <a:pt x="568" y="4130"/>
                  </a:cubicBezTo>
                  <a:cubicBezTo>
                    <a:pt x="591" y="4135"/>
                    <a:pt x="612" y="4107"/>
                    <a:pt x="592" y="4089"/>
                  </a:cubicBezTo>
                  <a:cubicBezTo>
                    <a:pt x="309" y="3824"/>
                    <a:pt x="124" y="3524"/>
                    <a:pt x="200" y="3118"/>
                  </a:cubicBezTo>
                  <a:cubicBezTo>
                    <a:pt x="279" y="2696"/>
                    <a:pt x="570" y="2333"/>
                    <a:pt x="827" y="2003"/>
                  </a:cubicBezTo>
                  <a:cubicBezTo>
                    <a:pt x="1277" y="1425"/>
                    <a:pt x="1724" y="813"/>
                    <a:pt x="1706" y="46"/>
                  </a:cubicBezTo>
                  <a:cubicBezTo>
                    <a:pt x="1704" y="0"/>
                    <a:pt x="1637" y="1"/>
                    <a:pt x="1634" y="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5" name="Freeform 322">
              <a:extLst>
                <a:ext uri="{FF2B5EF4-FFF2-40B4-BE49-F238E27FC236}">
                  <a16:creationId xmlns:a16="http://schemas.microsoft.com/office/drawing/2014/main" xmlns="" id="{72AC6374-BB1A-4D14-BC2E-09D9587A0B45}"/>
                </a:ext>
              </a:extLst>
            </p:cNvPr>
            <p:cNvSpPr>
              <a:spLocks/>
            </p:cNvSpPr>
            <p:nvPr/>
          </p:nvSpPr>
          <p:spPr bwMode="auto">
            <a:xfrm>
              <a:off x="5745766" y="3236037"/>
              <a:ext cx="601663" cy="1062038"/>
            </a:xfrm>
            <a:custGeom>
              <a:avLst/>
              <a:gdLst>
                <a:gd name="T0" fmla="*/ 29 w 2926"/>
                <a:gd name="T1" fmla="*/ 101 h 5164"/>
                <a:gd name="T2" fmla="*/ 1968 w 2926"/>
                <a:gd name="T3" fmla="*/ 2126 h 5164"/>
                <a:gd name="T4" fmla="*/ 2406 w 2926"/>
                <a:gd name="T5" fmla="*/ 3707 h 5164"/>
                <a:gd name="T6" fmla="*/ 1297 w 2926"/>
                <a:gd name="T7" fmla="*/ 5086 h 5164"/>
                <a:gd name="T8" fmla="*/ 1307 w 2926"/>
                <a:gd name="T9" fmla="*/ 5160 h 5164"/>
                <a:gd name="T10" fmla="*/ 2428 w 2926"/>
                <a:gd name="T11" fmla="*/ 2413 h 5164"/>
                <a:gd name="T12" fmla="*/ 105 w 2926"/>
                <a:gd name="T13" fmla="*/ 43 h 5164"/>
                <a:gd name="T14" fmla="*/ 29 w 2926"/>
                <a:gd name="T15" fmla="*/ 101 h 5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6" h="5164">
                  <a:moveTo>
                    <a:pt x="29" y="101"/>
                  </a:moveTo>
                  <a:cubicBezTo>
                    <a:pt x="541" y="907"/>
                    <a:pt x="1391" y="1380"/>
                    <a:pt x="1968" y="2126"/>
                  </a:cubicBezTo>
                  <a:cubicBezTo>
                    <a:pt x="2317" y="2578"/>
                    <a:pt x="2503" y="3135"/>
                    <a:pt x="2406" y="3707"/>
                  </a:cubicBezTo>
                  <a:cubicBezTo>
                    <a:pt x="2301" y="4319"/>
                    <a:pt x="1888" y="4872"/>
                    <a:pt x="1297" y="5086"/>
                  </a:cubicBezTo>
                  <a:cubicBezTo>
                    <a:pt x="1260" y="5100"/>
                    <a:pt x="1262" y="5164"/>
                    <a:pt x="1307" y="5160"/>
                  </a:cubicBezTo>
                  <a:cubicBezTo>
                    <a:pt x="2578" y="5040"/>
                    <a:pt x="2926" y="3382"/>
                    <a:pt x="2428" y="2413"/>
                  </a:cubicBezTo>
                  <a:cubicBezTo>
                    <a:pt x="1910" y="1404"/>
                    <a:pt x="794" y="909"/>
                    <a:pt x="105" y="43"/>
                  </a:cubicBezTo>
                  <a:cubicBezTo>
                    <a:pt x="71" y="0"/>
                    <a:pt x="0" y="55"/>
                    <a:pt x="29" y="10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6" name="Freeform 323">
              <a:extLst>
                <a:ext uri="{FF2B5EF4-FFF2-40B4-BE49-F238E27FC236}">
                  <a16:creationId xmlns:a16="http://schemas.microsoft.com/office/drawing/2014/main" xmlns="" id="{0ED980BB-9048-47DA-AF31-B19A15FEF3EA}"/>
                </a:ext>
              </a:extLst>
            </p:cNvPr>
            <p:cNvSpPr>
              <a:spLocks/>
            </p:cNvSpPr>
            <p:nvPr/>
          </p:nvSpPr>
          <p:spPr bwMode="auto">
            <a:xfrm>
              <a:off x="5806091" y="3450349"/>
              <a:ext cx="501650" cy="720725"/>
            </a:xfrm>
            <a:custGeom>
              <a:avLst/>
              <a:gdLst>
                <a:gd name="T0" fmla="*/ 48 w 2446"/>
                <a:gd name="T1" fmla="*/ 113 h 3506"/>
                <a:gd name="T2" fmla="*/ 1672 w 2446"/>
                <a:gd name="T3" fmla="*/ 1539 h 3506"/>
                <a:gd name="T4" fmla="*/ 2054 w 2446"/>
                <a:gd name="T5" fmla="*/ 2442 h 3506"/>
                <a:gd name="T6" fmla="*/ 1971 w 2446"/>
                <a:gd name="T7" fmla="*/ 3473 h 3506"/>
                <a:gd name="T8" fmla="*/ 2008 w 2446"/>
                <a:gd name="T9" fmla="*/ 3489 h 3506"/>
                <a:gd name="T10" fmla="*/ 1894 w 2446"/>
                <a:gd name="T11" fmla="*/ 1501 h 3506"/>
                <a:gd name="T12" fmla="*/ 97 w 2446"/>
                <a:gd name="T13" fmla="*/ 29 h 3506"/>
                <a:gd name="T14" fmla="*/ 48 w 2446"/>
                <a:gd name="T15" fmla="*/ 113 h 35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6" h="3506">
                  <a:moveTo>
                    <a:pt x="48" y="113"/>
                  </a:moveTo>
                  <a:cubicBezTo>
                    <a:pt x="618" y="543"/>
                    <a:pt x="1260" y="941"/>
                    <a:pt x="1672" y="1539"/>
                  </a:cubicBezTo>
                  <a:cubicBezTo>
                    <a:pt x="1857" y="1808"/>
                    <a:pt x="1992" y="2121"/>
                    <a:pt x="2054" y="2442"/>
                  </a:cubicBezTo>
                  <a:cubicBezTo>
                    <a:pt x="2124" y="2802"/>
                    <a:pt x="2083" y="3128"/>
                    <a:pt x="1971" y="3473"/>
                  </a:cubicBezTo>
                  <a:cubicBezTo>
                    <a:pt x="1963" y="3497"/>
                    <a:pt x="1995" y="3506"/>
                    <a:pt x="2008" y="3489"/>
                  </a:cubicBezTo>
                  <a:cubicBezTo>
                    <a:pt x="2446" y="2914"/>
                    <a:pt x="2256" y="2060"/>
                    <a:pt x="1894" y="1501"/>
                  </a:cubicBezTo>
                  <a:cubicBezTo>
                    <a:pt x="1464" y="837"/>
                    <a:pt x="783" y="391"/>
                    <a:pt x="97" y="29"/>
                  </a:cubicBezTo>
                  <a:cubicBezTo>
                    <a:pt x="41" y="0"/>
                    <a:pt x="0" y="76"/>
                    <a:pt x="48" y="11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7" name="Freeform 324">
              <a:extLst>
                <a:ext uri="{FF2B5EF4-FFF2-40B4-BE49-F238E27FC236}">
                  <a16:creationId xmlns:a16="http://schemas.microsoft.com/office/drawing/2014/main" xmlns="" id="{FFEC7CE5-3D2F-4309-AF1C-CF8536101FB6}"/>
                </a:ext>
              </a:extLst>
            </p:cNvPr>
            <p:cNvSpPr>
              <a:spLocks/>
            </p:cNvSpPr>
            <p:nvPr/>
          </p:nvSpPr>
          <p:spPr bwMode="auto">
            <a:xfrm>
              <a:off x="4451953" y="2031124"/>
              <a:ext cx="149225" cy="925513"/>
            </a:xfrm>
            <a:custGeom>
              <a:avLst/>
              <a:gdLst>
                <a:gd name="T0" fmla="*/ 115 w 724"/>
                <a:gd name="T1" fmla="*/ 20 h 4501"/>
                <a:gd name="T2" fmla="*/ 90 w 724"/>
                <a:gd name="T3" fmla="*/ 2431 h 4501"/>
                <a:gd name="T4" fmla="*/ 665 w 724"/>
                <a:gd name="T5" fmla="*/ 4475 h 4501"/>
                <a:gd name="T6" fmla="*/ 708 w 724"/>
                <a:gd name="T7" fmla="*/ 4450 h 4501"/>
                <a:gd name="T8" fmla="*/ 135 w 724"/>
                <a:gd name="T9" fmla="*/ 2262 h 4501"/>
                <a:gd name="T10" fmla="*/ 146 w 724"/>
                <a:gd name="T11" fmla="*/ 20 h 4501"/>
                <a:gd name="T12" fmla="*/ 115 w 724"/>
                <a:gd name="T13" fmla="*/ 20 h 4501"/>
              </a:gdLst>
              <a:ahLst/>
              <a:cxnLst>
                <a:cxn ang="0">
                  <a:pos x="T0" y="T1"/>
                </a:cxn>
                <a:cxn ang="0">
                  <a:pos x="T2" y="T3"/>
                </a:cxn>
                <a:cxn ang="0">
                  <a:pos x="T4" y="T5"/>
                </a:cxn>
                <a:cxn ang="0">
                  <a:pos x="T6" y="T7"/>
                </a:cxn>
                <a:cxn ang="0">
                  <a:pos x="T8" y="T9"/>
                </a:cxn>
                <a:cxn ang="0">
                  <a:pos x="T10" y="T11"/>
                </a:cxn>
                <a:cxn ang="0">
                  <a:pos x="T12" y="T13"/>
                </a:cxn>
              </a:cxnLst>
              <a:rect l="0" t="0" r="r" b="b"/>
              <a:pathLst>
                <a:path w="724" h="4501">
                  <a:moveTo>
                    <a:pt x="115" y="20"/>
                  </a:moveTo>
                  <a:cubicBezTo>
                    <a:pt x="11" y="822"/>
                    <a:pt x="0" y="1626"/>
                    <a:pt x="90" y="2431"/>
                  </a:cubicBezTo>
                  <a:cubicBezTo>
                    <a:pt x="168" y="3121"/>
                    <a:pt x="269" y="3885"/>
                    <a:pt x="665" y="4475"/>
                  </a:cubicBezTo>
                  <a:cubicBezTo>
                    <a:pt x="682" y="4501"/>
                    <a:pt x="724" y="4478"/>
                    <a:pt x="708" y="4450"/>
                  </a:cubicBezTo>
                  <a:cubicBezTo>
                    <a:pt x="327" y="3788"/>
                    <a:pt x="207" y="3012"/>
                    <a:pt x="135" y="2262"/>
                  </a:cubicBezTo>
                  <a:cubicBezTo>
                    <a:pt x="63" y="1518"/>
                    <a:pt x="69" y="764"/>
                    <a:pt x="146" y="20"/>
                  </a:cubicBezTo>
                  <a:cubicBezTo>
                    <a:pt x="149" y="0"/>
                    <a:pt x="118" y="0"/>
                    <a:pt x="115" y="2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8" name="Freeform 325">
              <a:extLst>
                <a:ext uri="{FF2B5EF4-FFF2-40B4-BE49-F238E27FC236}">
                  <a16:creationId xmlns:a16="http://schemas.microsoft.com/office/drawing/2014/main" xmlns="" id="{3F95DC85-B7B0-428D-8584-F7366310270D}"/>
                </a:ext>
              </a:extLst>
            </p:cNvPr>
            <p:cNvSpPr>
              <a:spLocks/>
            </p:cNvSpPr>
            <p:nvPr/>
          </p:nvSpPr>
          <p:spPr bwMode="auto">
            <a:xfrm>
              <a:off x="2467578" y="2474037"/>
              <a:ext cx="747713" cy="2476500"/>
            </a:xfrm>
            <a:custGeom>
              <a:avLst/>
              <a:gdLst>
                <a:gd name="T0" fmla="*/ 3619 w 3635"/>
                <a:gd name="T1" fmla="*/ 10 h 12043"/>
                <a:gd name="T2" fmla="*/ 3159 w 3635"/>
                <a:gd name="T3" fmla="*/ 3101 h 12043"/>
                <a:gd name="T4" fmla="*/ 2688 w 3635"/>
                <a:gd name="T5" fmla="*/ 4459 h 12043"/>
                <a:gd name="T6" fmla="*/ 1826 w 3635"/>
                <a:gd name="T7" fmla="*/ 5607 h 12043"/>
                <a:gd name="T8" fmla="*/ 506 w 3635"/>
                <a:gd name="T9" fmla="*/ 7652 h 12043"/>
                <a:gd name="T10" fmla="*/ 929 w 3635"/>
                <a:gd name="T11" fmla="*/ 9832 h 12043"/>
                <a:gd name="T12" fmla="*/ 2997 w 3635"/>
                <a:gd name="T13" fmla="*/ 12018 h 12043"/>
                <a:gd name="T14" fmla="*/ 3039 w 3635"/>
                <a:gd name="T15" fmla="*/ 11976 h 12043"/>
                <a:gd name="T16" fmla="*/ 639 w 3635"/>
                <a:gd name="T17" fmla="*/ 7562 h 12043"/>
                <a:gd name="T18" fmla="*/ 2155 w 3635"/>
                <a:gd name="T19" fmla="*/ 5391 h 12043"/>
                <a:gd name="T20" fmla="*/ 3241 w 3635"/>
                <a:gd name="T21" fmla="*/ 3170 h 12043"/>
                <a:gd name="T22" fmla="*/ 3634 w 3635"/>
                <a:gd name="T23" fmla="*/ 10 h 12043"/>
                <a:gd name="T24" fmla="*/ 3619 w 3635"/>
                <a:gd name="T25" fmla="*/ 10 h 1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35" h="12043">
                  <a:moveTo>
                    <a:pt x="3619" y="10"/>
                  </a:moveTo>
                  <a:cubicBezTo>
                    <a:pt x="3481" y="1041"/>
                    <a:pt x="3370" y="2082"/>
                    <a:pt x="3159" y="3101"/>
                  </a:cubicBezTo>
                  <a:cubicBezTo>
                    <a:pt x="3061" y="3573"/>
                    <a:pt x="2926" y="4038"/>
                    <a:pt x="2688" y="4459"/>
                  </a:cubicBezTo>
                  <a:cubicBezTo>
                    <a:pt x="2451" y="4877"/>
                    <a:pt x="2138" y="5244"/>
                    <a:pt x="1826" y="5607"/>
                  </a:cubicBezTo>
                  <a:cubicBezTo>
                    <a:pt x="1299" y="6222"/>
                    <a:pt x="735" y="6857"/>
                    <a:pt x="506" y="7652"/>
                  </a:cubicBezTo>
                  <a:cubicBezTo>
                    <a:pt x="284" y="8422"/>
                    <a:pt x="496" y="9179"/>
                    <a:pt x="929" y="9832"/>
                  </a:cubicBezTo>
                  <a:cubicBezTo>
                    <a:pt x="1480" y="10661"/>
                    <a:pt x="2265" y="11353"/>
                    <a:pt x="2997" y="12018"/>
                  </a:cubicBezTo>
                  <a:cubicBezTo>
                    <a:pt x="3025" y="12043"/>
                    <a:pt x="3066" y="12003"/>
                    <a:pt x="3039" y="11976"/>
                  </a:cubicBezTo>
                  <a:cubicBezTo>
                    <a:pt x="1902" y="10829"/>
                    <a:pt x="0" y="9416"/>
                    <a:pt x="639" y="7562"/>
                  </a:cubicBezTo>
                  <a:cubicBezTo>
                    <a:pt x="933" y="6709"/>
                    <a:pt x="1595" y="6072"/>
                    <a:pt x="2155" y="5391"/>
                  </a:cubicBezTo>
                  <a:cubicBezTo>
                    <a:pt x="2706" y="4722"/>
                    <a:pt x="3065" y="4023"/>
                    <a:pt x="3241" y="3170"/>
                  </a:cubicBezTo>
                  <a:cubicBezTo>
                    <a:pt x="3454" y="2129"/>
                    <a:pt x="3551" y="1068"/>
                    <a:pt x="3634" y="10"/>
                  </a:cubicBezTo>
                  <a:cubicBezTo>
                    <a:pt x="3635" y="0"/>
                    <a:pt x="3620" y="1"/>
                    <a:pt x="3619"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29" name="Freeform 326">
              <a:extLst>
                <a:ext uri="{FF2B5EF4-FFF2-40B4-BE49-F238E27FC236}">
                  <a16:creationId xmlns:a16="http://schemas.microsoft.com/office/drawing/2014/main" xmlns="" id="{4F0E5EC5-7B5B-4FAF-B908-780305D603AA}"/>
                </a:ext>
              </a:extLst>
            </p:cNvPr>
            <p:cNvSpPr>
              <a:spLocks/>
            </p:cNvSpPr>
            <p:nvPr/>
          </p:nvSpPr>
          <p:spPr bwMode="auto">
            <a:xfrm>
              <a:off x="6352191" y="3239212"/>
              <a:ext cx="801688" cy="1919288"/>
            </a:xfrm>
            <a:custGeom>
              <a:avLst/>
              <a:gdLst>
                <a:gd name="T0" fmla="*/ 3 w 3900"/>
                <a:gd name="T1" fmla="*/ 11 h 9334"/>
                <a:gd name="T2" fmla="*/ 1225 w 3900"/>
                <a:gd name="T3" fmla="*/ 2374 h 9334"/>
                <a:gd name="T4" fmla="*/ 2792 w 3900"/>
                <a:gd name="T5" fmla="*/ 4628 h 9334"/>
                <a:gd name="T6" fmla="*/ 3604 w 3900"/>
                <a:gd name="T7" fmla="*/ 7207 h 9334"/>
                <a:gd name="T8" fmla="*/ 2410 w 3900"/>
                <a:gd name="T9" fmla="*/ 9271 h 9334"/>
                <a:gd name="T10" fmla="*/ 2432 w 3900"/>
                <a:gd name="T11" fmla="*/ 9322 h 9334"/>
                <a:gd name="T12" fmla="*/ 3629 w 3900"/>
                <a:gd name="T13" fmla="*/ 6209 h 9334"/>
                <a:gd name="T14" fmla="*/ 1349 w 3900"/>
                <a:gd name="T15" fmla="*/ 2354 h 9334"/>
                <a:gd name="T16" fmla="*/ 14 w 3900"/>
                <a:gd name="T17" fmla="*/ 7 h 9334"/>
                <a:gd name="T18" fmla="*/ 3 w 3900"/>
                <a:gd name="T19" fmla="*/ 11 h 9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0" h="9334">
                  <a:moveTo>
                    <a:pt x="3" y="11"/>
                  </a:moveTo>
                  <a:cubicBezTo>
                    <a:pt x="342" y="835"/>
                    <a:pt x="747" y="1622"/>
                    <a:pt x="1225" y="2374"/>
                  </a:cubicBezTo>
                  <a:cubicBezTo>
                    <a:pt x="1717" y="3146"/>
                    <a:pt x="2310" y="3849"/>
                    <a:pt x="2792" y="4628"/>
                  </a:cubicBezTo>
                  <a:cubicBezTo>
                    <a:pt x="3269" y="5399"/>
                    <a:pt x="3646" y="6282"/>
                    <a:pt x="3604" y="7207"/>
                  </a:cubicBezTo>
                  <a:cubicBezTo>
                    <a:pt x="3564" y="8068"/>
                    <a:pt x="3120" y="8796"/>
                    <a:pt x="2410" y="9271"/>
                  </a:cubicBezTo>
                  <a:cubicBezTo>
                    <a:pt x="2385" y="9287"/>
                    <a:pt x="2400" y="9334"/>
                    <a:pt x="2432" y="9322"/>
                  </a:cubicBezTo>
                  <a:cubicBezTo>
                    <a:pt x="3638" y="8871"/>
                    <a:pt x="3900" y="7312"/>
                    <a:pt x="3629" y="6209"/>
                  </a:cubicBezTo>
                  <a:cubicBezTo>
                    <a:pt x="3268" y="4733"/>
                    <a:pt x="2171" y="3586"/>
                    <a:pt x="1349" y="2354"/>
                  </a:cubicBezTo>
                  <a:cubicBezTo>
                    <a:pt x="850" y="1606"/>
                    <a:pt x="404" y="817"/>
                    <a:pt x="14" y="7"/>
                  </a:cubicBezTo>
                  <a:cubicBezTo>
                    <a:pt x="11" y="0"/>
                    <a:pt x="0" y="5"/>
                    <a:pt x="3" y="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0" name="Freeform 327">
              <a:extLst>
                <a:ext uri="{FF2B5EF4-FFF2-40B4-BE49-F238E27FC236}">
                  <a16:creationId xmlns:a16="http://schemas.microsoft.com/office/drawing/2014/main" xmlns="" id="{D81693E9-7220-4FEE-B359-4C29B3AF63CF}"/>
                </a:ext>
              </a:extLst>
            </p:cNvPr>
            <p:cNvSpPr>
              <a:spLocks/>
            </p:cNvSpPr>
            <p:nvPr/>
          </p:nvSpPr>
          <p:spPr bwMode="auto">
            <a:xfrm>
              <a:off x="4213828" y="4150437"/>
              <a:ext cx="542925" cy="1057275"/>
            </a:xfrm>
            <a:custGeom>
              <a:avLst/>
              <a:gdLst>
                <a:gd name="T0" fmla="*/ 2178 w 2645"/>
                <a:gd name="T1" fmla="*/ 152 h 5143"/>
                <a:gd name="T2" fmla="*/ 2029 w 2645"/>
                <a:gd name="T3" fmla="*/ 756 h 5143"/>
                <a:gd name="T4" fmla="*/ 1578 w 2645"/>
                <a:gd name="T5" fmla="*/ 979 h 5143"/>
                <a:gd name="T6" fmla="*/ 1013 w 2645"/>
                <a:gd name="T7" fmla="*/ 1144 h 5143"/>
                <a:gd name="T8" fmla="*/ 694 w 2645"/>
                <a:gd name="T9" fmla="*/ 1575 h 5143"/>
                <a:gd name="T10" fmla="*/ 381 w 2645"/>
                <a:gd name="T11" fmla="*/ 3153 h 5143"/>
                <a:gd name="T12" fmla="*/ 7 w 2645"/>
                <a:gd name="T13" fmla="*/ 5100 h 5143"/>
                <a:gd name="T14" fmla="*/ 55 w 2645"/>
                <a:gd name="T15" fmla="*/ 5114 h 5143"/>
                <a:gd name="T16" fmla="*/ 590 w 2645"/>
                <a:gd name="T17" fmla="*/ 3112 h 5143"/>
                <a:gd name="T18" fmla="*/ 738 w 2645"/>
                <a:gd name="T19" fmla="*/ 2313 h 5143"/>
                <a:gd name="T20" fmla="*/ 846 w 2645"/>
                <a:gd name="T21" fmla="*/ 1870 h 5143"/>
                <a:gd name="T22" fmla="*/ 1007 w 2645"/>
                <a:gd name="T23" fmla="*/ 1434 h 5143"/>
                <a:gd name="T24" fmla="*/ 1617 w 2645"/>
                <a:gd name="T25" fmla="*/ 1224 h 5143"/>
                <a:gd name="T26" fmla="*/ 2077 w 2645"/>
                <a:gd name="T27" fmla="*/ 1020 h 5143"/>
                <a:gd name="T28" fmla="*/ 2327 w 2645"/>
                <a:gd name="T29" fmla="*/ 66 h 5143"/>
                <a:gd name="T30" fmla="*/ 2178 w 2645"/>
                <a:gd name="T31" fmla="*/ 152 h 5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45" h="5143">
                  <a:moveTo>
                    <a:pt x="2178" y="152"/>
                  </a:moveTo>
                  <a:cubicBezTo>
                    <a:pt x="2248" y="413"/>
                    <a:pt x="2270" y="580"/>
                    <a:pt x="2029" y="756"/>
                  </a:cubicBezTo>
                  <a:cubicBezTo>
                    <a:pt x="1893" y="854"/>
                    <a:pt x="1734" y="920"/>
                    <a:pt x="1578" y="979"/>
                  </a:cubicBezTo>
                  <a:cubicBezTo>
                    <a:pt x="1395" y="1049"/>
                    <a:pt x="1191" y="1067"/>
                    <a:pt x="1013" y="1144"/>
                  </a:cubicBezTo>
                  <a:cubicBezTo>
                    <a:pt x="828" y="1225"/>
                    <a:pt x="750" y="1391"/>
                    <a:pt x="694" y="1575"/>
                  </a:cubicBezTo>
                  <a:cubicBezTo>
                    <a:pt x="536" y="2090"/>
                    <a:pt x="461" y="2623"/>
                    <a:pt x="381" y="3153"/>
                  </a:cubicBezTo>
                  <a:cubicBezTo>
                    <a:pt x="283" y="3807"/>
                    <a:pt x="161" y="4458"/>
                    <a:pt x="7" y="5100"/>
                  </a:cubicBezTo>
                  <a:cubicBezTo>
                    <a:pt x="0" y="5132"/>
                    <a:pt x="44" y="5143"/>
                    <a:pt x="55" y="5114"/>
                  </a:cubicBezTo>
                  <a:cubicBezTo>
                    <a:pt x="311" y="4461"/>
                    <a:pt x="470" y="3801"/>
                    <a:pt x="590" y="3112"/>
                  </a:cubicBezTo>
                  <a:cubicBezTo>
                    <a:pt x="636" y="2845"/>
                    <a:pt x="682" y="2578"/>
                    <a:pt x="738" y="2313"/>
                  </a:cubicBezTo>
                  <a:cubicBezTo>
                    <a:pt x="770" y="2164"/>
                    <a:pt x="806" y="2016"/>
                    <a:pt x="846" y="1870"/>
                  </a:cubicBezTo>
                  <a:cubicBezTo>
                    <a:pt x="884" y="1732"/>
                    <a:pt x="910" y="1541"/>
                    <a:pt x="1007" y="1434"/>
                  </a:cubicBezTo>
                  <a:cubicBezTo>
                    <a:pt x="1140" y="1288"/>
                    <a:pt x="1435" y="1289"/>
                    <a:pt x="1617" y="1224"/>
                  </a:cubicBezTo>
                  <a:cubicBezTo>
                    <a:pt x="1774" y="1167"/>
                    <a:pt x="1934" y="1108"/>
                    <a:pt x="2077" y="1020"/>
                  </a:cubicBezTo>
                  <a:cubicBezTo>
                    <a:pt x="2406" y="818"/>
                    <a:pt x="2645" y="400"/>
                    <a:pt x="2327" y="66"/>
                  </a:cubicBezTo>
                  <a:cubicBezTo>
                    <a:pt x="2265" y="0"/>
                    <a:pt x="2156" y="68"/>
                    <a:pt x="2178" y="1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1" name="Freeform 328">
              <a:extLst>
                <a:ext uri="{FF2B5EF4-FFF2-40B4-BE49-F238E27FC236}">
                  <a16:creationId xmlns:a16="http://schemas.microsoft.com/office/drawing/2014/main" xmlns="" id="{6F5DA3A3-11AF-496B-8D96-28A2616C614D}"/>
                </a:ext>
              </a:extLst>
            </p:cNvPr>
            <p:cNvSpPr>
              <a:spLocks/>
            </p:cNvSpPr>
            <p:nvPr/>
          </p:nvSpPr>
          <p:spPr bwMode="auto">
            <a:xfrm>
              <a:off x="4475766" y="4556837"/>
              <a:ext cx="141288" cy="377825"/>
            </a:xfrm>
            <a:custGeom>
              <a:avLst/>
              <a:gdLst>
                <a:gd name="T0" fmla="*/ 578 w 692"/>
                <a:gd name="T1" fmla="*/ 9 h 1839"/>
                <a:gd name="T2" fmla="*/ 174 w 692"/>
                <a:gd name="T3" fmla="*/ 217 h 1839"/>
                <a:gd name="T4" fmla="*/ 22 w 692"/>
                <a:gd name="T5" fmla="*/ 642 h 1839"/>
                <a:gd name="T6" fmla="*/ 233 w 692"/>
                <a:gd name="T7" fmla="*/ 1509 h 1839"/>
                <a:gd name="T8" fmla="*/ 490 w 692"/>
                <a:gd name="T9" fmla="*/ 1811 h 1839"/>
                <a:gd name="T10" fmla="*/ 622 w 692"/>
                <a:gd name="T11" fmla="*/ 1709 h 1839"/>
                <a:gd name="T12" fmla="*/ 448 w 692"/>
                <a:gd name="T13" fmla="*/ 1357 h 1839"/>
                <a:gd name="T14" fmla="*/ 308 w 692"/>
                <a:gd name="T15" fmla="*/ 909 h 1839"/>
                <a:gd name="T16" fmla="*/ 336 w 692"/>
                <a:gd name="T17" fmla="*/ 483 h 1839"/>
                <a:gd name="T18" fmla="*/ 622 w 692"/>
                <a:gd name="T19" fmla="*/ 175 h 1839"/>
                <a:gd name="T20" fmla="*/ 578 w 692"/>
                <a:gd name="T21" fmla="*/ 9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1839">
                  <a:moveTo>
                    <a:pt x="578" y="9"/>
                  </a:moveTo>
                  <a:cubicBezTo>
                    <a:pt x="411" y="26"/>
                    <a:pt x="280" y="85"/>
                    <a:pt x="174" y="217"/>
                  </a:cubicBezTo>
                  <a:cubicBezTo>
                    <a:pt x="76" y="341"/>
                    <a:pt x="34" y="486"/>
                    <a:pt x="22" y="642"/>
                  </a:cubicBezTo>
                  <a:cubicBezTo>
                    <a:pt x="0" y="939"/>
                    <a:pt x="100" y="1247"/>
                    <a:pt x="233" y="1509"/>
                  </a:cubicBezTo>
                  <a:cubicBezTo>
                    <a:pt x="293" y="1627"/>
                    <a:pt x="362" y="1757"/>
                    <a:pt x="490" y="1811"/>
                  </a:cubicBezTo>
                  <a:cubicBezTo>
                    <a:pt x="554" y="1839"/>
                    <a:pt x="651" y="1792"/>
                    <a:pt x="622" y="1709"/>
                  </a:cubicBezTo>
                  <a:cubicBezTo>
                    <a:pt x="579" y="1583"/>
                    <a:pt x="504" y="1477"/>
                    <a:pt x="448" y="1357"/>
                  </a:cubicBezTo>
                  <a:cubicBezTo>
                    <a:pt x="384" y="1220"/>
                    <a:pt x="334" y="1063"/>
                    <a:pt x="308" y="909"/>
                  </a:cubicBezTo>
                  <a:cubicBezTo>
                    <a:pt x="284" y="765"/>
                    <a:pt x="286" y="622"/>
                    <a:pt x="336" y="483"/>
                  </a:cubicBezTo>
                  <a:cubicBezTo>
                    <a:pt x="379" y="364"/>
                    <a:pt x="495" y="253"/>
                    <a:pt x="622" y="175"/>
                  </a:cubicBezTo>
                  <a:cubicBezTo>
                    <a:pt x="692" y="132"/>
                    <a:pt x="670" y="0"/>
                    <a:pt x="578" y="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2" name="Freeform 329">
              <a:extLst>
                <a:ext uri="{FF2B5EF4-FFF2-40B4-BE49-F238E27FC236}">
                  <a16:creationId xmlns:a16="http://schemas.microsoft.com/office/drawing/2014/main" xmlns="" id="{0F092223-D45F-443F-9AD0-071E36385D7B}"/>
                </a:ext>
              </a:extLst>
            </p:cNvPr>
            <p:cNvSpPr>
              <a:spLocks/>
            </p:cNvSpPr>
            <p:nvPr/>
          </p:nvSpPr>
          <p:spPr bwMode="auto">
            <a:xfrm>
              <a:off x="4474178" y="4879099"/>
              <a:ext cx="144463" cy="219075"/>
            </a:xfrm>
            <a:custGeom>
              <a:avLst/>
              <a:gdLst>
                <a:gd name="T0" fmla="*/ 456 w 704"/>
                <a:gd name="T1" fmla="*/ 117 h 1066"/>
                <a:gd name="T2" fmla="*/ 190 w 704"/>
                <a:gd name="T3" fmla="*/ 541 h 1066"/>
                <a:gd name="T4" fmla="*/ 70 w 704"/>
                <a:gd name="T5" fmla="*/ 755 h 1066"/>
                <a:gd name="T6" fmla="*/ 16 w 704"/>
                <a:gd name="T7" fmla="*/ 1012 h 1066"/>
                <a:gd name="T8" fmla="*/ 93 w 704"/>
                <a:gd name="T9" fmla="*/ 1056 h 1066"/>
                <a:gd name="T10" fmla="*/ 281 w 704"/>
                <a:gd name="T11" fmla="*/ 888 h 1066"/>
                <a:gd name="T12" fmla="*/ 410 w 704"/>
                <a:gd name="T13" fmla="*/ 669 h 1066"/>
                <a:gd name="T14" fmla="*/ 641 w 704"/>
                <a:gd name="T15" fmla="*/ 226 h 1066"/>
                <a:gd name="T16" fmla="*/ 456 w 704"/>
                <a:gd name="T17" fmla="*/ 117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1066">
                  <a:moveTo>
                    <a:pt x="456" y="117"/>
                  </a:moveTo>
                  <a:cubicBezTo>
                    <a:pt x="366" y="257"/>
                    <a:pt x="272" y="396"/>
                    <a:pt x="190" y="541"/>
                  </a:cubicBezTo>
                  <a:cubicBezTo>
                    <a:pt x="150" y="612"/>
                    <a:pt x="107" y="682"/>
                    <a:pt x="70" y="755"/>
                  </a:cubicBezTo>
                  <a:cubicBezTo>
                    <a:pt x="33" y="829"/>
                    <a:pt x="0" y="929"/>
                    <a:pt x="16" y="1012"/>
                  </a:cubicBezTo>
                  <a:cubicBezTo>
                    <a:pt x="22" y="1044"/>
                    <a:pt x="63" y="1066"/>
                    <a:pt x="93" y="1056"/>
                  </a:cubicBezTo>
                  <a:cubicBezTo>
                    <a:pt x="169" y="1029"/>
                    <a:pt x="236" y="953"/>
                    <a:pt x="281" y="888"/>
                  </a:cubicBezTo>
                  <a:cubicBezTo>
                    <a:pt x="328" y="819"/>
                    <a:pt x="367" y="741"/>
                    <a:pt x="410" y="669"/>
                  </a:cubicBezTo>
                  <a:cubicBezTo>
                    <a:pt x="494" y="525"/>
                    <a:pt x="566" y="374"/>
                    <a:pt x="641" y="226"/>
                  </a:cubicBezTo>
                  <a:cubicBezTo>
                    <a:pt x="704" y="102"/>
                    <a:pt x="531" y="0"/>
                    <a:pt x="456" y="11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3" name="Freeform 330">
              <a:extLst>
                <a:ext uri="{FF2B5EF4-FFF2-40B4-BE49-F238E27FC236}">
                  <a16:creationId xmlns:a16="http://schemas.microsoft.com/office/drawing/2014/main" xmlns="" id="{3E1123D0-C609-4673-B3E4-9CA91D6690A6}"/>
                </a:ext>
              </a:extLst>
            </p:cNvPr>
            <p:cNvSpPr>
              <a:spLocks/>
            </p:cNvSpPr>
            <p:nvPr/>
          </p:nvSpPr>
          <p:spPr bwMode="auto">
            <a:xfrm>
              <a:off x="5391753" y="4899737"/>
              <a:ext cx="77788" cy="201613"/>
            </a:xfrm>
            <a:custGeom>
              <a:avLst/>
              <a:gdLst>
                <a:gd name="T0" fmla="*/ 221 w 378"/>
                <a:gd name="T1" fmla="*/ 90 h 978"/>
                <a:gd name="T2" fmla="*/ 94 w 378"/>
                <a:gd name="T3" fmla="*/ 492 h 978"/>
                <a:gd name="T4" fmla="*/ 51 w 378"/>
                <a:gd name="T5" fmla="*/ 694 h 978"/>
                <a:gd name="T6" fmla="*/ 67 w 378"/>
                <a:gd name="T7" fmla="*/ 943 h 978"/>
                <a:gd name="T8" fmla="*/ 184 w 378"/>
                <a:gd name="T9" fmla="*/ 958 h 978"/>
                <a:gd name="T10" fmla="*/ 270 w 378"/>
                <a:gd name="T11" fmla="*/ 738 h 978"/>
                <a:gd name="T12" fmla="*/ 301 w 378"/>
                <a:gd name="T13" fmla="*/ 541 h 978"/>
                <a:gd name="T14" fmla="*/ 362 w 378"/>
                <a:gd name="T15" fmla="*/ 129 h 978"/>
                <a:gd name="T16" fmla="*/ 221 w 378"/>
                <a:gd name="T17" fmla="*/ 90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978">
                  <a:moveTo>
                    <a:pt x="221" y="90"/>
                  </a:moveTo>
                  <a:cubicBezTo>
                    <a:pt x="174" y="222"/>
                    <a:pt x="126" y="355"/>
                    <a:pt x="94" y="492"/>
                  </a:cubicBezTo>
                  <a:cubicBezTo>
                    <a:pt x="79" y="559"/>
                    <a:pt x="64" y="626"/>
                    <a:pt x="51" y="694"/>
                  </a:cubicBezTo>
                  <a:cubicBezTo>
                    <a:pt x="35" y="773"/>
                    <a:pt x="0" y="878"/>
                    <a:pt x="67" y="943"/>
                  </a:cubicBezTo>
                  <a:cubicBezTo>
                    <a:pt x="99" y="974"/>
                    <a:pt x="145" y="978"/>
                    <a:pt x="184" y="958"/>
                  </a:cubicBezTo>
                  <a:cubicBezTo>
                    <a:pt x="262" y="918"/>
                    <a:pt x="259" y="814"/>
                    <a:pt x="270" y="738"/>
                  </a:cubicBezTo>
                  <a:cubicBezTo>
                    <a:pt x="279" y="672"/>
                    <a:pt x="289" y="606"/>
                    <a:pt x="301" y="541"/>
                  </a:cubicBezTo>
                  <a:cubicBezTo>
                    <a:pt x="324" y="404"/>
                    <a:pt x="339" y="266"/>
                    <a:pt x="362" y="129"/>
                  </a:cubicBezTo>
                  <a:cubicBezTo>
                    <a:pt x="378" y="36"/>
                    <a:pt x="253" y="0"/>
                    <a:pt x="221" y="9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4" name="Freeform 331">
              <a:extLst>
                <a:ext uri="{FF2B5EF4-FFF2-40B4-BE49-F238E27FC236}">
                  <a16:creationId xmlns:a16="http://schemas.microsoft.com/office/drawing/2014/main" xmlns="" id="{66FBE95D-0C8B-4F79-BC73-64DC1E46F390}"/>
                </a:ext>
              </a:extLst>
            </p:cNvPr>
            <p:cNvSpPr>
              <a:spLocks/>
            </p:cNvSpPr>
            <p:nvPr/>
          </p:nvSpPr>
          <p:spPr bwMode="auto">
            <a:xfrm>
              <a:off x="5248878" y="4656849"/>
              <a:ext cx="100013" cy="209550"/>
            </a:xfrm>
            <a:custGeom>
              <a:avLst/>
              <a:gdLst>
                <a:gd name="T0" fmla="*/ 109 w 485"/>
                <a:gd name="T1" fmla="*/ 51 h 1019"/>
                <a:gd name="T2" fmla="*/ 95 w 485"/>
                <a:gd name="T3" fmla="*/ 103 h 1019"/>
                <a:gd name="T4" fmla="*/ 106 w 485"/>
                <a:gd name="T5" fmla="*/ 169 h 1019"/>
                <a:gd name="T6" fmla="*/ 169 w 485"/>
                <a:gd name="T7" fmla="*/ 287 h 1019"/>
                <a:gd name="T8" fmla="*/ 240 w 485"/>
                <a:gd name="T9" fmla="*/ 488 h 1019"/>
                <a:gd name="T10" fmla="*/ 235 w 485"/>
                <a:gd name="T11" fmla="*/ 599 h 1019"/>
                <a:gd name="T12" fmla="*/ 231 w 485"/>
                <a:gd name="T13" fmla="*/ 617 h 1019"/>
                <a:gd name="T14" fmla="*/ 231 w 485"/>
                <a:gd name="T15" fmla="*/ 616 h 1019"/>
                <a:gd name="T16" fmla="*/ 220 w 485"/>
                <a:gd name="T17" fmla="*/ 635 h 1019"/>
                <a:gd name="T18" fmla="*/ 212 w 485"/>
                <a:gd name="T19" fmla="*/ 649 h 1019"/>
                <a:gd name="T20" fmla="*/ 69 w 485"/>
                <a:gd name="T21" fmla="*/ 829 h 1019"/>
                <a:gd name="T22" fmla="*/ 80 w 485"/>
                <a:gd name="T23" fmla="*/ 1016 h 1019"/>
                <a:gd name="T24" fmla="*/ 106 w 485"/>
                <a:gd name="T25" fmla="*/ 1017 h 1019"/>
                <a:gd name="T26" fmla="*/ 111 w 485"/>
                <a:gd name="T27" fmla="*/ 1016 h 1019"/>
                <a:gd name="T28" fmla="*/ 168 w 485"/>
                <a:gd name="T29" fmla="*/ 996 h 1019"/>
                <a:gd name="T30" fmla="*/ 262 w 485"/>
                <a:gd name="T31" fmla="*/ 923 h 1019"/>
                <a:gd name="T32" fmla="*/ 426 w 485"/>
                <a:gd name="T33" fmla="*/ 755 h 1019"/>
                <a:gd name="T34" fmla="*/ 483 w 485"/>
                <a:gd name="T35" fmla="*/ 510 h 1019"/>
                <a:gd name="T36" fmla="*/ 386 w 485"/>
                <a:gd name="T37" fmla="*/ 217 h 1019"/>
                <a:gd name="T38" fmla="*/ 289 w 485"/>
                <a:gd name="T39" fmla="*/ 100 h 1019"/>
                <a:gd name="T40" fmla="*/ 238 w 485"/>
                <a:gd name="T41" fmla="*/ 57 h 1019"/>
                <a:gd name="T42" fmla="*/ 213 w 485"/>
                <a:gd name="T43" fmla="*/ 36 h 1019"/>
                <a:gd name="T44" fmla="*/ 194 w 485"/>
                <a:gd name="T45" fmla="*/ 28 h 1019"/>
                <a:gd name="T46" fmla="*/ 197 w 485"/>
                <a:gd name="T47" fmla="*/ 27 h 1019"/>
                <a:gd name="T48" fmla="*/ 109 w 485"/>
                <a:gd name="T49" fmla="*/ 51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5" h="1019">
                  <a:moveTo>
                    <a:pt x="109" y="51"/>
                  </a:moveTo>
                  <a:cubicBezTo>
                    <a:pt x="104" y="68"/>
                    <a:pt x="96" y="84"/>
                    <a:pt x="95" y="103"/>
                  </a:cubicBezTo>
                  <a:cubicBezTo>
                    <a:pt x="94" y="125"/>
                    <a:pt x="100" y="148"/>
                    <a:pt x="106" y="169"/>
                  </a:cubicBezTo>
                  <a:cubicBezTo>
                    <a:pt x="119" y="215"/>
                    <a:pt x="142" y="249"/>
                    <a:pt x="169" y="287"/>
                  </a:cubicBezTo>
                  <a:cubicBezTo>
                    <a:pt x="215" y="352"/>
                    <a:pt x="239" y="412"/>
                    <a:pt x="240" y="488"/>
                  </a:cubicBezTo>
                  <a:cubicBezTo>
                    <a:pt x="241" y="525"/>
                    <a:pt x="242" y="568"/>
                    <a:pt x="235" y="599"/>
                  </a:cubicBezTo>
                  <a:cubicBezTo>
                    <a:pt x="234" y="605"/>
                    <a:pt x="232" y="611"/>
                    <a:pt x="231" y="617"/>
                  </a:cubicBezTo>
                  <a:cubicBezTo>
                    <a:pt x="232" y="612"/>
                    <a:pt x="242" y="596"/>
                    <a:pt x="231" y="616"/>
                  </a:cubicBezTo>
                  <a:cubicBezTo>
                    <a:pt x="227" y="623"/>
                    <a:pt x="224" y="629"/>
                    <a:pt x="220" y="635"/>
                  </a:cubicBezTo>
                  <a:cubicBezTo>
                    <a:pt x="220" y="635"/>
                    <a:pt x="200" y="664"/>
                    <a:pt x="212" y="649"/>
                  </a:cubicBezTo>
                  <a:cubicBezTo>
                    <a:pt x="166" y="710"/>
                    <a:pt x="113" y="758"/>
                    <a:pt x="69" y="829"/>
                  </a:cubicBezTo>
                  <a:cubicBezTo>
                    <a:pt x="41" y="876"/>
                    <a:pt x="0" y="993"/>
                    <a:pt x="80" y="1016"/>
                  </a:cubicBezTo>
                  <a:cubicBezTo>
                    <a:pt x="92" y="1019"/>
                    <a:pt x="95" y="1017"/>
                    <a:pt x="106" y="1017"/>
                  </a:cubicBezTo>
                  <a:cubicBezTo>
                    <a:pt x="130" y="1016"/>
                    <a:pt x="99" y="1018"/>
                    <a:pt x="111" y="1016"/>
                  </a:cubicBezTo>
                  <a:cubicBezTo>
                    <a:pt x="134" y="1013"/>
                    <a:pt x="148" y="1009"/>
                    <a:pt x="168" y="996"/>
                  </a:cubicBezTo>
                  <a:cubicBezTo>
                    <a:pt x="201" y="975"/>
                    <a:pt x="232" y="949"/>
                    <a:pt x="262" y="923"/>
                  </a:cubicBezTo>
                  <a:cubicBezTo>
                    <a:pt x="323" y="871"/>
                    <a:pt x="382" y="823"/>
                    <a:pt x="426" y="755"/>
                  </a:cubicBezTo>
                  <a:cubicBezTo>
                    <a:pt x="472" y="685"/>
                    <a:pt x="485" y="593"/>
                    <a:pt x="483" y="510"/>
                  </a:cubicBezTo>
                  <a:cubicBezTo>
                    <a:pt x="481" y="407"/>
                    <a:pt x="448" y="300"/>
                    <a:pt x="386" y="217"/>
                  </a:cubicBezTo>
                  <a:cubicBezTo>
                    <a:pt x="357" y="177"/>
                    <a:pt x="325" y="134"/>
                    <a:pt x="289" y="100"/>
                  </a:cubicBezTo>
                  <a:cubicBezTo>
                    <a:pt x="273" y="85"/>
                    <a:pt x="254" y="71"/>
                    <a:pt x="238" y="57"/>
                  </a:cubicBezTo>
                  <a:cubicBezTo>
                    <a:pt x="229" y="49"/>
                    <a:pt x="222" y="41"/>
                    <a:pt x="213" y="36"/>
                  </a:cubicBezTo>
                  <a:cubicBezTo>
                    <a:pt x="206" y="33"/>
                    <a:pt x="200" y="30"/>
                    <a:pt x="194" y="28"/>
                  </a:cubicBezTo>
                  <a:cubicBezTo>
                    <a:pt x="208" y="39"/>
                    <a:pt x="209" y="38"/>
                    <a:pt x="197" y="27"/>
                  </a:cubicBezTo>
                  <a:cubicBezTo>
                    <a:pt x="169" y="0"/>
                    <a:pt x="118" y="11"/>
                    <a:pt x="109" y="51"/>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5" name="Freeform 332">
              <a:extLst>
                <a:ext uri="{FF2B5EF4-FFF2-40B4-BE49-F238E27FC236}">
                  <a16:creationId xmlns:a16="http://schemas.microsoft.com/office/drawing/2014/main" xmlns="" id="{EA24697A-4B0E-4C5E-A5B7-20B627176C1F}"/>
                </a:ext>
              </a:extLst>
            </p:cNvPr>
            <p:cNvSpPr>
              <a:spLocks/>
            </p:cNvSpPr>
            <p:nvPr/>
          </p:nvSpPr>
          <p:spPr bwMode="auto">
            <a:xfrm>
              <a:off x="4436078" y="4883862"/>
              <a:ext cx="314325" cy="252413"/>
            </a:xfrm>
            <a:custGeom>
              <a:avLst/>
              <a:gdLst>
                <a:gd name="T0" fmla="*/ 1462 w 1528"/>
                <a:gd name="T1" fmla="*/ 501 h 1228"/>
                <a:gd name="T2" fmla="*/ 1054 w 1528"/>
                <a:gd name="T3" fmla="*/ 247 h 1228"/>
                <a:gd name="T4" fmla="*/ 826 w 1528"/>
                <a:gd name="T5" fmla="*/ 136 h 1228"/>
                <a:gd name="T6" fmla="*/ 612 w 1528"/>
                <a:gd name="T7" fmla="*/ 41 h 1228"/>
                <a:gd name="T8" fmla="*/ 277 w 1528"/>
                <a:gd name="T9" fmla="*/ 322 h 1228"/>
                <a:gd name="T10" fmla="*/ 39 w 1528"/>
                <a:gd name="T11" fmla="*/ 743 h 1228"/>
                <a:gd name="T12" fmla="*/ 113 w 1528"/>
                <a:gd name="T13" fmla="*/ 924 h 1228"/>
                <a:gd name="T14" fmla="*/ 758 w 1528"/>
                <a:gd name="T15" fmla="*/ 1109 h 1228"/>
                <a:gd name="T16" fmla="*/ 1422 w 1528"/>
                <a:gd name="T17" fmla="*/ 1142 h 1228"/>
                <a:gd name="T18" fmla="*/ 1422 w 1528"/>
                <a:gd name="T19" fmla="*/ 1010 h 1228"/>
                <a:gd name="T20" fmla="*/ 1107 w 1528"/>
                <a:gd name="T21" fmla="*/ 922 h 1228"/>
                <a:gd name="T22" fmla="*/ 800 w 1528"/>
                <a:gd name="T23" fmla="*/ 868 h 1228"/>
                <a:gd name="T24" fmla="*/ 179 w 1528"/>
                <a:gd name="T25" fmla="*/ 687 h 1228"/>
                <a:gd name="T26" fmla="*/ 252 w 1528"/>
                <a:gd name="T27" fmla="*/ 868 h 1228"/>
                <a:gd name="T28" fmla="*/ 461 w 1528"/>
                <a:gd name="T29" fmla="*/ 516 h 1228"/>
                <a:gd name="T30" fmla="*/ 564 w 1528"/>
                <a:gd name="T31" fmla="*/ 346 h 1228"/>
                <a:gd name="T32" fmla="*/ 590 w 1528"/>
                <a:gd name="T33" fmla="*/ 304 h 1228"/>
                <a:gd name="T34" fmla="*/ 579 w 1528"/>
                <a:gd name="T35" fmla="*/ 286 h 1228"/>
                <a:gd name="T36" fmla="*/ 569 w 1528"/>
                <a:gd name="T37" fmla="*/ 300 h 1228"/>
                <a:gd name="T38" fmla="*/ 626 w 1528"/>
                <a:gd name="T39" fmla="*/ 327 h 1228"/>
                <a:gd name="T40" fmla="*/ 1004 w 1528"/>
                <a:gd name="T41" fmla="*/ 495 h 1228"/>
                <a:gd name="T42" fmla="*/ 1408 w 1528"/>
                <a:gd name="T43" fmla="*/ 629 h 1228"/>
                <a:gd name="T44" fmla="*/ 1462 w 1528"/>
                <a:gd name="T45" fmla="*/ 501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8" h="1228">
                  <a:moveTo>
                    <a:pt x="1462" y="501"/>
                  </a:moveTo>
                  <a:cubicBezTo>
                    <a:pt x="1325" y="417"/>
                    <a:pt x="1194" y="325"/>
                    <a:pt x="1054" y="247"/>
                  </a:cubicBezTo>
                  <a:cubicBezTo>
                    <a:pt x="980" y="207"/>
                    <a:pt x="902" y="173"/>
                    <a:pt x="826" y="136"/>
                  </a:cubicBezTo>
                  <a:cubicBezTo>
                    <a:pt x="758" y="104"/>
                    <a:pt x="685" y="57"/>
                    <a:pt x="612" y="41"/>
                  </a:cubicBezTo>
                  <a:cubicBezTo>
                    <a:pt x="429" y="0"/>
                    <a:pt x="352" y="194"/>
                    <a:pt x="277" y="322"/>
                  </a:cubicBezTo>
                  <a:cubicBezTo>
                    <a:pt x="196" y="462"/>
                    <a:pt x="117" y="602"/>
                    <a:pt x="39" y="743"/>
                  </a:cubicBezTo>
                  <a:cubicBezTo>
                    <a:pt x="0" y="815"/>
                    <a:pt x="36" y="900"/>
                    <a:pt x="113" y="924"/>
                  </a:cubicBezTo>
                  <a:cubicBezTo>
                    <a:pt x="327" y="992"/>
                    <a:pt x="539" y="1061"/>
                    <a:pt x="758" y="1109"/>
                  </a:cubicBezTo>
                  <a:cubicBezTo>
                    <a:pt x="963" y="1153"/>
                    <a:pt x="1221" y="1228"/>
                    <a:pt x="1422" y="1142"/>
                  </a:cubicBezTo>
                  <a:cubicBezTo>
                    <a:pt x="1478" y="1119"/>
                    <a:pt x="1465" y="1038"/>
                    <a:pt x="1422" y="1010"/>
                  </a:cubicBezTo>
                  <a:cubicBezTo>
                    <a:pt x="1331" y="952"/>
                    <a:pt x="1212" y="937"/>
                    <a:pt x="1107" y="922"/>
                  </a:cubicBezTo>
                  <a:cubicBezTo>
                    <a:pt x="1004" y="907"/>
                    <a:pt x="902" y="889"/>
                    <a:pt x="800" y="868"/>
                  </a:cubicBezTo>
                  <a:cubicBezTo>
                    <a:pt x="589" y="824"/>
                    <a:pt x="377" y="769"/>
                    <a:pt x="179" y="687"/>
                  </a:cubicBezTo>
                  <a:cubicBezTo>
                    <a:pt x="203" y="747"/>
                    <a:pt x="228" y="807"/>
                    <a:pt x="252" y="868"/>
                  </a:cubicBezTo>
                  <a:cubicBezTo>
                    <a:pt x="321" y="750"/>
                    <a:pt x="390" y="632"/>
                    <a:pt x="461" y="516"/>
                  </a:cubicBezTo>
                  <a:cubicBezTo>
                    <a:pt x="495" y="459"/>
                    <a:pt x="529" y="403"/>
                    <a:pt x="564" y="346"/>
                  </a:cubicBezTo>
                  <a:cubicBezTo>
                    <a:pt x="573" y="332"/>
                    <a:pt x="581" y="318"/>
                    <a:pt x="590" y="304"/>
                  </a:cubicBezTo>
                  <a:cubicBezTo>
                    <a:pt x="604" y="282"/>
                    <a:pt x="622" y="274"/>
                    <a:pt x="579" y="286"/>
                  </a:cubicBezTo>
                  <a:cubicBezTo>
                    <a:pt x="529" y="300"/>
                    <a:pt x="555" y="288"/>
                    <a:pt x="569" y="300"/>
                  </a:cubicBezTo>
                  <a:cubicBezTo>
                    <a:pt x="581" y="312"/>
                    <a:pt x="611" y="320"/>
                    <a:pt x="626" y="327"/>
                  </a:cubicBezTo>
                  <a:cubicBezTo>
                    <a:pt x="751" y="385"/>
                    <a:pt x="875" y="446"/>
                    <a:pt x="1004" y="495"/>
                  </a:cubicBezTo>
                  <a:cubicBezTo>
                    <a:pt x="1136" y="546"/>
                    <a:pt x="1273" y="583"/>
                    <a:pt x="1408" y="629"/>
                  </a:cubicBezTo>
                  <a:cubicBezTo>
                    <a:pt x="1485" y="656"/>
                    <a:pt x="1528" y="542"/>
                    <a:pt x="1462" y="50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6" name="Freeform 333">
              <a:extLst>
                <a:ext uri="{FF2B5EF4-FFF2-40B4-BE49-F238E27FC236}">
                  <a16:creationId xmlns:a16="http://schemas.microsoft.com/office/drawing/2014/main" xmlns="" id="{70FB461E-6F1E-4BED-99B7-5BD42D6D1E98}"/>
                </a:ext>
              </a:extLst>
            </p:cNvPr>
            <p:cNvSpPr>
              <a:spLocks/>
            </p:cNvSpPr>
            <p:nvPr/>
          </p:nvSpPr>
          <p:spPr bwMode="auto">
            <a:xfrm>
              <a:off x="4602766" y="5033087"/>
              <a:ext cx="104775" cy="49213"/>
            </a:xfrm>
            <a:custGeom>
              <a:avLst/>
              <a:gdLst>
                <a:gd name="T0" fmla="*/ 44 w 511"/>
                <a:gd name="T1" fmla="*/ 82 h 243"/>
                <a:gd name="T2" fmla="*/ 259 w 511"/>
                <a:gd name="T3" fmla="*/ 157 h 243"/>
                <a:gd name="T4" fmla="*/ 360 w 511"/>
                <a:gd name="T5" fmla="*/ 200 h 243"/>
                <a:gd name="T6" fmla="*/ 472 w 511"/>
                <a:gd name="T7" fmla="*/ 235 h 243"/>
                <a:gd name="T8" fmla="*/ 490 w 511"/>
                <a:gd name="T9" fmla="*/ 192 h 243"/>
                <a:gd name="T10" fmla="*/ 389 w 511"/>
                <a:gd name="T11" fmla="*/ 129 h 243"/>
                <a:gd name="T12" fmla="*/ 283 w 511"/>
                <a:gd name="T13" fmla="*/ 86 h 243"/>
                <a:gd name="T14" fmla="*/ 63 w 511"/>
                <a:gd name="T15" fmla="*/ 13 h 243"/>
                <a:gd name="T16" fmla="*/ 44 w 511"/>
                <a:gd name="T17" fmla="*/ 8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1" h="243">
                  <a:moveTo>
                    <a:pt x="44" y="82"/>
                  </a:moveTo>
                  <a:cubicBezTo>
                    <a:pt x="116" y="104"/>
                    <a:pt x="188" y="129"/>
                    <a:pt x="259" y="157"/>
                  </a:cubicBezTo>
                  <a:cubicBezTo>
                    <a:pt x="293" y="171"/>
                    <a:pt x="327" y="185"/>
                    <a:pt x="360" y="200"/>
                  </a:cubicBezTo>
                  <a:cubicBezTo>
                    <a:pt x="396" y="216"/>
                    <a:pt x="435" y="224"/>
                    <a:pt x="472" y="235"/>
                  </a:cubicBezTo>
                  <a:cubicBezTo>
                    <a:pt x="499" y="243"/>
                    <a:pt x="511" y="207"/>
                    <a:pt x="490" y="192"/>
                  </a:cubicBezTo>
                  <a:cubicBezTo>
                    <a:pt x="457" y="169"/>
                    <a:pt x="425" y="144"/>
                    <a:pt x="389" y="129"/>
                  </a:cubicBezTo>
                  <a:cubicBezTo>
                    <a:pt x="354" y="114"/>
                    <a:pt x="318" y="99"/>
                    <a:pt x="283" y="86"/>
                  </a:cubicBezTo>
                  <a:cubicBezTo>
                    <a:pt x="211" y="59"/>
                    <a:pt x="137" y="34"/>
                    <a:pt x="63" y="13"/>
                  </a:cubicBezTo>
                  <a:cubicBezTo>
                    <a:pt x="18" y="0"/>
                    <a:pt x="0" y="69"/>
                    <a:pt x="44" y="8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7" name="Freeform 334">
              <a:extLst>
                <a:ext uri="{FF2B5EF4-FFF2-40B4-BE49-F238E27FC236}">
                  <a16:creationId xmlns:a16="http://schemas.microsoft.com/office/drawing/2014/main" xmlns="" id="{BF31A68C-DD4E-456D-9560-62BBFDD1A775}"/>
                </a:ext>
              </a:extLst>
            </p:cNvPr>
            <p:cNvSpPr>
              <a:spLocks/>
            </p:cNvSpPr>
            <p:nvPr/>
          </p:nvSpPr>
          <p:spPr bwMode="auto">
            <a:xfrm>
              <a:off x="4990116" y="4844174"/>
              <a:ext cx="393700" cy="206375"/>
            </a:xfrm>
            <a:custGeom>
              <a:avLst/>
              <a:gdLst>
                <a:gd name="T0" fmla="*/ 88 w 1920"/>
                <a:gd name="T1" fmla="*/ 630 h 997"/>
                <a:gd name="T2" fmla="*/ 1192 w 1920"/>
                <a:gd name="T3" fmla="*/ 265 h 997"/>
                <a:gd name="T4" fmla="*/ 1317 w 1920"/>
                <a:gd name="T5" fmla="*/ 225 h 997"/>
                <a:gd name="T6" fmla="*/ 1321 w 1920"/>
                <a:gd name="T7" fmla="*/ 241 h 997"/>
                <a:gd name="T8" fmla="*/ 1343 w 1920"/>
                <a:gd name="T9" fmla="*/ 299 h 997"/>
                <a:gd name="T10" fmla="*/ 1444 w 1920"/>
                <a:gd name="T11" fmla="*/ 540 h 997"/>
                <a:gd name="T12" fmla="*/ 1764 w 1920"/>
                <a:gd name="T13" fmla="*/ 963 h 997"/>
                <a:gd name="T14" fmla="*/ 1890 w 1920"/>
                <a:gd name="T15" fmla="*/ 866 h 997"/>
                <a:gd name="T16" fmla="*/ 1738 w 1920"/>
                <a:gd name="T17" fmla="*/ 624 h 997"/>
                <a:gd name="T18" fmla="*/ 1583 w 1920"/>
                <a:gd name="T19" fmla="*/ 357 h 997"/>
                <a:gd name="T20" fmla="*/ 1240 w 1920"/>
                <a:gd name="T21" fmla="*/ 28 h 997"/>
                <a:gd name="T22" fmla="*/ 935 w 1920"/>
                <a:gd name="T23" fmla="*/ 117 h 997"/>
                <a:gd name="T24" fmla="*/ 644 w 1920"/>
                <a:gd name="T25" fmla="*/ 232 h 997"/>
                <a:gd name="T26" fmla="*/ 49 w 1920"/>
                <a:gd name="T27" fmla="*/ 536 h 997"/>
                <a:gd name="T28" fmla="*/ 88 w 1920"/>
                <a:gd name="T29" fmla="*/ 63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20" h="997">
                  <a:moveTo>
                    <a:pt x="88" y="630"/>
                  </a:moveTo>
                  <a:cubicBezTo>
                    <a:pt x="446" y="483"/>
                    <a:pt x="819" y="367"/>
                    <a:pt x="1192" y="265"/>
                  </a:cubicBezTo>
                  <a:cubicBezTo>
                    <a:pt x="1217" y="258"/>
                    <a:pt x="1294" y="219"/>
                    <a:pt x="1317" y="225"/>
                  </a:cubicBezTo>
                  <a:cubicBezTo>
                    <a:pt x="1302" y="221"/>
                    <a:pt x="1316" y="234"/>
                    <a:pt x="1321" y="241"/>
                  </a:cubicBezTo>
                  <a:cubicBezTo>
                    <a:pt x="1333" y="256"/>
                    <a:pt x="1337" y="281"/>
                    <a:pt x="1343" y="299"/>
                  </a:cubicBezTo>
                  <a:cubicBezTo>
                    <a:pt x="1372" y="381"/>
                    <a:pt x="1406" y="462"/>
                    <a:pt x="1444" y="540"/>
                  </a:cubicBezTo>
                  <a:cubicBezTo>
                    <a:pt x="1519" y="693"/>
                    <a:pt x="1612" y="875"/>
                    <a:pt x="1764" y="963"/>
                  </a:cubicBezTo>
                  <a:cubicBezTo>
                    <a:pt x="1823" y="997"/>
                    <a:pt x="1920" y="939"/>
                    <a:pt x="1890" y="866"/>
                  </a:cubicBezTo>
                  <a:cubicBezTo>
                    <a:pt x="1852" y="775"/>
                    <a:pt x="1794" y="705"/>
                    <a:pt x="1738" y="624"/>
                  </a:cubicBezTo>
                  <a:cubicBezTo>
                    <a:pt x="1680" y="540"/>
                    <a:pt x="1627" y="450"/>
                    <a:pt x="1583" y="357"/>
                  </a:cubicBezTo>
                  <a:cubicBezTo>
                    <a:pt x="1505" y="196"/>
                    <a:pt x="1464" y="0"/>
                    <a:pt x="1240" y="28"/>
                  </a:cubicBezTo>
                  <a:cubicBezTo>
                    <a:pt x="1137" y="41"/>
                    <a:pt x="1033" y="84"/>
                    <a:pt x="935" y="117"/>
                  </a:cubicBezTo>
                  <a:cubicBezTo>
                    <a:pt x="836" y="151"/>
                    <a:pt x="739" y="189"/>
                    <a:pt x="644" y="232"/>
                  </a:cubicBezTo>
                  <a:cubicBezTo>
                    <a:pt x="440" y="324"/>
                    <a:pt x="242" y="426"/>
                    <a:pt x="49" y="536"/>
                  </a:cubicBezTo>
                  <a:cubicBezTo>
                    <a:pt x="0" y="564"/>
                    <a:pt x="33" y="653"/>
                    <a:pt x="88" y="63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8" name="Freeform 335">
              <a:extLst>
                <a:ext uri="{FF2B5EF4-FFF2-40B4-BE49-F238E27FC236}">
                  <a16:creationId xmlns:a16="http://schemas.microsoft.com/office/drawing/2014/main" xmlns="" id="{58D7D986-90E7-4F4F-A3F1-2D80B09CF4AF}"/>
                </a:ext>
              </a:extLst>
            </p:cNvPr>
            <p:cNvSpPr>
              <a:spLocks/>
            </p:cNvSpPr>
            <p:nvPr/>
          </p:nvSpPr>
          <p:spPr bwMode="auto">
            <a:xfrm>
              <a:off x="4996466" y="4971174"/>
              <a:ext cx="350838" cy="142875"/>
            </a:xfrm>
            <a:custGeom>
              <a:avLst/>
              <a:gdLst>
                <a:gd name="T0" fmla="*/ 118 w 1709"/>
                <a:gd name="T1" fmla="*/ 693 h 696"/>
                <a:gd name="T2" fmla="*/ 971 w 1709"/>
                <a:gd name="T3" fmla="*/ 514 h 696"/>
                <a:gd name="T4" fmla="*/ 1371 w 1709"/>
                <a:gd name="T5" fmla="*/ 333 h 696"/>
                <a:gd name="T6" fmla="*/ 1698 w 1709"/>
                <a:gd name="T7" fmla="*/ 78 h 696"/>
                <a:gd name="T8" fmla="*/ 1675 w 1709"/>
                <a:gd name="T9" fmla="*/ 21 h 696"/>
                <a:gd name="T10" fmla="*/ 1307 w 1709"/>
                <a:gd name="T11" fmla="*/ 109 h 696"/>
                <a:gd name="T12" fmla="*/ 903 w 1709"/>
                <a:gd name="T13" fmla="*/ 280 h 696"/>
                <a:gd name="T14" fmla="*/ 95 w 1709"/>
                <a:gd name="T15" fmla="*/ 525 h 696"/>
                <a:gd name="T16" fmla="*/ 118 w 1709"/>
                <a:gd name="T17" fmla="*/ 693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9" h="696">
                  <a:moveTo>
                    <a:pt x="118" y="693"/>
                  </a:moveTo>
                  <a:cubicBezTo>
                    <a:pt x="414" y="683"/>
                    <a:pt x="694" y="616"/>
                    <a:pt x="971" y="514"/>
                  </a:cubicBezTo>
                  <a:cubicBezTo>
                    <a:pt x="1109" y="463"/>
                    <a:pt x="1243" y="406"/>
                    <a:pt x="1371" y="333"/>
                  </a:cubicBezTo>
                  <a:cubicBezTo>
                    <a:pt x="1488" y="267"/>
                    <a:pt x="1635" y="202"/>
                    <a:pt x="1698" y="78"/>
                  </a:cubicBezTo>
                  <a:cubicBezTo>
                    <a:pt x="1709" y="58"/>
                    <a:pt x="1701" y="25"/>
                    <a:pt x="1675" y="21"/>
                  </a:cubicBezTo>
                  <a:cubicBezTo>
                    <a:pt x="1545" y="0"/>
                    <a:pt x="1426" y="63"/>
                    <a:pt x="1307" y="109"/>
                  </a:cubicBezTo>
                  <a:cubicBezTo>
                    <a:pt x="1170" y="163"/>
                    <a:pt x="1037" y="222"/>
                    <a:pt x="903" y="280"/>
                  </a:cubicBezTo>
                  <a:cubicBezTo>
                    <a:pt x="646" y="390"/>
                    <a:pt x="371" y="479"/>
                    <a:pt x="95" y="525"/>
                  </a:cubicBezTo>
                  <a:cubicBezTo>
                    <a:pt x="0" y="540"/>
                    <a:pt x="23" y="696"/>
                    <a:pt x="118" y="69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39" name="Freeform 336">
              <a:extLst>
                <a:ext uri="{FF2B5EF4-FFF2-40B4-BE49-F238E27FC236}">
                  <a16:creationId xmlns:a16="http://schemas.microsoft.com/office/drawing/2014/main" xmlns="" id="{907F0FA3-636F-4A69-9F9C-B8A6B783498B}"/>
                </a:ext>
              </a:extLst>
            </p:cNvPr>
            <p:cNvSpPr>
              <a:spLocks/>
            </p:cNvSpPr>
            <p:nvPr/>
          </p:nvSpPr>
          <p:spPr bwMode="auto">
            <a:xfrm>
              <a:off x="5039328" y="4966412"/>
              <a:ext cx="120650" cy="60325"/>
            </a:xfrm>
            <a:custGeom>
              <a:avLst/>
              <a:gdLst>
                <a:gd name="T0" fmla="*/ 71 w 586"/>
                <a:gd name="T1" fmla="*/ 285 h 298"/>
                <a:gd name="T2" fmla="*/ 325 w 586"/>
                <a:gd name="T3" fmla="*/ 206 h 298"/>
                <a:gd name="T4" fmla="*/ 444 w 586"/>
                <a:gd name="T5" fmla="*/ 154 h 298"/>
                <a:gd name="T6" fmla="*/ 550 w 586"/>
                <a:gd name="T7" fmla="*/ 80 h 298"/>
                <a:gd name="T8" fmla="*/ 520 w 586"/>
                <a:gd name="T9" fmla="*/ 9 h 298"/>
                <a:gd name="T10" fmla="*/ 393 w 586"/>
                <a:gd name="T11" fmla="*/ 34 h 298"/>
                <a:gd name="T12" fmla="*/ 273 w 586"/>
                <a:gd name="T13" fmla="*/ 84 h 298"/>
                <a:gd name="T14" fmla="*/ 40 w 586"/>
                <a:gd name="T15" fmla="*/ 211 h 298"/>
                <a:gd name="T16" fmla="*/ 71 w 586"/>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298">
                  <a:moveTo>
                    <a:pt x="71" y="285"/>
                  </a:moveTo>
                  <a:cubicBezTo>
                    <a:pt x="155" y="260"/>
                    <a:pt x="244" y="241"/>
                    <a:pt x="325" y="206"/>
                  </a:cubicBezTo>
                  <a:cubicBezTo>
                    <a:pt x="364" y="189"/>
                    <a:pt x="406" y="174"/>
                    <a:pt x="444" y="154"/>
                  </a:cubicBezTo>
                  <a:cubicBezTo>
                    <a:pt x="481" y="133"/>
                    <a:pt x="515" y="104"/>
                    <a:pt x="550" y="80"/>
                  </a:cubicBezTo>
                  <a:cubicBezTo>
                    <a:pt x="586" y="54"/>
                    <a:pt x="564" y="0"/>
                    <a:pt x="520" y="9"/>
                  </a:cubicBezTo>
                  <a:cubicBezTo>
                    <a:pt x="478" y="17"/>
                    <a:pt x="433" y="21"/>
                    <a:pt x="393" y="34"/>
                  </a:cubicBezTo>
                  <a:cubicBezTo>
                    <a:pt x="352" y="47"/>
                    <a:pt x="313" y="67"/>
                    <a:pt x="273" y="84"/>
                  </a:cubicBezTo>
                  <a:cubicBezTo>
                    <a:pt x="192" y="117"/>
                    <a:pt x="116" y="168"/>
                    <a:pt x="40" y="211"/>
                  </a:cubicBezTo>
                  <a:cubicBezTo>
                    <a:pt x="0" y="234"/>
                    <a:pt x="27" y="298"/>
                    <a:pt x="71" y="28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0" name="Freeform 337">
              <a:extLst>
                <a:ext uri="{FF2B5EF4-FFF2-40B4-BE49-F238E27FC236}">
                  <a16:creationId xmlns:a16="http://schemas.microsoft.com/office/drawing/2014/main" xmlns="" id="{6C56F0D6-2F0F-45A7-BA7E-141554F8F915}"/>
                </a:ext>
              </a:extLst>
            </p:cNvPr>
            <p:cNvSpPr>
              <a:spLocks/>
            </p:cNvSpPr>
            <p:nvPr/>
          </p:nvSpPr>
          <p:spPr bwMode="auto">
            <a:xfrm>
              <a:off x="4116991" y="4882274"/>
              <a:ext cx="188913" cy="711200"/>
            </a:xfrm>
            <a:custGeom>
              <a:avLst/>
              <a:gdLst>
                <a:gd name="T0" fmla="*/ 804 w 918"/>
                <a:gd name="T1" fmla="*/ 33 h 3453"/>
                <a:gd name="T2" fmla="*/ 194 w 918"/>
                <a:gd name="T3" fmla="*/ 2285 h 3453"/>
                <a:gd name="T4" fmla="*/ 28 w 918"/>
                <a:gd name="T5" fmla="*/ 2803 h 3453"/>
                <a:gd name="T6" fmla="*/ 77 w 918"/>
                <a:gd name="T7" fmla="*/ 3144 h 3453"/>
                <a:gd name="T8" fmla="*/ 896 w 918"/>
                <a:gd name="T9" fmla="*/ 3353 h 3453"/>
                <a:gd name="T10" fmla="*/ 896 w 918"/>
                <a:gd name="T11" fmla="*/ 3308 h 3453"/>
                <a:gd name="T12" fmla="*/ 456 w 918"/>
                <a:gd name="T13" fmla="*/ 3155 h 3453"/>
                <a:gd name="T14" fmla="*/ 249 w 918"/>
                <a:gd name="T15" fmla="*/ 2811 h 3453"/>
                <a:gd name="T16" fmla="*/ 508 w 918"/>
                <a:gd name="T17" fmla="*/ 1881 h 3453"/>
                <a:gd name="T18" fmla="*/ 863 w 918"/>
                <a:gd name="T19" fmla="*/ 41 h 3453"/>
                <a:gd name="T20" fmla="*/ 804 w 918"/>
                <a:gd name="T21" fmla="*/ 33 h 3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8" h="3453">
                  <a:moveTo>
                    <a:pt x="804" y="33"/>
                  </a:moveTo>
                  <a:cubicBezTo>
                    <a:pt x="638" y="790"/>
                    <a:pt x="454" y="1554"/>
                    <a:pt x="194" y="2285"/>
                  </a:cubicBezTo>
                  <a:cubicBezTo>
                    <a:pt x="135" y="2454"/>
                    <a:pt x="68" y="2628"/>
                    <a:pt x="28" y="2803"/>
                  </a:cubicBezTo>
                  <a:cubicBezTo>
                    <a:pt x="2" y="2919"/>
                    <a:pt x="0" y="3046"/>
                    <a:pt x="77" y="3144"/>
                  </a:cubicBezTo>
                  <a:cubicBezTo>
                    <a:pt x="244" y="3354"/>
                    <a:pt x="652" y="3453"/>
                    <a:pt x="896" y="3353"/>
                  </a:cubicBezTo>
                  <a:cubicBezTo>
                    <a:pt x="918" y="3344"/>
                    <a:pt x="918" y="3317"/>
                    <a:pt x="896" y="3308"/>
                  </a:cubicBezTo>
                  <a:cubicBezTo>
                    <a:pt x="752" y="3250"/>
                    <a:pt x="598" y="3221"/>
                    <a:pt x="456" y="3155"/>
                  </a:cubicBezTo>
                  <a:cubicBezTo>
                    <a:pt x="294" y="3080"/>
                    <a:pt x="199" y="3001"/>
                    <a:pt x="249" y="2811"/>
                  </a:cubicBezTo>
                  <a:cubicBezTo>
                    <a:pt x="330" y="2499"/>
                    <a:pt x="430" y="2193"/>
                    <a:pt x="508" y="1881"/>
                  </a:cubicBezTo>
                  <a:cubicBezTo>
                    <a:pt x="661" y="1273"/>
                    <a:pt x="780" y="662"/>
                    <a:pt x="863" y="41"/>
                  </a:cubicBezTo>
                  <a:cubicBezTo>
                    <a:pt x="867" y="8"/>
                    <a:pt x="811" y="0"/>
                    <a:pt x="804" y="3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1" name="Freeform 338">
              <a:extLst>
                <a:ext uri="{FF2B5EF4-FFF2-40B4-BE49-F238E27FC236}">
                  <a16:creationId xmlns:a16="http://schemas.microsoft.com/office/drawing/2014/main" xmlns="" id="{54CD815A-46E4-4D71-897D-5A4F133BFD5E}"/>
                </a:ext>
              </a:extLst>
            </p:cNvPr>
            <p:cNvSpPr>
              <a:spLocks/>
            </p:cNvSpPr>
            <p:nvPr/>
          </p:nvSpPr>
          <p:spPr bwMode="auto">
            <a:xfrm>
              <a:off x="4432903" y="4814012"/>
              <a:ext cx="98425" cy="304800"/>
            </a:xfrm>
            <a:custGeom>
              <a:avLst/>
              <a:gdLst>
                <a:gd name="T0" fmla="*/ 349 w 474"/>
                <a:gd name="T1" fmla="*/ 71 h 1478"/>
                <a:gd name="T2" fmla="*/ 141 w 474"/>
                <a:gd name="T3" fmla="*/ 726 h 1478"/>
                <a:gd name="T4" fmla="*/ 54 w 474"/>
                <a:gd name="T5" fmla="*/ 1051 h 1478"/>
                <a:gd name="T6" fmla="*/ 6 w 474"/>
                <a:gd name="T7" fmla="*/ 1391 h 1478"/>
                <a:gd name="T8" fmla="*/ 122 w 474"/>
                <a:gd name="T9" fmla="*/ 1422 h 1478"/>
                <a:gd name="T10" fmla="*/ 240 w 474"/>
                <a:gd name="T11" fmla="*/ 1116 h 1478"/>
                <a:gd name="T12" fmla="*/ 325 w 474"/>
                <a:gd name="T13" fmla="*/ 777 h 1478"/>
                <a:gd name="T14" fmla="*/ 460 w 474"/>
                <a:gd name="T15" fmla="*/ 102 h 1478"/>
                <a:gd name="T16" fmla="*/ 349 w 474"/>
                <a:gd name="T17" fmla="*/ 71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4" h="1478">
                  <a:moveTo>
                    <a:pt x="349" y="71"/>
                  </a:moveTo>
                  <a:cubicBezTo>
                    <a:pt x="277" y="289"/>
                    <a:pt x="199" y="505"/>
                    <a:pt x="141" y="726"/>
                  </a:cubicBezTo>
                  <a:cubicBezTo>
                    <a:pt x="112" y="834"/>
                    <a:pt x="82" y="943"/>
                    <a:pt x="54" y="1051"/>
                  </a:cubicBezTo>
                  <a:cubicBezTo>
                    <a:pt x="26" y="1164"/>
                    <a:pt x="16" y="1276"/>
                    <a:pt x="6" y="1391"/>
                  </a:cubicBezTo>
                  <a:cubicBezTo>
                    <a:pt x="0" y="1451"/>
                    <a:pt x="97" y="1478"/>
                    <a:pt x="122" y="1422"/>
                  </a:cubicBezTo>
                  <a:cubicBezTo>
                    <a:pt x="166" y="1321"/>
                    <a:pt x="210" y="1224"/>
                    <a:pt x="240" y="1116"/>
                  </a:cubicBezTo>
                  <a:cubicBezTo>
                    <a:pt x="271" y="1004"/>
                    <a:pt x="297" y="890"/>
                    <a:pt x="325" y="777"/>
                  </a:cubicBezTo>
                  <a:cubicBezTo>
                    <a:pt x="381" y="555"/>
                    <a:pt x="417" y="327"/>
                    <a:pt x="460" y="102"/>
                  </a:cubicBezTo>
                  <a:cubicBezTo>
                    <a:pt x="474" y="30"/>
                    <a:pt x="372" y="0"/>
                    <a:pt x="349" y="71"/>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2" name="Freeform 339">
              <a:extLst>
                <a:ext uri="{FF2B5EF4-FFF2-40B4-BE49-F238E27FC236}">
                  <a16:creationId xmlns:a16="http://schemas.microsoft.com/office/drawing/2014/main" xmlns="" id="{B443319C-7AAE-4C73-8B33-284D5D32F008}"/>
                </a:ext>
              </a:extLst>
            </p:cNvPr>
            <p:cNvSpPr>
              <a:spLocks/>
            </p:cNvSpPr>
            <p:nvPr/>
          </p:nvSpPr>
          <p:spPr bwMode="auto">
            <a:xfrm>
              <a:off x="4624991" y="4266324"/>
              <a:ext cx="500063" cy="390525"/>
            </a:xfrm>
            <a:custGeom>
              <a:avLst/>
              <a:gdLst>
                <a:gd name="T0" fmla="*/ 27 w 2436"/>
                <a:gd name="T1" fmla="*/ 382 h 1896"/>
                <a:gd name="T2" fmla="*/ 215 w 2436"/>
                <a:gd name="T3" fmla="*/ 733 h 1896"/>
                <a:gd name="T4" fmla="*/ 514 w 2436"/>
                <a:gd name="T5" fmla="*/ 1114 h 1896"/>
                <a:gd name="T6" fmla="*/ 830 w 2436"/>
                <a:gd name="T7" fmla="*/ 1505 h 1896"/>
                <a:gd name="T8" fmla="*/ 1181 w 2436"/>
                <a:gd name="T9" fmla="*/ 1861 h 1896"/>
                <a:gd name="T10" fmla="*/ 1293 w 2436"/>
                <a:gd name="T11" fmla="*/ 1847 h 1896"/>
                <a:gd name="T12" fmla="*/ 1835 w 2436"/>
                <a:gd name="T13" fmla="*/ 887 h 1896"/>
                <a:gd name="T14" fmla="*/ 2158 w 2436"/>
                <a:gd name="T15" fmla="*/ 456 h 1896"/>
                <a:gd name="T16" fmla="*/ 2324 w 2436"/>
                <a:gd name="T17" fmla="*/ 245 h 1896"/>
                <a:gd name="T18" fmla="*/ 2414 w 2436"/>
                <a:gd name="T19" fmla="*/ 35 h 1896"/>
                <a:gd name="T20" fmla="*/ 2374 w 2436"/>
                <a:gd name="T21" fmla="*/ 4 h 1896"/>
                <a:gd name="T22" fmla="*/ 2185 w 2436"/>
                <a:gd name="T23" fmla="*/ 138 h 1896"/>
                <a:gd name="T24" fmla="*/ 1995 w 2436"/>
                <a:gd name="T25" fmla="*/ 370 h 1896"/>
                <a:gd name="T26" fmla="*/ 1681 w 2436"/>
                <a:gd name="T27" fmla="*/ 797 h 1896"/>
                <a:gd name="T28" fmla="*/ 1162 w 2436"/>
                <a:gd name="T29" fmla="*/ 1792 h 1896"/>
                <a:gd name="T30" fmla="*/ 1282 w 2436"/>
                <a:gd name="T31" fmla="*/ 1760 h 1896"/>
                <a:gd name="T32" fmla="*/ 988 w 2436"/>
                <a:gd name="T33" fmla="*/ 1326 h 1896"/>
                <a:gd name="T34" fmla="*/ 693 w 2436"/>
                <a:gd name="T35" fmla="*/ 968 h 1896"/>
                <a:gd name="T36" fmla="*/ 383 w 2436"/>
                <a:gd name="T37" fmla="*/ 603 h 1896"/>
                <a:gd name="T38" fmla="*/ 76 w 2436"/>
                <a:gd name="T39" fmla="*/ 344 h 1896"/>
                <a:gd name="T40" fmla="*/ 27 w 2436"/>
                <a:gd name="T41" fmla="*/ 382 h 1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6" h="1896">
                  <a:moveTo>
                    <a:pt x="27" y="382"/>
                  </a:moveTo>
                  <a:cubicBezTo>
                    <a:pt x="0" y="515"/>
                    <a:pt x="140" y="635"/>
                    <a:pt x="215" y="733"/>
                  </a:cubicBezTo>
                  <a:cubicBezTo>
                    <a:pt x="313" y="861"/>
                    <a:pt x="413" y="988"/>
                    <a:pt x="514" y="1114"/>
                  </a:cubicBezTo>
                  <a:cubicBezTo>
                    <a:pt x="619" y="1245"/>
                    <a:pt x="720" y="1380"/>
                    <a:pt x="830" y="1505"/>
                  </a:cubicBezTo>
                  <a:cubicBezTo>
                    <a:pt x="940" y="1631"/>
                    <a:pt x="1078" y="1731"/>
                    <a:pt x="1181" y="1861"/>
                  </a:cubicBezTo>
                  <a:cubicBezTo>
                    <a:pt x="1207" y="1896"/>
                    <a:pt x="1276" y="1886"/>
                    <a:pt x="1293" y="1847"/>
                  </a:cubicBezTo>
                  <a:cubicBezTo>
                    <a:pt x="1444" y="1510"/>
                    <a:pt x="1625" y="1191"/>
                    <a:pt x="1835" y="887"/>
                  </a:cubicBezTo>
                  <a:cubicBezTo>
                    <a:pt x="1937" y="739"/>
                    <a:pt x="2046" y="596"/>
                    <a:pt x="2158" y="456"/>
                  </a:cubicBezTo>
                  <a:cubicBezTo>
                    <a:pt x="2214" y="386"/>
                    <a:pt x="2269" y="316"/>
                    <a:pt x="2324" y="245"/>
                  </a:cubicBezTo>
                  <a:cubicBezTo>
                    <a:pt x="2373" y="181"/>
                    <a:pt x="2436" y="120"/>
                    <a:pt x="2414" y="35"/>
                  </a:cubicBezTo>
                  <a:cubicBezTo>
                    <a:pt x="2410" y="17"/>
                    <a:pt x="2392" y="5"/>
                    <a:pt x="2374" y="4"/>
                  </a:cubicBezTo>
                  <a:cubicBezTo>
                    <a:pt x="2288" y="0"/>
                    <a:pt x="2237" y="78"/>
                    <a:pt x="2185" y="138"/>
                  </a:cubicBezTo>
                  <a:cubicBezTo>
                    <a:pt x="2119" y="213"/>
                    <a:pt x="2057" y="291"/>
                    <a:pt x="1995" y="370"/>
                  </a:cubicBezTo>
                  <a:cubicBezTo>
                    <a:pt x="1886" y="509"/>
                    <a:pt x="1780" y="650"/>
                    <a:pt x="1681" y="797"/>
                  </a:cubicBezTo>
                  <a:cubicBezTo>
                    <a:pt x="1469" y="1107"/>
                    <a:pt x="1303" y="1444"/>
                    <a:pt x="1162" y="1792"/>
                  </a:cubicBezTo>
                  <a:cubicBezTo>
                    <a:pt x="1202" y="1781"/>
                    <a:pt x="1242" y="1770"/>
                    <a:pt x="1282" y="1760"/>
                  </a:cubicBezTo>
                  <a:cubicBezTo>
                    <a:pt x="1170" y="1627"/>
                    <a:pt x="1096" y="1464"/>
                    <a:pt x="988" y="1326"/>
                  </a:cubicBezTo>
                  <a:cubicBezTo>
                    <a:pt x="893" y="1204"/>
                    <a:pt x="791" y="1087"/>
                    <a:pt x="693" y="968"/>
                  </a:cubicBezTo>
                  <a:cubicBezTo>
                    <a:pt x="591" y="845"/>
                    <a:pt x="488" y="724"/>
                    <a:pt x="383" y="603"/>
                  </a:cubicBezTo>
                  <a:cubicBezTo>
                    <a:pt x="304" y="512"/>
                    <a:pt x="210" y="344"/>
                    <a:pt x="76" y="344"/>
                  </a:cubicBezTo>
                  <a:cubicBezTo>
                    <a:pt x="55" y="344"/>
                    <a:pt x="31" y="360"/>
                    <a:pt x="27" y="38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3" name="Freeform 340">
              <a:extLst>
                <a:ext uri="{FF2B5EF4-FFF2-40B4-BE49-F238E27FC236}">
                  <a16:creationId xmlns:a16="http://schemas.microsoft.com/office/drawing/2014/main" xmlns="" id="{60DF202D-8861-490C-B827-FFFF6D2D4EBA}"/>
                </a:ext>
              </a:extLst>
            </p:cNvPr>
            <p:cNvSpPr>
              <a:spLocks/>
            </p:cNvSpPr>
            <p:nvPr/>
          </p:nvSpPr>
          <p:spPr bwMode="auto">
            <a:xfrm>
              <a:off x="4788503" y="4610812"/>
              <a:ext cx="155575" cy="195263"/>
            </a:xfrm>
            <a:custGeom>
              <a:avLst/>
              <a:gdLst>
                <a:gd name="T0" fmla="*/ 355 w 760"/>
                <a:gd name="T1" fmla="*/ 383 h 951"/>
                <a:gd name="T2" fmla="*/ 386 w 760"/>
                <a:gd name="T3" fmla="*/ 353 h 951"/>
                <a:gd name="T4" fmla="*/ 407 w 760"/>
                <a:gd name="T5" fmla="*/ 348 h 951"/>
                <a:gd name="T6" fmla="*/ 411 w 760"/>
                <a:gd name="T7" fmla="*/ 348 h 951"/>
                <a:gd name="T8" fmla="*/ 437 w 760"/>
                <a:gd name="T9" fmla="*/ 348 h 951"/>
                <a:gd name="T10" fmla="*/ 449 w 760"/>
                <a:gd name="T11" fmla="*/ 352 h 951"/>
                <a:gd name="T12" fmla="*/ 475 w 760"/>
                <a:gd name="T13" fmla="*/ 368 h 951"/>
                <a:gd name="T14" fmla="*/ 489 w 760"/>
                <a:gd name="T15" fmla="*/ 382 h 951"/>
                <a:gd name="T16" fmla="*/ 493 w 760"/>
                <a:gd name="T17" fmla="*/ 388 h 951"/>
                <a:gd name="T18" fmla="*/ 504 w 760"/>
                <a:gd name="T19" fmla="*/ 405 h 951"/>
                <a:gd name="T20" fmla="*/ 512 w 760"/>
                <a:gd name="T21" fmla="*/ 419 h 951"/>
                <a:gd name="T22" fmla="*/ 524 w 760"/>
                <a:gd name="T23" fmla="*/ 457 h 951"/>
                <a:gd name="T24" fmla="*/ 528 w 760"/>
                <a:gd name="T25" fmla="*/ 474 h 951"/>
                <a:gd name="T26" fmla="*/ 530 w 760"/>
                <a:gd name="T27" fmla="*/ 487 h 951"/>
                <a:gd name="T28" fmla="*/ 530 w 760"/>
                <a:gd name="T29" fmla="*/ 532 h 951"/>
                <a:gd name="T30" fmla="*/ 530 w 760"/>
                <a:gd name="T31" fmla="*/ 536 h 951"/>
                <a:gd name="T32" fmla="*/ 524 w 760"/>
                <a:gd name="T33" fmla="*/ 566 h 951"/>
                <a:gd name="T34" fmla="*/ 498 w 760"/>
                <a:gd name="T35" fmla="*/ 629 h 951"/>
                <a:gd name="T36" fmla="*/ 485 w 760"/>
                <a:gd name="T37" fmla="*/ 650 h 951"/>
                <a:gd name="T38" fmla="*/ 482 w 760"/>
                <a:gd name="T39" fmla="*/ 653 h 951"/>
                <a:gd name="T40" fmla="*/ 469 w 760"/>
                <a:gd name="T41" fmla="*/ 668 h 951"/>
                <a:gd name="T42" fmla="*/ 459 w 760"/>
                <a:gd name="T43" fmla="*/ 678 h 951"/>
                <a:gd name="T44" fmla="*/ 428 w 760"/>
                <a:gd name="T45" fmla="*/ 697 h 951"/>
                <a:gd name="T46" fmla="*/ 426 w 760"/>
                <a:gd name="T47" fmla="*/ 698 h 951"/>
                <a:gd name="T48" fmla="*/ 404 w 760"/>
                <a:gd name="T49" fmla="*/ 705 h 951"/>
                <a:gd name="T50" fmla="*/ 386 w 760"/>
                <a:gd name="T51" fmla="*/ 709 h 951"/>
                <a:gd name="T52" fmla="*/ 380 w 760"/>
                <a:gd name="T53" fmla="*/ 709 h 951"/>
                <a:gd name="T54" fmla="*/ 362 w 760"/>
                <a:gd name="T55" fmla="*/ 709 h 951"/>
                <a:gd name="T56" fmla="*/ 352 w 760"/>
                <a:gd name="T57" fmla="*/ 709 h 951"/>
                <a:gd name="T58" fmla="*/ 316 w 760"/>
                <a:gd name="T59" fmla="*/ 700 h 951"/>
                <a:gd name="T60" fmla="*/ 315 w 760"/>
                <a:gd name="T61" fmla="*/ 700 h 951"/>
                <a:gd name="T62" fmla="*/ 299 w 760"/>
                <a:gd name="T63" fmla="*/ 692 h 951"/>
                <a:gd name="T64" fmla="*/ 287 w 760"/>
                <a:gd name="T65" fmla="*/ 684 h 951"/>
                <a:gd name="T66" fmla="*/ 280 w 760"/>
                <a:gd name="T67" fmla="*/ 677 h 951"/>
                <a:gd name="T68" fmla="*/ 274 w 760"/>
                <a:gd name="T69" fmla="*/ 671 h 951"/>
                <a:gd name="T70" fmla="*/ 260 w 760"/>
                <a:gd name="T71" fmla="*/ 649 h 951"/>
                <a:gd name="T72" fmla="*/ 256 w 760"/>
                <a:gd name="T73" fmla="*/ 640 h 951"/>
                <a:gd name="T74" fmla="*/ 250 w 760"/>
                <a:gd name="T75" fmla="*/ 620 h 951"/>
                <a:gd name="T76" fmla="*/ 246 w 760"/>
                <a:gd name="T77" fmla="*/ 600 h 951"/>
                <a:gd name="T78" fmla="*/ 245 w 760"/>
                <a:gd name="T79" fmla="*/ 595 h 951"/>
                <a:gd name="T80" fmla="*/ 248 w 760"/>
                <a:gd name="T81" fmla="*/ 500 h 951"/>
                <a:gd name="T82" fmla="*/ 290 w 760"/>
                <a:gd name="T83" fmla="*/ 331 h 951"/>
                <a:gd name="T84" fmla="*/ 297 w 760"/>
                <a:gd name="T85" fmla="*/ 313 h 951"/>
                <a:gd name="T86" fmla="*/ 297 w 760"/>
                <a:gd name="T87" fmla="*/ 313 h 951"/>
                <a:gd name="T88" fmla="*/ 303 w 760"/>
                <a:gd name="T89" fmla="*/ 300 h 951"/>
                <a:gd name="T90" fmla="*/ 325 w 760"/>
                <a:gd name="T91" fmla="*/ 257 h 951"/>
                <a:gd name="T92" fmla="*/ 350 w 760"/>
                <a:gd name="T93" fmla="*/ 218 h 951"/>
                <a:gd name="T94" fmla="*/ 352 w 760"/>
                <a:gd name="T95" fmla="*/ 214 h 951"/>
                <a:gd name="T96" fmla="*/ 369 w 760"/>
                <a:gd name="T97" fmla="*/ 193 h 951"/>
                <a:gd name="T98" fmla="*/ 490 w 760"/>
                <a:gd name="T99" fmla="*/ 104 h 951"/>
                <a:gd name="T100" fmla="*/ 499 w 760"/>
                <a:gd name="T101" fmla="*/ 36 h 951"/>
                <a:gd name="T102" fmla="*/ 282 w 760"/>
                <a:gd name="T103" fmla="*/ 45 h 951"/>
                <a:gd name="T104" fmla="*/ 131 w 760"/>
                <a:gd name="T105" fmla="*/ 238 h 951"/>
                <a:gd name="T106" fmla="*/ 97 w 760"/>
                <a:gd name="T107" fmla="*/ 763 h 951"/>
                <a:gd name="T108" fmla="*/ 589 w 760"/>
                <a:gd name="T109" fmla="*/ 830 h 951"/>
                <a:gd name="T110" fmla="*/ 670 w 760"/>
                <a:gd name="T111" fmla="*/ 331 h 951"/>
                <a:gd name="T112" fmla="*/ 420 w 760"/>
                <a:gd name="T113" fmla="*/ 181 h 951"/>
                <a:gd name="T114" fmla="*/ 224 w 760"/>
                <a:gd name="T115" fmla="*/ 365 h 951"/>
                <a:gd name="T116" fmla="*/ 282 w 760"/>
                <a:gd name="T117" fmla="*/ 431 h 951"/>
                <a:gd name="T118" fmla="*/ 355 w 760"/>
                <a:gd name="T119" fmla="*/ 383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0" h="951">
                  <a:moveTo>
                    <a:pt x="355" y="383"/>
                  </a:moveTo>
                  <a:cubicBezTo>
                    <a:pt x="360" y="368"/>
                    <a:pt x="369" y="361"/>
                    <a:pt x="386" y="353"/>
                  </a:cubicBezTo>
                  <a:cubicBezTo>
                    <a:pt x="379" y="356"/>
                    <a:pt x="402" y="349"/>
                    <a:pt x="407" y="348"/>
                  </a:cubicBezTo>
                  <a:cubicBezTo>
                    <a:pt x="395" y="350"/>
                    <a:pt x="409" y="348"/>
                    <a:pt x="411" y="348"/>
                  </a:cubicBezTo>
                  <a:cubicBezTo>
                    <a:pt x="420" y="347"/>
                    <a:pt x="428" y="347"/>
                    <a:pt x="437" y="348"/>
                  </a:cubicBezTo>
                  <a:cubicBezTo>
                    <a:pt x="426" y="347"/>
                    <a:pt x="450" y="352"/>
                    <a:pt x="449" y="352"/>
                  </a:cubicBezTo>
                  <a:cubicBezTo>
                    <a:pt x="463" y="358"/>
                    <a:pt x="468" y="362"/>
                    <a:pt x="475" y="368"/>
                  </a:cubicBezTo>
                  <a:cubicBezTo>
                    <a:pt x="480" y="373"/>
                    <a:pt x="485" y="378"/>
                    <a:pt x="489" y="382"/>
                  </a:cubicBezTo>
                  <a:cubicBezTo>
                    <a:pt x="489" y="383"/>
                    <a:pt x="499" y="395"/>
                    <a:pt x="493" y="388"/>
                  </a:cubicBezTo>
                  <a:cubicBezTo>
                    <a:pt x="497" y="393"/>
                    <a:pt x="501" y="399"/>
                    <a:pt x="504" y="405"/>
                  </a:cubicBezTo>
                  <a:cubicBezTo>
                    <a:pt x="504" y="404"/>
                    <a:pt x="516" y="429"/>
                    <a:pt x="512" y="419"/>
                  </a:cubicBezTo>
                  <a:cubicBezTo>
                    <a:pt x="517" y="431"/>
                    <a:pt x="521" y="444"/>
                    <a:pt x="524" y="457"/>
                  </a:cubicBezTo>
                  <a:cubicBezTo>
                    <a:pt x="524" y="454"/>
                    <a:pt x="530" y="486"/>
                    <a:pt x="528" y="474"/>
                  </a:cubicBezTo>
                  <a:cubicBezTo>
                    <a:pt x="527" y="464"/>
                    <a:pt x="529" y="485"/>
                    <a:pt x="530" y="487"/>
                  </a:cubicBezTo>
                  <a:cubicBezTo>
                    <a:pt x="531" y="502"/>
                    <a:pt x="530" y="517"/>
                    <a:pt x="530" y="532"/>
                  </a:cubicBezTo>
                  <a:cubicBezTo>
                    <a:pt x="530" y="534"/>
                    <a:pt x="528" y="551"/>
                    <a:pt x="530" y="536"/>
                  </a:cubicBezTo>
                  <a:cubicBezTo>
                    <a:pt x="528" y="546"/>
                    <a:pt x="526" y="556"/>
                    <a:pt x="524" y="566"/>
                  </a:cubicBezTo>
                  <a:cubicBezTo>
                    <a:pt x="515" y="602"/>
                    <a:pt x="515" y="599"/>
                    <a:pt x="498" y="629"/>
                  </a:cubicBezTo>
                  <a:cubicBezTo>
                    <a:pt x="493" y="636"/>
                    <a:pt x="489" y="643"/>
                    <a:pt x="485" y="650"/>
                  </a:cubicBezTo>
                  <a:cubicBezTo>
                    <a:pt x="483" y="653"/>
                    <a:pt x="473" y="665"/>
                    <a:pt x="482" y="653"/>
                  </a:cubicBezTo>
                  <a:cubicBezTo>
                    <a:pt x="478" y="658"/>
                    <a:pt x="474" y="663"/>
                    <a:pt x="469" y="668"/>
                  </a:cubicBezTo>
                  <a:cubicBezTo>
                    <a:pt x="469" y="668"/>
                    <a:pt x="446" y="688"/>
                    <a:pt x="459" y="678"/>
                  </a:cubicBezTo>
                  <a:cubicBezTo>
                    <a:pt x="449" y="686"/>
                    <a:pt x="438" y="691"/>
                    <a:pt x="428" y="697"/>
                  </a:cubicBezTo>
                  <a:cubicBezTo>
                    <a:pt x="411" y="707"/>
                    <a:pt x="422" y="699"/>
                    <a:pt x="426" y="698"/>
                  </a:cubicBezTo>
                  <a:cubicBezTo>
                    <a:pt x="419" y="700"/>
                    <a:pt x="412" y="703"/>
                    <a:pt x="404" y="705"/>
                  </a:cubicBezTo>
                  <a:cubicBezTo>
                    <a:pt x="398" y="706"/>
                    <a:pt x="392" y="708"/>
                    <a:pt x="386" y="709"/>
                  </a:cubicBezTo>
                  <a:cubicBezTo>
                    <a:pt x="370" y="712"/>
                    <a:pt x="408" y="710"/>
                    <a:pt x="380" y="709"/>
                  </a:cubicBezTo>
                  <a:cubicBezTo>
                    <a:pt x="374" y="709"/>
                    <a:pt x="368" y="709"/>
                    <a:pt x="362" y="709"/>
                  </a:cubicBezTo>
                  <a:cubicBezTo>
                    <a:pt x="357" y="709"/>
                    <a:pt x="331" y="706"/>
                    <a:pt x="352" y="709"/>
                  </a:cubicBezTo>
                  <a:cubicBezTo>
                    <a:pt x="340" y="707"/>
                    <a:pt x="328" y="704"/>
                    <a:pt x="316" y="700"/>
                  </a:cubicBezTo>
                  <a:cubicBezTo>
                    <a:pt x="299" y="695"/>
                    <a:pt x="311" y="698"/>
                    <a:pt x="315" y="700"/>
                  </a:cubicBezTo>
                  <a:cubicBezTo>
                    <a:pt x="310" y="698"/>
                    <a:pt x="304" y="695"/>
                    <a:pt x="299" y="692"/>
                  </a:cubicBezTo>
                  <a:cubicBezTo>
                    <a:pt x="300" y="692"/>
                    <a:pt x="276" y="676"/>
                    <a:pt x="287" y="684"/>
                  </a:cubicBezTo>
                  <a:cubicBezTo>
                    <a:pt x="296" y="691"/>
                    <a:pt x="282" y="679"/>
                    <a:pt x="280" y="677"/>
                  </a:cubicBezTo>
                  <a:cubicBezTo>
                    <a:pt x="277" y="674"/>
                    <a:pt x="265" y="660"/>
                    <a:pt x="274" y="671"/>
                  </a:cubicBezTo>
                  <a:cubicBezTo>
                    <a:pt x="269" y="664"/>
                    <a:pt x="264" y="657"/>
                    <a:pt x="260" y="649"/>
                  </a:cubicBezTo>
                  <a:cubicBezTo>
                    <a:pt x="252" y="634"/>
                    <a:pt x="266" y="669"/>
                    <a:pt x="256" y="640"/>
                  </a:cubicBezTo>
                  <a:cubicBezTo>
                    <a:pt x="254" y="633"/>
                    <a:pt x="252" y="627"/>
                    <a:pt x="250" y="620"/>
                  </a:cubicBezTo>
                  <a:cubicBezTo>
                    <a:pt x="248" y="613"/>
                    <a:pt x="247" y="607"/>
                    <a:pt x="246" y="600"/>
                  </a:cubicBezTo>
                  <a:cubicBezTo>
                    <a:pt x="248" y="614"/>
                    <a:pt x="245" y="597"/>
                    <a:pt x="245" y="595"/>
                  </a:cubicBezTo>
                  <a:cubicBezTo>
                    <a:pt x="243" y="564"/>
                    <a:pt x="245" y="524"/>
                    <a:pt x="248" y="500"/>
                  </a:cubicBezTo>
                  <a:cubicBezTo>
                    <a:pt x="254" y="451"/>
                    <a:pt x="271" y="385"/>
                    <a:pt x="290" y="331"/>
                  </a:cubicBezTo>
                  <a:cubicBezTo>
                    <a:pt x="292" y="325"/>
                    <a:pt x="295" y="319"/>
                    <a:pt x="297" y="313"/>
                  </a:cubicBezTo>
                  <a:cubicBezTo>
                    <a:pt x="299" y="308"/>
                    <a:pt x="299" y="307"/>
                    <a:pt x="297" y="313"/>
                  </a:cubicBezTo>
                  <a:cubicBezTo>
                    <a:pt x="299" y="309"/>
                    <a:pt x="301" y="304"/>
                    <a:pt x="303" y="300"/>
                  </a:cubicBezTo>
                  <a:cubicBezTo>
                    <a:pt x="310" y="285"/>
                    <a:pt x="317" y="271"/>
                    <a:pt x="325" y="257"/>
                  </a:cubicBezTo>
                  <a:cubicBezTo>
                    <a:pt x="332" y="244"/>
                    <a:pt x="341" y="231"/>
                    <a:pt x="350" y="218"/>
                  </a:cubicBezTo>
                  <a:cubicBezTo>
                    <a:pt x="358" y="206"/>
                    <a:pt x="343" y="226"/>
                    <a:pt x="352" y="214"/>
                  </a:cubicBezTo>
                  <a:cubicBezTo>
                    <a:pt x="358" y="207"/>
                    <a:pt x="364" y="200"/>
                    <a:pt x="369" y="193"/>
                  </a:cubicBezTo>
                  <a:cubicBezTo>
                    <a:pt x="406" y="150"/>
                    <a:pt x="436" y="120"/>
                    <a:pt x="490" y="104"/>
                  </a:cubicBezTo>
                  <a:cubicBezTo>
                    <a:pt x="520" y="95"/>
                    <a:pt x="527" y="52"/>
                    <a:pt x="499" y="36"/>
                  </a:cubicBezTo>
                  <a:cubicBezTo>
                    <a:pt x="434" y="0"/>
                    <a:pt x="343" y="3"/>
                    <a:pt x="282" y="45"/>
                  </a:cubicBezTo>
                  <a:cubicBezTo>
                    <a:pt x="214" y="92"/>
                    <a:pt x="166" y="164"/>
                    <a:pt x="131" y="238"/>
                  </a:cubicBezTo>
                  <a:cubicBezTo>
                    <a:pt x="59" y="393"/>
                    <a:pt x="0" y="606"/>
                    <a:pt x="97" y="763"/>
                  </a:cubicBezTo>
                  <a:cubicBezTo>
                    <a:pt x="201" y="932"/>
                    <a:pt x="441" y="951"/>
                    <a:pt x="589" y="830"/>
                  </a:cubicBezTo>
                  <a:cubicBezTo>
                    <a:pt x="733" y="713"/>
                    <a:pt x="760" y="489"/>
                    <a:pt x="670" y="331"/>
                  </a:cubicBezTo>
                  <a:cubicBezTo>
                    <a:pt x="619" y="243"/>
                    <a:pt x="525" y="173"/>
                    <a:pt x="420" y="181"/>
                  </a:cubicBezTo>
                  <a:cubicBezTo>
                    <a:pt x="317" y="190"/>
                    <a:pt x="237" y="263"/>
                    <a:pt x="224" y="365"/>
                  </a:cubicBezTo>
                  <a:cubicBezTo>
                    <a:pt x="220" y="398"/>
                    <a:pt x="252" y="427"/>
                    <a:pt x="282" y="431"/>
                  </a:cubicBezTo>
                  <a:cubicBezTo>
                    <a:pt x="316" y="435"/>
                    <a:pt x="345" y="415"/>
                    <a:pt x="355" y="3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4" name="Freeform 341">
              <a:extLst>
                <a:ext uri="{FF2B5EF4-FFF2-40B4-BE49-F238E27FC236}">
                  <a16:creationId xmlns:a16="http://schemas.microsoft.com/office/drawing/2014/main" xmlns="" id="{0A6E735E-31ED-4C8E-B162-FB0570F96E20}"/>
                </a:ext>
              </a:extLst>
            </p:cNvPr>
            <p:cNvSpPr>
              <a:spLocks/>
            </p:cNvSpPr>
            <p:nvPr/>
          </p:nvSpPr>
          <p:spPr bwMode="auto">
            <a:xfrm>
              <a:off x="5739416" y="2578812"/>
              <a:ext cx="50800" cy="322263"/>
            </a:xfrm>
            <a:custGeom>
              <a:avLst/>
              <a:gdLst>
                <a:gd name="T0" fmla="*/ 55 w 250"/>
                <a:gd name="T1" fmla="*/ 8 h 1564"/>
                <a:gd name="T2" fmla="*/ 144 w 250"/>
                <a:gd name="T3" fmla="*/ 776 h 1564"/>
                <a:gd name="T4" fmla="*/ 97 w 250"/>
                <a:gd name="T5" fmla="*/ 1150 h 1564"/>
                <a:gd name="T6" fmla="*/ 6 w 250"/>
                <a:gd name="T7" fmla="*/ 1516 h 1564"/>
                <a:gd name="T8" fmla="*/ 82 w 250"/>
                <a:gd name="T9" fmla="*/ 1537 h 1564"/>
                <a:gd name="T10" fmla="*/ 215 w 250"/>
                <a:gd name="T11" fmla="*/ 1156 h 1564"/>
                <a:gd name="T12" fmla="*/ 248 w 250"/>
                <a:gd name="T13" fmla="*/ 763 h 1564"/>
                <a:gd name="T14" fmla="*/ 64 w 250"/>
                <a:gd name="T15" fmla="*/ 4 h 1564"/>
                <a:gd name="T16" fmla="*/ 55 w 250"/>
                <a:gd name="T17" fmla="*/ 8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1564">
                  <a:moveTo>
                    <a:pt x="55" y="8"/>
                  </a:moveTo>
                  <a:cubicBezTo>
                    <a:pt x="97" y="264"/>
                    <a:pt x="153" y="515"/>
                    <a:pt x="144" y="776"/>
                  </a:cubicBezTo>
                  <a:cubicBezTo>
                    <a:pt x="139" y="902"/>
                    <a:pt x="121" y="1026"/>
                    <a:pt x="97" y="1150"/>
                  </a:cubicBezTo>
                  <a:cubicBezTo>
                    <a:pt x="73" y="1273"/>
                    <a:pt x="22" y="1393"/>
                    <a:pt x="6" y="1516"/>
                  </a:cubicBezTo>
                  <a:cubicBezTo>
                    <a:pt x="0" y="1561"/>
                    <a:pt x="61" y="1564"/>
                    <a:pt x="82" y="1537"/>
                  </a:cubicBezTo>
                  <a:cubicBezTo>
                    <a:pt x="158" y="1432"/>
                    <a:pt x="190" y="1280"/>
                    <a:pt x="215" y="1156"/>
                  </a:cubicBezTo>
                  <a:cubicBezTo>
                    <a:pt x="241" y="1027"/>
                    <a:pt x="250" y="894"/>
                    <a:pt x="248" y="763"/>
                  </a:cubicBezTo>
                  <a:cubicBezTo>
                    <a:pt x="245" y="503"/>
                    <a:pt x="205" y="227"/>
                    <a:pt x="64" y="4"/>
                  </a:cubicBezTo>
                  <a:cubicBezTo>
                    <a:pt x="61" y="0"/>
                    <a:pt x="54" y="3"/>
                    <a:pt x="55" y="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5" name="Freeform 342">
              <a:extLst>
                <a:ext uri="{FF2B5EF4-FFF2-40B4-BE49-F238E27FC236}">
                  <a16:creationId xmlns:a16="http://schemas.microsoft.com/office/drawing/2014/main" xmlns="" id="{46FF5FC3-2578-4A1A-9D31-2E9DB80FB978}"/>
                </a:ext>
              </a:extLst>
            </p:cNvPr>
            <p:cNvSpPr>
              <a:spLocks/>
            </p:cNvSpPr>
            <p:nvPr/>
          </p:nvSpPr>
          <p:spPr bwMode="auto">
            <a:xfrm>
              <a:off x="3632803" y="2508962"/>
              <a:ext cx="201613" cy="566738"/>
            </a:xfrm>
            <a:custGeom>
              <a:avLst/>
              <a:gdLst>
                <a:gd name="T0" fmla="*/ 888 w 982"/>
                <a:gd name="T1" fmla="*/ 59 h 2758"/>
                <a:gd name="T2" fmla="*/ 556 w 982"/>
                <a:gd name="T3" fmla="*/ 1434 h 2758"/>
                <a:gd name="T4" fmla="*/ 287 w 982"/>
                <a:gd name="T5" fmla="*/ 2086 h 2758"/>
                <a:gd name="T6" fmla="*/ 11 w 982"/>
                <a:gd name="T7" fmla="*/ 2697 h 2758"/>
                <a:gd name="T8" fmla="*/ 74 w 982"/>
                <a:gd name="T9" fmla="*/ 2733 h 2758"/>
                <a:gd name="T10" fmla="*/ 456 w 982"/>
                <a:gd name="T11" fmla="*/ 2131 h 2758"/>
                <a:gd name="T12" fmla="*/ 712 w 982"/>
                <a:gd name="T13" fmla="*/ 1477 h 2758"/>
                <a:gd name="T14" fmla="*/ 978 w 982"/>
                <a:gd name="T15" fmla="*/ 59 h 2758"/>
                <a:gd name="T16" fmla="*/ 888 w 982"/>
                <a:gd name="T17" fmla="*/ 59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2" h="2758">
                  <a:moveTo>
                    <a:pt x="888" y="59"/>
                  </a:moveTo>
                  <a:cubicBezTo>
                    <a:pt x="827" y="527"/>
                    <a:pt x="712" y="990"/>
                    <a:pt x="556" y="1434"/>
                  </a:cubicBezTo>
                  <a:cubicBezTo>
                    <a:pt x="479" y="1657"/>
                    <a:pt x="385" y="1872"/>
                    <a:pt x="287" y="2086"/>
                  </a:cubicBezTo>
                  <a:cubicBezTo>
                    <a:pt x="195" y="2288"/>
                    <a:pt x="75" y="2484"/>
                    <a:pt x="11" y="2697"/>
                  </a:cubicBezTo>
                  <a:cubicBezTo>
                    <a:pt x="0" y="2733"/>
                    <a:pt x="47" y="2758"/>
                    <a:pt x="74" y="2733"/>
                  </a:cubicBezTo>
                  <a:cubicBezTo>
                    <a:pt x="243" y="2570"/>
                    <a:pt x="356" y="2341"/>
                    <a:pt x="456" y="2131"/>
                  </a:cubicBezTo>
                  <a:cubicBezTo>
                    <a:pt x="557" y="1920"/>
                    <a:pt x="640" y="1699"/>
                    <a:pt x="712" y="1477"/>
                  </a:cubicBezTo>
                  <a:cubicBezTo>
                    <a:pt x="863" y="1017"/>
                    <a:pt x="947" y="542"/>
                    <a:pt x="978" y="59"/>
                  </a:cubicBezTo>
                  <a:cubicBezTo>
                    <a:pt x="982" y="0"/>
                    <a:pt x="895" y="3"/>
                    <a:pt x="888" y="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6" name="Freeform 343">
              <a:extLst>
                <a:ext uri="{FF2B5EF4-FFF2-40B4-BE49-F238E27FC236}">
                  <a16:creationId xmlns:a16="http://schemas.microsoft.com/office/drawing/2014/main" xmlns="" id="{96CB1F22-F236-4D31-B699-A119CE434C4E}"/>
                </a:ext>
              </a:extLst>
            </p:cNvPr>
            <p:cNvSpPr>
              <a:spLocks/>
            </p:cNvSpPr>
            <p:nvPr/>
          </p:nvSpPr>
          <p:spPr bwMode="auto">
            <a:xfrm>
              <a:off x="3545491" y="2672474"/>
              <a:ext cx="50800" cy="360363"/>
            </a:xfrm>
            <a:custGeom>
              <a:avLst/>
              <a:gdLst>
                <a:gd name="T0" fmla="*/ 164 w 246"/>
                <a:gd name="T1" fmla="*/ 50 h 1756"/>
                <a:gd name="T2" fmla="*/ 72 w 246"/>
                <a:gd name="T3" fmla="*/ 885 h 1756"/>
                <a:gd name="T4" fmla="*/ 19 w 246"/>
                <a:gd name="T5" fmla="*/ 1719 h 1756"/>
                <a:gd name="T6" fmla="*/ 71 w 246"/>
                <a:gd name="T7" fmla="*/ 1726 h 1756"/>
                <a:gd name="T8" fmla="*/ 176 w 246"/>
                <a:gd name="T9" fmla="*/ 901 h 1756"/>
                <a:gd name="T10" fmla="*/ 242 w 246"/>
                <a:gd name="T11" fmla="*/ 50 h 1756"/>
                <a:gd name="T12" fmla="*/ 164 w 246"/>
                <a:gd name="T13" fmla="*/ 50 h 1756"/>
              </a:gdLst>
              <a:ahLst/>
              <a:cxnLst>
                <a:cxn ang="0">
                  <a:pos x="T0" y="T1"/>
                </a:cxn>
                <a:cxn ang="0">
                  <a:pos x="T2" y="T3"/>
                </a:cxn>
                <a:cxn ang="0">
                  <a:pos x="T4" y="T5"/>
                </a:cxn>
                <a:cxn ang="0">
                  <a:pos x="T6" y="T7"/>
                </a:cxn>
                <a:cxn ang="0">
                  <a:pos x="T8" y="T9"/>
                </a:cxn>
                <a:cxn ang="0">
                  <a:pos x="T10" y="T11"/>
                </a:cxn>
                <a:cxn ang="0">
                  <a:pos x="T12" y="T13"/>
                </a:cxn>
              </a:cxnLst>
              <a:rect l="0" t="0" r="r" b="b"/>
              <a:pathLst>
                <a:path w="246" h="1756">
                  <a:moveTo>
                    <a:pt x="164" y="50"/>
                  </a:moveTo>
                  <a:cubicBezTo>
                    <a:pt x="133" y="329"/>
                    <a:pt x="103" y="607"/>
                    <a:pt x="72" y="885"/>
                  </a:cubicBezTo>
                  <a:cubicBezTo>
                    <a:pt x="41" y="1163"/>
                    <a:pt x="0" y="1439"/>
                    <a:pt x="19" y="1719"/>
                  </a:cubicBezTo>
                  <a:cubicBezTo>
                    <a:pt x="21" y="1748"/>
                    <a:pt x="63" y="1756"/>
                    <a:pt x="71" y="1726"/>
                  </a:cubicBezTo>
                  <a:cubicBezTo>
                    <a:pt x="142" y="1457"/>
                    <a:pt x="154" y="1179"/>
                    <a:pt x="176" y="901"/>
                  </a:cubicBezTo>
                  <a:cubicBezTo>
                    <a:pt x="198" y="618"/>
                    <a:pt x="220" y="334"/>
                    <a:pt x="242" y="50"/>
                  </a:cubicBezTo>
                  <a:cubicBezTo>
                    <a:pt x="246" y="0"/>
                    <a:pt x="170" y="2"/>
                    <a:pt x="164" y="5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7" name="Freeform 344">
              <a:extLst>
                <a:ext uri="{FF2B5EF4-FFF2-40B4-BE49-F238E27FC236}">
                  <a16:creationId xmlns:a16="http://schemas.microsoft.com/office/drawing/2014/main" xmlns="" id="{BD13BF04-10E2-4F68-B50B-23FA4B784B26}"/>
                </a:ext>
              </a:extLst>
            </p:cNvPr>
            <p:cNvSpPr>
              <a:spLocks/>
            </p:cNvSpPr>
            <p:nvPr/>
          </p:nvSpPr>
          <p:spPr bwMode="auto">
            <a:xfrm>
              <a:off x="3483578" y="2866149"/>
              <a:ext cx="41275" cy="238125"/>
            </a:xfrm>
            <a:custGeom>
              <a:avLst/>
              <a:gdLst>
                <a:gd name="T0" fmla="*/ 31 w 203"/>
                <a:gd name="T1" fmla="*/ 32 h 1160"/>
                <a:gd name="T2" fmla="*/ 158 w 203"/>
                <a:gd name="T3" fmla="*/ 1137 h 1160"/>
                <a:gd name="T4" fmla="*/ 197 w 203"/>
                <a:gd name="T5" fmla="*/ 1126 h 1160"/>
                <a:gd name="T6" fmla="*/ 93 w 203"/>
                <a:gd name="T7" fmla="*/ 577 h 1160"/>
                <a:gd name="T8" fmla="*/ 81 w 203"/>
                <a:gd name="T9" fmla="*/ 32 h 1160"/>
                <a:gd name="T10" fmla="*/ 31 w 203"/>
                <a:gd name="T11" fmla="*/ 32 h 1160"/>
              </a:gdLst>
              <a:ahLst/>
              <a:cxnLst>
                <a:cxn ang="0">
                  <a:pos x="T0" y="T1"/>
                </a:cxn>
                <a:cxn ang="0">
                  <a:pos x="T2" y="T3"/>
                </a:cxn>
                <a:cxn ang="0">
                  <a:pos x="T4" y="T5"/>
                </a:cxn>
                <a:cxn ang="0">
                  <a:pos x="T6" y="T7"/>
                </a:cxn>
                <a:cxn ang="0">
                  <a:pos x="T8" y="T9"/>
                </a:cxn>
                <a:cxn ang="0">
                  <a:pos x="T10" y="T11"/>
                </a:cxn>
              </a:cxnLst>
              <a:rect l="0" t="0" r="r" b="b"/>
              <a:pathLst>
                <a:path w="203" h="1160">
                  <a:moveTo>
                    <a:pt x="31" y="32"/>
                  </a:moveTo>
                  <a:cubicBezTo>
                    <a:pt x="0" y="398"/>
                    <a:pt x="22" y="793"/>
                    <a:pt x="158" y="1137"/>
                  </a:cubicBezTo>
                  <a:cubicBezTo>
                    <a:pt x="167" y="1160"/>
                    <a:pt x="203" y="1152"/>
                    <a:pt x="197" y="1126"/>
                  </a:cubicBezTo>
                  <a:cubicBezTo>
                    <a:pt x="157" y="944"/>
                    <a:pt x="114" y="762"/>
                    <a:pt x="93" y="577"/>
                  </a:cubicBezTo>
                  <a:cubicBezTo>
                    <a:pt x="72" y="396"/>
                    <a:pt x="68" y="214"/>
                    <a:pt x="81" y="32"/>
                  </a:cubicBezTo>
                  <a:cubicBezTo>
                    <a:pt x="83" y="0"/>
                    <a:pt x="33" y="1"/>
                    <a:pt x="31" y="3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8" name="Freeform 345">
              <a:extLst>
                <a:ext uri="{FF2B5EF4-FFF2-40B4-BE49-F238E27FC236}">
                  <a16:creationId xmlns:a16="http://schemas.microsoft.com/office/drawing/2014/main" xmlns="" id="{9E592754-DC44-44B0-9104-99569F336CB7}"/>
                </a:ext>
              </a:extLst>
            </p:cNvPr>
            <p:cNvSpPr>
              <a:spLocks/>
            </p:cNvSpPr>
            <p:nvPr/>
          </p:nvSpPr>
          <p:spPr bwMode="auto">
            <a:xfrm>
              <a:off x="4988528" y="4115512"/>
              <a:ext cx="152400" cy="166688"/>
            </a:xfrm>
            <a:custGeom>
              <a:avLst/>
              <a:gdLst>
                <a:gd name="T0" fmla="*/ 88 w 743"/>
                <a:gd name="T1" fmla="*/ 26 h 809"/>
                <a:gd name="T2" fmla="*/ 28 w 743"/>
                <a:gd name="T3" fmla="*/ 89 h 809"/>
                <a:gd name="T4" fmla="*/ 2 w 743"/>
                <a:gd name="T5" fmla="*/ 190 h 809"/>
                <a:gd name="T6" fmla="*/ 14 w 743"/>
                <a:gd name="T7" fmla="*/ 335 h 809"/>
                <a:gd name="T8" fmla="*/ 132 w 743"/>
                <a:gd name="T9" fmla="*/ 592 h 809"/>
                <a:gd name="T10" fmla="*/ 373 w 743"/>
                <a:gd name="T11" fmla="*/ 770 h 809"/>
                <a:gd name="T12" fmla="*/ 512 w 743"/>
                <a:gd name="T13" fmla="*/ 806 h 809"/>
                <a:gd name="T14" fmla="*/ 656 w 743"/>
                <a:gd name="T15" fmla="*/ 780 h 809"/>
                <a:gd name="T16" fmla="*/ 656 w 743"/>
                <a:gd name="T17" fmla="*/ 612 h 809"/>
                <a:gd name="T18" fmla="*/ 630 w 743"/>
                <a:gd name="T19" fmla="*/ 605 h 809"/>
                <a:gd name="T20" fmla="*/ 617 w 743"/>
                <a:gd name="T21" fmla="*/ 601 h 809"/>
                <a:gd name="T22" fmla="*/ 621 w 743"/>
                <a:gd name="T23" fmla="*/ 603 h 809"/>
                <a:gd name="T24" fmla="*/ 553 w 743"/>
                <a:gd name="T25" fmla="*/ 573 h 809"/>
                <a:gd name="T26" fmla="*/ 504 w 743"/>
                <a:gd name="T27" fmla="*/ 559 h 809"/>
                <a:gd name="T28" fmla="*/ 477 w 743"/>
                <a:gd name="T29" fmla="*/ 549 h 809"/>
                <a:gd name="T30" fmla="*/ 477 w 743"/>
                <a:gd name="T31" fmla="*/ 549 h 809"/>
                <a:gd name="T32" fmla="*/ 381 w 743"/>
                <a:gd name="T33" fmla="*/ 491 h 809"/>
                <a:gd name="T34" fmla="*/ 377 w 743"/>
                <a:gd name="T35" fmla="*/ 488 h 809"/>
                <a:gd name="T36" fmla="*/ 359 w 743"/>
                <a:gd name="T37" fmla="*/ 473 h 809"/>
                <a:gd name="T38" fmla="*/ 320 w 743"/>
                <a:gd name="T39" fmla="*/ 433 h 809"/>
                <a:gd name="T40" fmla="*/ 305 w 743"/>
                <a:gd name="T41" fmla="*/ 415 h 809"/>
                <a:gd name="T42" fmla="*/ 302 w 743"/>
                <a:gd name="T43" fmla="*/ 409 h 809"/>
                <a:gd name="T44" fmla="*/ 273 w 743"/>
                <a:gd name="T45" fmla="*/ 360 h 809"/>
                <a:gd name="T46" fmla="*/ 260 w 743"/>
                <a:gd name="T47" fmla="*/ 334 h 809"/>
                <a:gd name="T48" fmla="*/ 258 w 743"/>
                <a:gd name="T49" fmla="*/ 327 h 809"/>
                <a:gd name="T50" fmla="*/ 243 w 743"/>
                <a:gd name="T51" fmla="*/ 277 h 809"/>
                <a:gd name="T52" fmla="*/ 238 w 743"/>
                <a:gd name="T53" fmla="*/ 254 h 809"/>
                <a:gd name="T54" fmla="*/ 237 w 743"/>
                <a:gd name="T55" fmla="*/ 247 h 809"/>
                <a:gd name="T56" fmla="*/ 233 w 743"/>
                <a:gd name="T57" fmla="*/ 190 h 809"/>
                <a:gd name="T58" fmla="*/ 224 w 743"/>
                <a:gd name="T59" fmla="*/ 114 h 809"/>
                <a:gd name="T60" fmla="*/ 216 w 743"/>
                <a:gd name="T61" fmla="*/ 85 h 809"/>
                <a:gd name="T62" fmla="*/ 195 w 743"/>
                <a:gd name="T63" fmla="*/ 52 h 809"/>
                <a:gd name="T64" fmla="*/ 198 w 743"/>
                <a:gd name="T65" fmla="*/ 55 h 809"/>
                <a:gd name="T66" fmla="*/ 88 w 743"/>
                <a:gd name="T67" fmla="*/ 26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3" h="809">
                  <a:moveTo>
                    <a:pt x="88" y="26"/>
                  </a:moveTo>
                  <a:cubicBezTo>
                    <a:pt x="62" y="44"/>
                    <a:pt x="41" y="60"/>
                    <a:pt x="28" y="89"/>
                  </a:cubicBezTo>
                  <a:cubicBezTo>
                    <a:pt x="12" y="123"/>
                    <a:pt x="3" y="152"/>
                    <a:pt x="2" y="190"/>
                  </a:cubicBezTo>
                  <a:cubicBezTo>
                    <a:pt x="0" y="239"/>
                    <a:pt x="5" y="288"/>
                    <a:pt x="14" y="335"/>
                  </a:cubicBezTo>
                  <a:cubicBezTo>
                    <a:pt x="32" y="429"/>
                    <a:pt x="74" y="516"/>
                    <a:pt x="132" y="592"/>
                  </a:cubicBezTo>
                  <a:cubicBezTo>
                    <a:pt x="196" y="674"/>
                    <a:pt x="277" y="731"/>
                    <a:pt x="373" y="770"/>
                  </a:cubicBezTo>
                  <a:cubicBezTo>
                    <a:pt x="417" y="788"/>
                    <a:pt x="465" y="803"/>
                    <a:pt x="512" y="806"/>
                  </a:cubicBezTo>
                  <a:cubicBezTo>
                    <a:pt x="561" y="809"/>
                    <a:pt x="609" y="794"/>
                    <a:pt x="656" y="780"/>
                  </a:cubicBezTo>
                  <a:cubicBezTo>
                    <a:pt x="735" y="756"/>
                    <a:pt x="743" y="632"/>
                    <a:pt x="656" y="612"/>
                  </a:cubicBezTo>
                  <a:cubicBezTo>
                    <a:pt x="647" y="610"/>
                    <a:pt x="638" y="608"/>
                    <a:pt x="630" y="605"/>
                  </a:cubicBezTo>
                  <a:cubicBezTo>
                    <a:pt x="625" y="604"/>
                    <a:pt x="621" y="603"/>
                    <a:pt x="617" y="601"/>
                  </a:cubicBezTo>
                  <a:cubicBezTo>
                    <a:pt x="610" y="599"/>
                    <a:pt x="611" y="600"/>
                    <a:pt x="621" y="603"/>
                  </a:cubicBezTo>
                  <a:cubicBezTo>
                    <a:pt x="602" y="587"/>
                    <a:pt x="576" y="581"/>
                    <a:pt x="553" y="573"/>
                  </a:cubicBezTo>
                  <a:cubicBezTo>
                    <a:pt x="537" y="568"/>
                    <a:pt x="520" y="564"/>
                    <a:pt x="504" y="559"/>
                  </a:cubicBezTo>
                  <a:cubicBezTo>
                    <a:pt x="495" y="556"/>
                    <a:pt x="486" y="552"/>
                    <a:pt x="477" y="549"/>
                  </a:cubicBezTo>
                  <a:cubicBezTo>
                    <a:pt x="463" y="544"/>
                    <a:pt x="497" y="559"/>
                    <a:pt x="477" y="549"/>
                  </a:cubicBezTo>
                  <a:cubicBezTo>
                    <a:pt x="443" y="532"/>
                    <a:pt x="412" y="513"/>
                    <a:pt x="381" y="491"/>
                  </a:cubicBezTo>
                  <a:cubicBezTo>
                    <a:pt x="374" y="485"/>
                    <a:pt x="351" y="477"/>
                    <a:pt x="377" y="488"/>
                  </a:cubicBezTo>
                  <a:cubicBezTo>
                    <a:pt x="371" y="485"/>
                    <a:pt x="364" y="477"/>
                    <a:pt x="359" y="473"/>
                  </a:cubicBezTo>
                  <a:cubicBezTo>
                    <a:pt x="345" y="460"/>
                    <a:pt x="332" y="447"/>
                    <a:pt x="320" y="433"/>
                  </a:cubicBezTo>
                  <a:cubicBezTo>
                    <a:pt x="315" y="427"/>
                    <a:pt x="309" y="421"/>
                    <a:pt x="305" y="415"/>
                  </a:cubicBezTo>
                  <a:cubicBezTo>
                    <a:pt x="322" y="439"/>
                    <a:pt x="305" y="414"/>
                    <a:pt x="302" y="409"/>
                  </a:cubicBezTo>
                  <a:cubicBezTo>
                    <a:pt x="291" y="393"/>
                    <a:pt x="281" y="376"/>
                    <a:pt x="273" y="360"/>
                  </a:cubicBezTo>
                  <a:cubicBezTo>
                    <a:pt x="268" y="351"/>
                    <a:pt x="263" y="343"/>
                    <a:pt x="260" y="334"/>
                  </a:cubicBezTo>
                  <a:cubicBezTo>
                    <a:pt x="266" y="354"/>
                    <a:pt x="262" y="338"/>
                    <a:pt x="258" y="327"/>
                  </a:cubicBezTo>
                  <a:cubicBezTo>
                    <a:pt x="253" y="311"/>
                    <a:pt x="248" y="294"/>
                    <a:pt x="243" y="277"/>
                  </a:cubicBezTo>
                  <a:cubicBezTo>
                    <a:pt x="242" y="269"/>
                    <a:pt x="240" y="262"/>
                    <a:pt x="238" y="254"/>
                  </a:cubicBezTo>
                  <a:cubicBezTo>
                    <a:pt x="236" y="242"/>
                    <a:pt x="232" y="227"/>
                    <a:pt x="237" y="247"/>
                  </a:cubicBezTo>
                  <a:cubicBezTo>
                    <a:pt x="233" y="230"/>
                    <a:pt x="233" y="209"/>
                    <a:pt x="233" y="190"/>
                  </a:cubicBezTo>
                  <a:cubicBezTo>
                    <a:pt x="233" y="165"/>
                    <a:pt x="229" y="140"/>
                    <a:pt x="224" y="114"/>
                  </a:cubicBezTo>
                  <a:cubicBezTo>
                    <a:pt x="222" y="104"/>
                    <a:pt x="220" y="95"/>
                    <a:pt x="216" y="85"/>
                  </a:cubicBezTo>
                  <a:cubicBezTo>
                    <a:pt x="212" y="72"/>
                    <a:pt x="205" y="61"/>
                    <a:pt x="195" y="52"/>
                  </a:cubicBezTo>
                  <a:cubicBezTo>
                    <a:pt x="203" y="63"/>
                    <a:pt x="204" y="64"/>
                    <a:pt x="198" y="55"/>
                  </a:cubicBezTo>
                  <a:cubicBezTo>
                    <a:pt x="177" y="20"/>
                    <a:pt x="124" y="0"/>
                    <a:pt x="88" y="2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49" name="Freeform 346">
              <a:extLst>
                <a:ext uri="{FF2B5EF4-FFF2-40B4-BE49-F238E27FC236}">
                  <a16:creationId xmlns:a16="http://schemas.microsoft.com/office/drawing/2014/main" xmlns="" id="{D3033E16-2B5F-46A6-85A9-CAF74C42AAFF}"/>
                </a:ext>
              </a:extLst>
            </p:cNvPr>
            <p:cNvSpPr>
              <a:spLocks/>
            </p:cNvSpPr>
            <p:nvPr/>
          </p:nvSpPr>
          <p:spPr bwMode="auto">
            <a:xfrm>
              <a:off x="5086953" y="6152274"/>
              <a:ext cx="95250" cy="50800"/>
            </a:xfrm>
            <a:custGeom>
              <a:avLst/>
              <a:gdLst>
                <a:gd name="T0" fmla="*/ 103 w 467"/>
                <a:gd name="T1" fmla="*/ 239 h 245"/>
                <a:gd name="T2" fmla="*/ 289 w 467"/>
                <a:gd name="T3" fmla="*/ 217 h 245"/>
                <a:gd name="T4" fmla="*/ 365 w 467"/>
                <a:gd name="T5" fmla="*/ 201 h 245"/>
                <a:gd name="T6" fmla="*/ 411 w 467"/>
                <a:gd name="T7" fmla="*/ 174 h 245"/>
                <a:gd name="T8" fmla="*/ 466 w 467"/>
                <a:gd name="T9" fmla="*/ 105 h 245"/>
                <a:gd name="T10" fmla="*/ 464 w 467"/>
                <a:gd name="T11" fmla="*/ 74 h 245"/>
                <a:gd name="T12" fmla="*/ 410 w 467"/>
                <a:gd name="T13" fmla="*/ 20 h 245"/>
                <a:gd name="T14" fmla="*/ 321 w 467"/>
                <a:gd name="T15" fmla="*/ 1 h 245"/>
                <a:gd name="T16" fmla="*/ 225 w 467"/>
                <a:gd name="T17" fmla="*/ 16 h 245"/>
                <a:gd name="T18" fmla="*/ 77 w 467"/>
                <a:gd name="T19" fmla="*/ 46 h 245"/>
                <a:gd name="T20" fmla="*/ 6 w 467"/>
                <a:gd name="T21" fmla="*/ 154 h 245"/>
                <a:gd name="T22" fmla="*/ 103 w 467"/>
                <a:gd name="T23"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245">
                  <a:moveTo>
                    <a:pt x="103" y="239"/>
                  </a:moveTo>
                  <a:cubicBezTo>
                    <a:pt x="165" y="231"/>
                    <a:pt x="227" y="224"/>
                    <a:pt x="289" y="217"/>
                  </a:cubicBezTo>
                  <a:cubicBezTo>
                    <a:pt x="314" y="214"/>
                    <a:pt x="341" y="211"/>
                    <a:pt x="365" y="201"/>
                  </a:cubicBezTo>
                  <a:cubicBezTo>
                    <a:pt x="382" y="194"/>
                    <a:pt x="396" y="184"/>
                    <a:pt x="411" y="174"/>
                  </a:cubicBezTo>
                  <a:cubicBezTo>
                    <a:pt x="437" y="157"/>
                    <a:pt x="461" y="139"/>
                    <a:pt x="466" y="105"/>
                  </a:cubicBezTo>
                  <a:cubicBezTo>
                    <a:pt x="467" y="94"/>
                    <a:pt x="467" y="87"/>
                    <a:pt x="464" y="74"/>
                  </a:cubicBezTo>
                  <a:cubicBezTo>
                    <a:pt x="459" y="48"/>
                    <a:pt x="435" y="28"/>
                    <a:pt x="410" y="20"/>
                  </a:cubicBezTo>
                  <a:cubicBezTo>
                    <a:pt x="383" y="12"/>
                    <a:pt x="350" y="0"/>
                    <a:pt x="321" y="1"/>
                  </a:cubicBezTo>
                  <a:cubicBezTo>
                    <a:pt x="289" y="3"/>
                    <a:pt x="257" y="10"/>
                    <a:pt x="225" y="16"/>
                  </a:cubicBezTo>
                  <a:cubicBezTo>
                    <a:pt x="176" y="26"/>
                    <a:pt x="126" y="36"/>
                    <a:pt x="77" y="46"/>
                  </a:cubicBezTo>
                  <a:cubicBezTo>
                    <a:pt x="29" y="55"/>
                    <a:pt x="0" y="109"/>
                    <a:pt x="6" y="154"/>
                  </a:cubicBezTo>
                  <a:cubicBezTo>
                    <a:pt x="12" y="197"/>
                    <a:pt x="54" y="245"/>
                    <a:pt x="103" y="23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0" name="Freeform 347">
              <a:extLst>
                <a:ext uri="{FF2B5EF4-FFF2-40B4-BE49-F238E27FC236}">
                  <a16:creationId xmlns:a16="http://schemas.microsoft.com/office/drawing/2014/main" xmlns="" id="{F75F4160-52E7-447D-B6AD-486C414A960C}"/>
                </a:ext>
              </a:extLst>
            </p:cNvPr>
            <p:cNvSpPr>
              <a:spLocks/>
            </p:cNvSpPr>
            <p:nvPr/>
          </p:nvSpPr>
          <p:spPr bwMode="auto">
            <a:xfrm>
              <a:off x="5215541" y="5990349"/>
              <a:ext cx="107950" cy="77788"/>
            </a:xfrm>
            <a:custGeom>
              <a:avLst/>
              <a:gdLst>
                <a:gd name="T0" fmla="*/ 73 w 527"/>
                <a:gd name="T1" fmla="*/ 367 h 376"/>
                <a:gd name="T2" fmla="*/ 317 w 527"/>
                <a:gd name="T3" fmla="*/ 255 h 376"/>
                <a:gd name="T4" fmla="*/ 427 w 527"/>
                <a:gd name="T5" fmla="*/ 176 h 376"/>
                <a:gd name="T6" fmla="*/ 456 w 527"/>
                <a:gd name="T7" fmla="*/ 146 h 376"/>
                <a:gd name="T8" fmla="*/ 472 w 527"/>
                <a:gd name="T9" fmla="*/ 119 h 376"/>
                <a:gd name="T10" fmla="*/ 509 w 527"/>
                <a:gd name="T11" fmla="*/ 66 h 376"/>
                <a:gd name="T12" fmla="*/ 462 w 527"/>
                <a:gd name="T13" fmla="*/ 19 h 376"/>
                <a:gd name="T14" fmla="*/ 412 w 527"/>
                <a:gd name="T15" fmla="*/ 51 h 376"/>
                <a:gd name="T16" fmla="*/ 383 w 527"/>
                <a:gd name="T17" fmla="*/ 63 h 376"/>
                <a:gd name="T18" fmla="*/ 358 w 527"/>
                <a:gd name="T19" fmla="*/ 81 h 376"/>
                <a:gd name="T20" fmla="*/ 258 w 527"/>
                <a:gd name="T21" fmla="*/ 154 h 376"/>
                <a:gd name="T22" fmla="*/ 45 w 527"/>
                <a:gd name="T23" fmla="*/ 265 h 376"/>
                <a:gd name="T24" fmla="*/ 8 w 527"/>
                <a:gd name="T25" fmla="*/ 330 h 376"/>
                <a:gd name="T26" fmla="*/ 73 w 527"/>
                <a:gd name="T27" fmla="*/ 367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76">
                  <a:moveTo>
                    <a:pt x="73" y="367"/>
                  </a:moveTo>
                  <a:cubicBezTo>
                    <a:pt x="158" y="339"/>
                    <a:pt x="241" y="302"/>
                    <a:pt x="317" y="255"/>
                  </a:cubicBezTo>
                  <a:cubicBezTo>
                    <a:pt x="356" y="232"/>
                    <a:pt x="393" y="206"/>
                    <a:pt x="427" y="176"/>
                  </a:cubicBezTo>
                  <a:cubicBezTo>
                    <a:pt x="437" y="167"/>
                    <a:pt x="448" y="157"/>
                    <a:pt x="456" y="146"/>
                  </a:cubicBezTo>
                  <a:cubicBezTo>
                    <a:pt x="462" y="137"/>
                    <a:pt x="466" y="128"/>
                    <a:pt x="472" y="119"/>
                  </a:cubicBezTo>
                  <a:cubicBezTo>
                    <a:pt x="483" y="101"/>
                    <a:pt x="497" y="84"/>
                    <a:pt x="509" y="66"/>
                  </a:cubicBezTo>
                  <a:cubicBezTo>
                    <a:pt x="527" y="38"/>
                    <a:pt x="490" y="0"/>
                    <a:pt x="462" y="19"/>
                  </a:cubicBezTo>
                  <a:cubicBezTo>
                    <a:pt x="446" y="30"/>
                    <a:pt x="429" y="41"/>
                    <a:pt x="412" y="51"/>
                  </a:cubicBezTo>
                  <a:cubicBezTo>
                    <a:pt x="403" y="56"/>
                    <a:pt x="393" y="58"/>
                    <a:pt x="383" y="63"/>
                  </a:cubicBezTo>
                  <a:cubicBezTo>
                    <a:pt x="374" y="68"/>
                    <a:pt x="366" y="75"/>
                    <a:pt x="358" y="81"/>
                  </a:cubicBezTo>
                  <a:cubicBezTo>
                    <a:pt x="323" y="107"/>
                    <a:pt x="294" y="129"/>
                    <a:pt x="258" y="154"/>
                  </a:cubicBezTo>
                  <a:cubicBezTo>
                    <a:pt x="191" y="198"/>
                    <a:pt x="120" y="236"/>
                    <a:pt x="45" y="265"/>
                  </a:cubicBezTo>
                  <a:cubicBezTo>
                    <a:pt x="18" y="275"/>
                    <a:pt x="0" y="301"/>
                    <a:pt x="8" y="330"/>
                  </a:cubicBezTo>
                  <a:cubicBezTo>
                    <a:pt x="15" y="357"/>
                    <a:pt x="46" y="376"/>
                    <a:pt x="73" y="36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1" name="Freeform 348">
              <a:extLst>
                <a:ext uri="{FF2B5EF4-FFF2-40B4-BE49-F238E27FC236}">
                  <a16:creationId xmlns:a16="http://schemas.microsoft.com/office/drawing/2014/main" xmlns="" id="{9EDB5576-41AF-4567-ABCF-309639C57ED9}"/>
                </a:ext>
              </a:extLst>
            </p:cNvPr>
            <p:cNvSpPr>
              <a:spLocks/>
            </p:cNvSpPr>
            <p:nvPr/>
          </p:nvSpPr>
          <p:spPr bwMode="auto">
            <a:xfrm>
              <a:off x="4605941" y="5326774"/>
              <a:ext cx="174625" cy="112713"/>
            </a:xfrm>
            <a:custGeom>
              <a:avLst/>
              <a:gdLst>
                <a:gd name="T0" fmla="*/ 51 w 849"/>
                <a:gd name="T1" fmla="*/ 132 h 550"/>
                <a:gd name="T2" fmla="*/ 411 w 849"/>
                <a:gd name="T3" fmla="*/ 395 h 550"/>
                <a:gd name="T4" fmla="*/ 602 w 849"/>
                <a:gd name="T5" fmla="*/ 499 h 550"/>
                <a:gd name="T6" fmla="*/ 710 w 849"/>
                <a:gd name="T7" fmla="*/ 541 h 550"/>
                <a:gd name="T8" fmla="*/ 820 w 849"/>
                <a:gd name="T9" fmla="*/ 538 h 550"/>
                <a:gd name="T10" fmla="*/ 838 w 849"/>
                <a:gd name="T11" fmla="*/ 492 h 550"/>
                <a:gd name="T12" fmla="*/ 770 w 849"/>
                <a:gd name="T13" fmla="*/ 415 h 550"/>
                <a:gd name="T14" fmla="*/ 682 w 849"/>
                <a:gd name="T15" fmla="*/ 363 h 550"/>
                <a:gd name="T16" fmla="*/ 489 w 849"/>
                <a:gd name="T17" fmla="*/ 262 h 550"/>
                <a:gd name="T18" fmla="*/ 125 w 849"/>
                <a:gd name="T19" fmla="*/ 37 h 550"/>
                <a:gd name="T20" fmla="*/ 51 w 849"/>
                <a:gd name="T21" fmla="*/ 13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9" h="550">
                  <a:moveTo>
                    <a:pt x="51" y="132"/>
                  </a:moveTo>
                  <a:cubicBezTo>
                    <a:pt x="162" y="234"/>
                    <a:pt x="282" y="319"/>
                    <a:pt x="411" y="395"/>
                  </a:cubicBezTo>
                  <a:cubicBezTo>
                    <a:pt x="474" y="432"/>
                    <a:pt x="538" y="467"/>
                    <a:pt x="602" y="499"/>
                  </a:cubicBezTo>
                  <a:cubicBezTo>
                    <a:pt x="637" y="517"/>
                    <a:pt x="673" y="532"/>
                    <a:pt x="710" y="541"/>
                  </a:cubicBezTo>
                  <a:cubicBezTo>
                    <a:pt x="748" y="550"/>
                    <a:pt x="782" y="544"/>
                    <a:pt x="820" y="538"/>
                  </a:cubicBezTo>
                  <a:cubicBezTo>
                    <a:pt x="839" y="535"/>
                    <a:pt x="849" y="508"/>
                    <a:pt x="838" y="492"/>
                  </a:cubicBezTo>
                  <a:cubicBezTo>
                    <a:pt x="818" y="463"/>
                    <a:pt x="800" y="436"/>
                    <a:pt x="770" y="415"/>
                  </a:cubicBezTo>
                  <a:cubicBezTo>
                    <a:pt x="742" y="395"/>
                    <a:pt x="713" y="378"/>
                    <a:pt x="682" y="363"/>
                  </a:cubicBezTo>
                  <a:cubicBezTo>
                    <a:pt x="617" y="331"/>
                    <a:pt x="552" y="298"/>
                    <a:pt x="489" y="262"/>
                  </a:cubicBezTo>
                  <a:cubicBezTo>
                    <a:pt x="365" y="192"/>
                    <a:pt x="245" y="113"/>
                    <a:pt x="125" y="37"/>
                  </a:cubicBezTo>
                  <a:cubicBezTo>
                    <a:pt x="67" y="0"/>
                    <a:pt x="0" y="85"/>
                    <a:pt x="51" y="13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2" name="Freeform 349">
              <a:extLst>
                <a:ext uri="{FF2B5EF4-FFF2-40B4-BE49-F238E27FC236}">
                  <a16:creationId xmlns:a16="http://schemas.microsoft.com/office/drawing/2014/main" xmlns="" id="{258DA046-9221-435A-B70A-7C7C07B6B63A}"/>
                </a:ext>
              </a:extLst>
            </p:cNvPr>
            <p:cNvSpPr>
              <a:spLocks/>
            </p:cNvSpPr>
            <p:nvPr/>
          </p:nvSpPr>
          <p:spPr bwMode="auto">
            <a:xfrm>
              <a:off x="4664678" y="5463299"/>
              <a:ext cx="55563" cy="26988"/>
            </a:xfrm>
            <a:custGeom>
              <a:avLst/>
              <a:gdLst>
                <a:gd name="T0" fmla="*/ 22 w 274"/>
                <a:gd name="T1" fmla="*/ 56 h 128"/>
                <a:gd name="T2" fmla="*/ 134 w 274"/>
                <a:gd name="T3" fmla="*/ 95 h 128"/>
                <a:gd name="T4" fmla="*/ 248 w 274"/>
                <a:gd name="T5" fmla="*/ 124 h 128"/>
                <a:gd name="T6" fmla="*/ 259 w 274"/>
                <a:gd name="T7" fmla="*/ 99 h 128"/>
                <a:gd name="T8" fmla="*/ 152 w 274"/>
                <a:gd name="T9" fmla="*/ 48 h 128"/>
                <a:gd name="T10" fmla="*/ 36 w 274"/>
                <a:gd name="T11" fmla="*/ 5 h 128"/>
                <a:gd name="T12" fmla="*/ 4 w 274"/>
                <a:gd name="T13" fmla="*/ 24 h 128"/>
                <a:gd name="T14" fmla="*/ 22 w 274"/>
                <a:gd name="T15" fmla="*/ 5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128">
                  <a:moveTo>
                    <a:pt x="22" y="56"/>
                  </a:moveTo>
                  <a:cubicBezTo>
                    <a:pt x="59" y="70"/>
                    <a:pt x="96" y="86"/>
                    <a:pt x="134" y="95"/>
                  </a:cubicBezTo>
                  <a:cubicBezTo>
                    <a:pt x="172" y="105"/>
                    <a:pt x="210" y="115"/>
                    <a:pt x="248" y="124"/>
                  </a:cubicBezTo>
                  <a:cubicBezTo>
                    <a:pt x="263" y="128"/>
                    <a:pt x="274" y="106"/>
                    <a:pt x="259" y="99"/>
                  </a:cubicBezTo>
                  <a:cubicBezTo>
                    <a:pt x="223" y="82"/>
                    <a:pt x="187" y="65"/>
                    <a:pt x="152" y="48"/>
                  </a:cubicBezTo>
                  <a:cubicBezTo>
                    <a:pt x="115" y="30"/>
                    <a:pt x="75" y="19"/>
                    <a:pt x="36" y="5"/>
                  </a:cubicBezTo>
                  <a:cubicBezTo>
                    <a:pt x="23" y="0"/>
                    <a:pt x="7" y="11"/>
                    <a:pt x="4" y="24"/>
                  </a:cubicBezTo>
                  <a:cubicBezTo>
                    <a:pt x="0" y="38"/>
                    <a:pt x="9" y="51"/>
                    <a:pt x="22" y="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3" name="Freeform 350">
              <a:extLst>
                <a:ext uri="{FF2B5EF4-FFF2-40B4-BE49-F238E27FC236}">
                  <a16:creationId xmlns:a16="http://schemas.microsoft.com/office/drawing/2014/main" xmlns="" id="{4F7A7035-87F3-4F24-893D-2E06F620E781}"/>
                </a:ext>
              </a:extLst>
            </p:cNvPr>
            <p:cNvSpPr>
              <a:spLocks/>
            </p:cNvSpPr>
            <p:nvPr/>
          </p:nvSpPr>
          <p:spPr bwMode="auto">
            <a:xfrm>
              <a:off x="5058378" y="5237874"/>
              <a:ext cx="144463" cy="153988"/>
            </a:xfrm>
            <a:custGeom>
              <a:avLst/>
              <a:gdLst>
                <a:gd name="T0" fmla="*/ 121 w 703"/>
                <a:gd name="T1" fmla="*/ 708 h 752"/>
                <a:gd name="T2" fmla="*/ 442 w 703"/>
                <a:gd name="T3" fmla="*/ 409 h 752"/>
                <a:gd name="T4" fmla="*/ 588 w 703"/>
                <a:gd name="T5" fmla="*/ 249 h 752"/>
                <a:gd name="T6" fmla="*/ 660 w 703"/>
                <a:gd name="T7" fmla="*/ 162 h 752"/>
                <a:gd name="T8" fmla="*/ 693 w 703"/>
                <a:gd name="T9" fmla="*/ 115 h 752"/>
                <a:gd name="T10" fmla="*/ 703 w 703"/>
                <a:gd name="T11" fmla="*/ 52 h 752"/>
                <a:gd name="T12" fmla="*/ 642 w 703"/>
                <a:gd name="T13" fmla="*/ 6 h 752"/>
                <a:gd name="T14" fmla="*/ 590 w 703"/>
                <a:gd name="T15" fmla="*/ 24 h 752"/>
                <a:gd name="T16" fmla="*/ 549 w 703"/>
                <a:gd name="T17" fmla="*/ 62 h 752"/>
                <a:gd name="T18" fmla="*/ 474 w 703"/>
                <a:gd name="T19" fmla="*/ 144 h 752"/>
                <a:gd name="T20" fmla="*/ 331 w 703"/>
                <a:gd name="T21" fmla="*/ 306 h 752"/>
                <a:gd name="T22" fmla="*/ 46 w 703"/>
                <a:gd name="T23" fmla="*/ 633 h 752"/>
                <a:gd name="T24" fmla="*/ 121 w 703"/>
                <a:gd name="T25" fmla="*/ 708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3" h="752">
                  <a:moveTo>
                    <a:pt x="121" y="708"/>
                  </a:moveTo>
                  <a:cubicBezTo>
                    <a:pt x="232" y="612"/>
                    <a:pt x="342" y="516"/>
                    <a:pt x="442" y="409"/>
                  </a:cubicBezTo>
                  <a:cubicBezTo>
                    <a:pt x="491" y="356"/>
                    <a:pt x="540" y="303"/>
                    <a:pt x="588" y="249"/>
                  </a:cubicBezTo>
                  <a:cubicBezTo>
                    <a:pt x="613" y="221"/>
                    <a:pt x="638" y="193"/>
                    <a:pt x="660" y="162"/>
                  </a:cubicBezTo>
                  <a:cubicBezTo>
                    <a:pt x="671" y="147"/>
                    <a:pt x="684" y="131"/>
                    <a:pt x="693" y="115"/>
                  </a:cubicBezTo>
                  <a:cubicBezTo>
                    <a:pt x="703" y="95"/>
                    <a:pt x="703" y="74"/>
                    <a:pt x="703" y="52"/>
                  </a:cubicBezTo>
                  <a:cubicBezTo>
                    <a:pt x="703" y="19"/>
                    <a:pt x="672" y="0"/>
                    <a:pt x="642" y="6"/>
                  </a:cubicBezTo>
                  <a:cubicBezTo>
                    <a:pt x="623" y="9"/>
                    <a:pt x="606" y="12"/>
                    <a:pt x="590" y="24"/>
                  </a:cubicBezTo>
                  <a:cubicBezTo>
                    <a:pt x="575" y="34"/>
                    <a:pt x="562" y="49"/>
                    <a:pt x="549" y="62"/>
                  </a:cubicBezTo>
                  <a:cubicBezTo>
                    <a:pt x="522" y="87"/>
                    <a:pt x="499" y="116"/>
                    <a:pt x="474" y="144"/>
                  </a:cubicBezTo>
                  <a:cubicBezTo>
                    <a:pt x="427" y="199"/>
                    <a:pt x="379" y="253"/>
                    <a:pt x="331" y="306"/>
                  </a:cubicBezTo>
                  <a:cubicBezTo>
                    <a:pt x="234" y="413"/>
                    <a:pt x="142" y="525"/>
                    <a:pt x="46" y="633"/>
                  </a:cubicBezTo>
                  <a:cubicBezTo>
                    <a:pt x="0" y="684"/>
                    <a:pt x="69" y="752"/>
                    <a:pt x="121" y="7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4" name="Freeform 351">
              <a:extLst>
                <a:ext uri="{FF2B5EF4-FFF2-40B4-BE49-F238E27FC236}">
                  <a16:creationId xmlns:a16="http://schemas.microsoft.com/office/drawing/2014/main" xmlns="" id="{98ACA9CA-508D-4EE9-AE25-7B8D04F454C3}"/>
                </a:ext>
              </a:extLst>
            </p:cNvPr>
            <p:cNvSpPr>
              <a:spLocks/>
            </p:cNvSpPr>
            <p:nvPr/>
          </p:nvSpPr>
          <p:spPr bwMode="auto">
            <a:xfrm>
              <a:off x="5096478" y="5377574"/>
              <a:ext cx="80963" cy="52388"/>
            </a:xfrm>
            <a:custGeom>
              <a:avLst/>
              <a:gdLst>
                <a:gd name="T0" fmla="*/ 77 w 394"/>
                <a:gd name="T1" fmla="*/ 239 h 251"/>
                <a:gd name="T2" fmla="*/ 236 w 394"/>
                <a:gd name="T3" fmla="*/ 157 h 251"/>
                <a:gd name="T4" fmla="*/ 314 w 394"/>
                <a:gd name="T5" fmla="*/ 116 h 251"/>
                <a:gd name="T6" fmla="*/ 387 w 394"/>
                <a:gd name="T7" fmla="*/ 51 h 251"/>
                <a:gd name="T8" fmla="*/ 367 w 394"/>
                <a:gd name="T9" fmla="*/ 3 h 251"/>
                <a:gd name="T10" fmla="*/ 314 w 394"/>
                <a:gd name="T11" fmla="*/ 6 h 251"/>
                <a:gd name="T12" fmla="*/ 268 w 394"/>
                <a:gd name="T13" fmla="*/ 25 h 251"/>
                <a:gd name="T14" fmla="*/ 189 w 394"/>
                <a:gd name="T15" fmla="*/ 69 h 251"/>
                <a:gd name="T16" fmla="*/ 30 w 394"/>
                <a:gd name="T17" fmla="*/ 159 h 251"/>
                <a:gd name="T18" fmla="*/ 13 w 394"/>
                <a:gd name="T19" fmla="*/ 223 h 251"/>
                <a:gd name="T20" fmla="*/ 77 w 394"/>
                <a:gd name="T21" fmla="*/ 239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251">
                  <a:moveTo>
                    <a:pt x="77" y="239"/>
                  </a:moveTo>
                  <a:cubicBezTo>
                    <a:pt x="130" y="212"/>
                    <a:pt x="183" y="184"/>
                    <a:pt x="236" y="157"/>
                  </a:cubicBezTo>
                  <a:cubicBezTo>
                    <a:pt x="262" y="143"/>
                    <a:pt x="288" y="129"/>
                    <a:pt x="314" y="116"/>
                  </a:cubicBezTo>
                  <a:cubicBezTo>
                    <a:pt x="343" y="101"/>
                    <a:pt x="372" y="81"/>
                    <a:pt x="387" y="51"/>
                  </a:cubicBezTo>
                  <a:cubicBezTo>
                    <a:pt x="394" y="34"/>
                    <a:pt x="390" y="6"/>
                    <a:pt x="367" y="3"/>
                  </a:cubicBezTo>
                  <a:cubicBezTo>
                    <a:pt x="348" y="0"/>
                    <a:pt x="332" y="3"/>
                    <a:pt x="314" y="6"/>
                  </a:cubicBezTo>
                  <a:cubicBezTo>
                    <a:pt x="296" y="9"/>
                    <a:pt x="283" y="17"/>
                    <a:pt x="268" y="25"/>
                  </a:cubicBezTo>
                  <a:cubicBezTo>
                    <a:pt x="242" y="40"/>
                    <a:pt x="215" y="55"/>
                    <a:pt x="189" y="69"/>
                  </a:cubicBezTo>
                  <a:cubicBezTo>
                    <a:pt x="136" y="99"/>
                    <a:pt x="83" y="129"/>
                    <a:pt x="30" y="159"/>
                  </a:cubicBezTo>
                  <a:cubicBezTo>
                    <a:pt x="8" y="171"/>
                    <a:pt x="0" y="201"/>
                    <a:pt x="13" y="223"/>
                  </a:cubicBezTo>
                  <a:cubicBezTo>
                    <a:pt x="26" y="245"/>
                    <a:pt x="54" y="251"/>
                    <a:pt x="77" y="23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5" name="Freeform 352">
              <a:extLst>
                <a:ext uri="{FF2B5EF4-FFF2-40B4-BE49-F238E27FC236}">
                  <a16:creationId xmlns:a16="http://schemas.microsoft.com/office/drawing/2014/main" xmlns="" id="{8543C32F-1C3D-4908-8A4E-5273E3803EBC}"/>
                </a:ext>
              </a:extLst>
            </p:cNvPr>
            <p:cNvSpPr>
              <a:spLocks/>
            </p:cNvSpPr>
            <p:nvPr/>
          </p:nvSpPr>
          <p:spPr bwMode="auto">
            <a:xfrm>
              <a:off x="5423503" y="4463174"/>
              <a:ext cx="179388" cy="238125"/>
            </a:xfrm>
            <a:custGeom>
              <a:avLst/>
              <a:gdLst>
                <a:gd name="T0" fmla="*/ 53 w 871"/>
                <a:gd name="T1" fmla="*/ 154 h 1154"/>
                <a:gd name="T2" fmla="*/ 409 w 871"/>
                <a:gd name="T3" fmla="*/ 596 h 1154"/>
                <a:gd name="T4" fmla="*/ 553 w 871"/>
                <a:gd name="T5" fmla="*/ 837 h 1154"/>
                <a:gd name="T6" fmla="*/ 616 w 871"/>
                <a:gd name="T7" fmla="*/ 968 h 1154"/>
                <a:gd name="T8" fmla="*/ 719 w 871"/>
                <a:gd name="T9" fmla="*/ 1096 h 1154"/>
                <a:gd name="T10" fmla="*/ 687 w 871"/>
                <a:gd name="T11" fmla="*/ 1065 h 1154"/>
                <a:gd name="T12" fmla="*/ 740 w 871"/>
                <a:gd name="T13" fmla="*/ 1126 h 1154"/>
                <a:gd name="T14" fmla="*/ 850 w 871"/>
                <a:gd name="T15" fmla="*/ 1097 h 1154"/>
                <a:gd name="T16" fmla="*/ 775 w 871"/>
                <a:gd name="T17" fmla="*/ 773 h 1154"/>
                <a:gd name="T18" fmla="*/ 604 w 871"/>
                <a:gd name="T19" fmla="*/ 501 h 1154"/>
                <a:gd name="T20" fmla="*/ 136 w 871"/>
                <a:gd name="T21" fmla="*/ 46 h 1154"/>
                <a:gd name="T22" fmla="*/ 53 w 871"/>
                <a:gd name="T23" fmla="*/ 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1" h="1154">
                  <a:moveTo>
                    <a:pt x="53" y="154"/>
                  </a:moveTo>
                  <a:cubicBezTo>
                    <a:pt x="187" y="288"/>
                    <a:pt x="303" y="440"/>
                    <a:pt x="409" y="596"/>
                  </a:cubicBezTo>
                  <a:cubicBezTo>
                    <a:pt x="462" y="674"/>
                    <a:pt x="510" y="754"/>
                    <a:pt x="553" y="837"/>
                  </a:cubicBezTo>
                  <a:cubicBezTo>
                    <a:pt x="575" y="880"/>
                    <a:pt x="594" y="925"/>
                    <a:pt x="616" y="968"/>
                  </a:cubicBezTo>
                  <a:cubicBezTo>
                    <a:pt x="640" y="1014"/>
                    <a:pt x="669" y="1075"/>
                    <a:pt x="719" y="1096"/>
                  </a:cubicBezTo>
                  <a:lnTo>
                    <a:pt x="687" y="1065"/>
                  </a:lnTo>
                  <a:cubicBezTo>
                    <a:pt x="704" y="1087"/>
                    <a:pt x="718" y="1109"/>
                    <a:pt x="740" y="1126"/>
                  </a:cubicBezTo>
                  <a:cubicBezTo>
                    <a:pt x="775" y="1154"/>
                    <a:pt x="840" y="1151"/>
                    <a:pt x="850" y="1097"/>
                  </a:cubicBezTo>
                  <a:cubicBezTo>
                    <a:pt x="871" y="979"/>
                    <a:pt x="830" y="877"/>
                    <a:pt x="775" y="773"/>
                  </a:cubicBezTo>
                  <a:cubicBezTo>
                    <a:pt x="724" y="679"/>
                    <a:pt x="667" y="588"/>
                    <a:pt x="604" y="501"/>
                  </a:cubicBezTo>
                  <a:cubicBezTo>
                    <a:pt x="474" y="322"/>
                    <a:pt x="316" y="175"/>
                    <a:pt x="136" y="46"/>
                  </a:cubicBezTo>
                  <a:cubicBezTo>
                    <a:pt x="72" y="0"/>
                    <a:pt x="0" y="100"/>
                    <a:pt x="53" y="15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6" name="Freeform 353">
              <a:extLst>
                <a:ext uri="{FF2B5EF4-FFF2-40B4-BE49-F238E27FC236}">
                  <a16:creationId xmlns:a16="http://schemas.microsoft.com/office/drawing/2014/main" xmlns="" id="{82D3A0BA-8DE9-4847-BA11-7A95CAC3410B}"/>
                </a:ext>
              </a:extLst>
            </p:cNvPr>
            <p:cNvSpPr>
              <a:spLocks/>
            </p:cNvSpPr>
            <p:nvPr/>
          </p:nvSpPr>
          <p:spPr bwMode="auto">
            <a:xfrm>
              <a:off x="3777266" y="5820487"/>
              <a:ext cx="177800" cy="123825"/>
            </a:xfrm>
            <a:custGeom>
              <a:avLst/>
              <a:gdLst>
                <a:gd name="T0" fmla="*/ 9 w 862"/>
                <a:gd name="T1" fmla="*/ 183 h 596"/>
                <a:gd name="T2" fmla="*/ 38 w 862"/>
                <a:gd name="T3" fmla="*/ 347 h 596"/>
                <a:gd name="T4" fmla="*/ 132 w 862"/>
                <a:gd name="T5" fmla="*/ 493 h 596"/>
                <a:gd name="T6" fmla="*/ 469 w 862"/>
                <a:gd name="T7" fmla="*/ 570 h 596"/>
                <a:gd name="T8" fmla="*/ 756 w 862"/>
                <a:gd name="T9" fmla="*/ 375 h 596"/>
                <a:gd name="T10" fmla="*/ 830 w 862"/>
                <a:gd name="T11" fmla="*/ 227 h 596"/>
                <a:gd name="T12" fmla="*/ 857 w 862"/>
                <a:gd name="T13" fmla="*/ 65 h 596"/>
                <a:gd name="T14" fmla="*/ 770 w 862"/>
                <a:gd name="T15" fmla="*/ 29 h 596"/>
                <a:gd name="T16" fmla="*/ 681 w 862"/>
                <a:gd name="T17" fmla="*/ 114 h 596"/>
                <a:gd name="T18" fmla="*/ 598 w 862"/>
                <a:gd name="T19" fmla="*/ 209 h 596"/>
                <a:gd name="T20" fmla="*/ 506 w 862"/>
                <a:gd name="T21" fmla="*/ 298 h 596"/>
                <a:gd name="T22" fmla="*/ 495 w 862"/>
                <a:gd name="T23" fmla="*/ 305 h 596"/>
                <a:gd name="T24" fmla="*/ 468 w 862"/>
                <a:gd name="T25" fmla="*/ 321 h 596"/>
                <a:gd name="T26" fmla="*/ 453 w 862"/>
                <a:gd name="T27" fmla="*/ 329 h 596"/>
                <a:gd name="T28" fmla="*/ 432 w 862"/>
                <a:gd name="T29" fmla="*/ 336 h 596"/>
                <a:gd name="T30" fmla="*/ 406 w 862"/>
                <a:gd name="T31" fmla="*/ 343 h 596"/>
                <a:gd name="T32" fmla="*/ 396 w 862"/>
                <a:gd name="T33" fmla="*/ 346 h 596"/>
                <a:gd name="T34" fmla="*/ 339 w 862"/>
                <a:gd name="T35" fmla="*/ 346 h 596"/>
                <a:gd name="T36" fmla="*/ 335 w 862"/>
                <a:gd name="T37" fmla="*/ 345 h 596"/>
                <a:gd name="T38" fmla="*/ 305 w 862"/>
                <a:gd name="T39" fmla="*/ 336 h 596"/>
                <a:gd name="T40" fmla="*/ 295 w 862"/>
                <a:gd name="T41" fmla="*/ 333 h 596"/>
                <a:gd name="T42" fmla="*/ 273 w 862"/>
                <a:gd name="T43" fmla="*/ 320 h 596"/>
                <a:gd name="T44" fmla="*/ 274 w 862"/>
                <a:gd name="T45" fmla="*/ 321 h 596"/>
                <a:gd name="T46" fmla="*/ 265 w 862"/>
                <a:gd name="T47" fmla="*/ 314 h 596"/>
                <a:gd name="T48" fmla="*/ 242 w 862"/>
                <a:gd name="T49" fmla="*/ 290 h 596"/>
                <a:gd name="T50" fmla="*/ 233 w 862"/>
                <a:gd name="T51" fmla="*/ 277 h 596"/>
                <a:gd name="T52" fmla="*/ 217 w 862"/>
                <a:gd name="T53" fmla="*/ 254 h 596"/>
                <a:gd name="T54" fmla="*/ 151 w 862"/>
                <a:gd name="T55" fmla="*/ 145 h 596"/>
                <a:gd name="T56" fmla="*/ 9 w 862"/>
                <a:gd name="T57" fmla="*/ 183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2" h="596">
                  <a:moveTo>
                    <a:pt x="9" y="183"/>
                  </a:moveTo>
                  <a:cubicBezTo>
                    <a:pt x="15" y="237"/>
                    <a:pt x="19" y="295"/>
                    <a:pt x="38" y="347"/>
                  </a:cubicBezTo>
                  <a:cubicBezTo>
                    <a:pt x="57" y="401"/>
                    <a:pt x="90" y="454"/>
                    <a:pt x="132" y="493"/>
                  </a:cubicBezTo>
                  <a:cubicBezTo>
                    <a:pt x="224" y="578"/>
                    <a:pt x="349" y="596"/>
                    <a:pt x="469" y="570"/>
                  </a:cubicBezTo>
                  <a:cubicBezTo>
                    <a:pt x="584" y="544"/>
                    <a:pt x="688" y="471"/>
                    <a:pt x="756" y="375"/>
                  </a:cubicBezTo>
                  <a:cubicBezTo>
                    <a:pt x="789" y="329"/>
                    <a:pt x="811" y="280"/>
                    <a:pt x="830" y="227"/>
                  </a:cubicBezTo>
                  <a:cubicBezTo>
                    <a:pt x="849" y="173"/>
                    <a:pt x="851" y="122"/>
                    <a:pt x="857" y="65"/>
                  </a:cubicBezTo>
                  <a:cubicBezTo>
                    <a:pt x="862" y="19"/>
                    <a:pt x="799" y="0"/>
                    <a:pt x="770" y="29"/>
                  </a:cubicBezTo>
                  <a:cubicBezTo>
                    <a:pt x="740" y="58"/>
                    <a:pt x="708" y="82"/>
                    <a:pt x="681" y="114"/>
                  </a:cubicBezTo>
                  <a:cubicBezTo>
                    <a:pt x="654" y="147"/>
                    <a:pt x="626" y="178"/>
                    <a:pt x="598" y="209"/>
                  </a:cubicBezTo>
                  <a:cubicBezTo>
                    <a:pt x="569" y="240"/>
                    <a:pt x="539" y="272"/>
                    <a:pt x="506" y="298"/>
                  </a:cubicBezTo>
                  <a:cubicBezTo>
                    <a:pt x="523" y="285"/>
                    <a:pt x="499" y="303"/>
                    <a:pt x="495" y="305"/>
                  </a:cubicBezTo>
                  <a:cubicBezTo>
                    <a:pt x="486" y="311"/>
                    <a:pt x="477" y="316"/>
                    <a:pt x="468" y="321"/>
                  </a:cubicBezTo>
                  <a:cubicBezTo>
                    <a:pt x="465" y="323"/>
                    <a:pt x="439" y="335"/>
                    <a:pt x="453" y="329"/>
                  </a:cubicBezTo>
                  <a:cubicBezTo>
                    <a:pt x="464" y="324"/>
                    <a:pt x="435" y="335"/>
                    <a:pt x="432" y="336"/>
                  </a:cubicBezTo>
                  <a:cubicBezTo>
                    <a:pt x="423" y="339"/>
                    <a:pt x="415" y="341"/>
                    <a:pt x="406" y="343"/>
                  </a:cubicBezTo>
                  <a:cubicBezTo>
                    <a:pt x="402" y="344"/>
                    <a:pt x="370" y="347"/>
                    <a:pt x="396" y="346"/>
                  </a:cubicBezTo>
                  <a:cubicBezTo>
                    <a:pt x="376" y="347"/>
                    <a:pt x="358" y="347"/>
                    <a:pt x="339" y="346"/>
                  </a:cubicBezTo>
                  <a:cubicBezTo>
                    <a:pt x="325" y="346"/>
                    <a:pt x="356" y="351"/>
                    <a:pt x="335" y="345"/>
                  </a:cubicBezTo>
                  <a:cubicBezTo>
                    <a:pt x="325" y="342"/>
                    <a:pt x="315" y="340"/>
                    <a:pt x="305" y="336"/>
                  </a:cubicBezTo>
                  <a:cubicBezTo>
                    <a:pt x="300" y="334"/>
                    <a:pt x="274" y="322"/>
                    <a:pt x="295" y="333"/>
                  </a:cubicBezTo>
                  <a:cubicBezTo>
                    <a:pt x="288" y="329"/>
                    <a:pt x="280" y="324"/>
                    <a:pt x="273" y="320"/>
                  </a:cubicBezTo>
                  <a:cubicBezTo>
                    <a:pt x="267" y="316"/>
                    <a:pt x="267" y="316"/>
                    <a:pt x="274" y="321"/>
                  </a:cubicBezTo>
                  <a:cubicBezTo>
                    <a:pt x="271" y="319"/>
                    <a:pt x="268" y="316"/>
                    <a:pt x="265" y="314"/>
                  </a:cubicBezTo>
                  <a:cubicBezTo>
                    <a:pt x="257" y="306"/>
                    <a:pt x="250" y="299"/>
                    <a:pt x="242" y="290"/>
                  </a:cubicBezTo>
                  <a:cubicBezTo>
                    <a:pt x="253" y="303"/>
                    <a:pt x="233" y="278"/>
                    <a:pt x="233" y="277"/>
                  </a:cubicBezTo>
                  <a:cubicBezTo>
                    <a:pt x="228" y="269"/>
                    <a:pt x="223" y="261"/>
                    <a:pt x="217" y="254"/>
                  </a:cubicBezTo>
                  <a:cubicBezTo>
                    <a:pt x="193" y="218"/>
                    <a:pt x="172" y="182"/>
                    <a:pt x="151" y="145"/>
                  </a:cubicBezTo>
                  <a:cubicBezTo>
                    <a:pt x="117" y="82"/>
                    <a:pt x="0" y="106"/>
                    <a:pt x="9" y="18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7" name="Freeform 354">
              <a:extLst>
                <a:ext uri="{FF2B5EF4-FFF2-40B4-BE49-F238E27FC236}">
                  <a16:creationId xmlns:a16="http://schemas.microsoft.com/office/drawing/2014/main" xmlns="" id="{F03E34DB-A915-4F5A-B6CB-0DFFBB4FC6F3}"/>
                </a:ext>
              </a:extLst>
            </p:cNvPr>
            <p:cNvSpPr>
              <a:spLocks/>
            </p:cNvSpPr>
            <p:nvPr/>
          </p:nvSpPr>
          <p:spPr bwMode="auto">
            <a:xfrm>
              <a:off x="3840766" y="5774449"/>
              <a:ext cx="84138" cy="117475"/>
            </a:xfrm>
            <a:custGeom>
              <a:avLst/>
              <a:gdLst>
                <a:gd name="T0" fmla="*/ 73 w 410"/>
                <a:gd name="T1" fmla="*/ 39 h 574"/>
                <a:gd name="T2" fmla="*/ 59 w 410"/>
                <a:gd name="T3" fmla="*/ 404 h 574"/>
                <a:gd name="T4" fmla="*/ 183 w 410"/>
                <a:gd name="T5" fmla="*/ 538 h 574"/>
                <a:gd name="T6" fmla="*/ 280 w 410"/>
                <a:gd name="T7" fmla="*/ 571 h 574"/>
                <a:gd name="T8" fmla="*/ 372 w 410"/>
                <a:gd name="T9" fmla="*/ 519 h 574"/>
                <a:gd name="T10" fmla="*/ 351 w 410"/>
                <a:gd name="T11" fmla="*/ 547 h 574"/>
                <a:gd name="T12" fmla="*/ 391 w 410"/>
                <a:gd name="T13" fmla="*/ 518 h 574"/>
                <a:gd name="T14" fmla="*/ 368 w 410"/>
                <a:gd name="T15" fmla="*/ 462 h 574"/>
                <a:gd name="T16" fmla="*/ 340 w 410"/>
                <a:gd name="T17" fmla="*/ 462 h 574"/>
                <a:gd name="T18" fmla="*/ 372 w 410"/>
                <a:gd name="T19" fmla="*/ 495 h 574"/>
                <a:gd name="T20" fmla="*/ 304 w 410"/>
                <a:gd name="T21" fmla="*/ 442 h 574"/>
                <a:gd name="T22" fmla="*/ 272 w 410"/>
                <a:gd name="T23" fmla="*/ 431 h 574"/>
                <a:gd name="T24" fmla="*/ 269 w 410"/>
                <a:gd name="T25" fmla="*/ 429 h 574"/>
                <a:gd name="T26" fmla="*/ 252 w 410"/>
                <a:gd name="T27" fmla="*/ 420 h 574"/>
                <a:gd name="T28" fmla="*/ 239 w 410"/>
                <a:gd name="T29" fmla="*/ 411 h 574"/>
                <a:gd name="T30" fmla="*/ 235 w 410"/>
                <a:gd name="T31" fmla="*/ 408 h 574"/>
                <a:gd name="T32" fmla="*/ 210 w 410"/>
                <a:gd name="T33" fmla="*/ 383 h 574"/>
                <a:gd name="T34" fmla="*/ 199 w 410"/>
                <a:gd name="T35" fmla="*/ 371 h 574"/>
                <a:gd name="T36" fmla="*/ 195 w 410"/>
                <a:gd name="T37" fmla="*/ 364 h 574"/>
                <a:gd name="T38" fmla="*/ 176 w 410"/>
                <a:gd name="T39" fmla="*/ 331 h 574"/>
                <a:gd name="T40" fmla="*/ 160 w 410"/>
                <a:gd name="T41" fmla="*/ 298 h 574"/>
                <a:gd name="T42" fmla="*/ 157 w 410"/>
                <a:gd name="T43" fmla="*/ 292 h 574"/>
                <a:gd name="T44" fmla="*/ 151 w 410"/>
                <a:gd name="T45" fmla="*/ 276 h 574"/>
                <a:gd name="T46" fmla="*/ 135 w 410"/>
                <a:gd name="T47" fmla="*/ 203 h 574"/>
                <a:gd name="T48" fmla="*/ 134 w 410"/>
                <a:gd name="T49" fmla="*/ 138 h 574"/>
                <a:gd name="T50" fmla="*/ 147 w 410"/>
                <a:gd name="T51" fmla="*/ 70 h 574"/>
                <a:gd name="T52" fmla="*/ 73 w 410"/>
                <a:gd name="T53" fmla="*/ 39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0" h="574">
                  <a:moveTo>
                    <a:pt x="73" y="39"/>
                  </a:moveTo>
                  <a:cubicBezTo>
                    <a:pt x="11" y="149"/>
                    <a:pt x="0" y="290"/>
                    <a:pt x="59" y="404"/>
                  </a:cubicBezTo>
                  <a:cubicBezTo>
                    <a:pt x="88" y="458"/>
                    <a:pt x="130" y="506"/>
                    <a:pt x="183" y="538"/>
                  </a:cubicBezTo>
                  <a:cubicBezTo>
                    <a:pt x="213" y="556"/>
                    <a:pt x="245" y="568"/>
                    <a:pt x="280" y="571"/>
                  </a:cubicBezTo>
                  <a:cubicBezTo>
                    <a:pt x="314" y="574"/>
                    <a:pt x="367" y="560"/>
                    <a:pt x="372" y="519"/>
                  </a:cubicBezTo>
                  <a:cubicBezTo>
                    <a:pt x="365" y="528"/>
                    <a:pt x="358" y="538"/>
                    <a:pt x="351" y="547"/>
                  </a:cubicBezTo>
                  <a:cubicBezTo>
                    <a:pt x="366" y="539"/>
                    <a:pt x="379" y="529"/>
                    <a:pt x="391" y="518"/>
                  </a:cubicBezTo>
                  <a:cubicBezTo>
                    <a:pt x="410" y="500"/>
                    <a:pt x="397" y="459"/>
                    <a:pt x="368" y="462"/>
                  </a:cubicBezTo>
                  <a:cubicBezTo>
                    <a:pt x="359" y="463"/>
                    <a:pt x="347" y="464"/>
                    <a:pt x="340" y="462"/>
                  </a:cubicBezTo>
                  <a:cubicBezTo>
                    <a:pt x="351" y="473"/>
                    <a:pt x="362" y="484"/>
                    <a:pt x="372" y="495"/>
                  </a:cubicBezTo>
                  <a:cubicBezTo>
                    <a:pt x="362" y="463"/>
                    <a:pt x="333" y="451"/>
                    <a:pt x="304" y="442"/>
                  </a:cubicBezTo>
                  <a:cubicBezTo>
                    <a:pt x="293" y="439"/>
                    <a:pt x="283" y="435"/>
                    <a:pt x="272" y="431"/>
                  </a:cubicBezTo>
                  <a:cubicBezTo>
                    <a:pt x="265" y="428"/>
                    <a:pt x="280" y="435"/>
                    <a:pt x="269" y="429"/>
                  </a:cubicBezTo>
                  <a:cubicBezTo>
                    <a:pt x="263" y="426"/>
                    <a:pt x="257" y="423"/>
                    <a:pt x="252" y="420"/>
                  </a:cubicBezTo>
                  <a:cubicBezTo>
                    <a:pt x="247" y="417"/>
                    <a:pt x="243" y="414"/>
                    <a:pt x="239" y="411"/>
                  </a:cubicBezTo>
                  <a:cubicBezTo>
                    <a:pt x="233" y="407"/>
                    <a:pt x="244" y="416"/>
                    <a:pt x="235" y="408"/>
                  </a:cubicBezTo>
                  <a:cubicBezTo>
                    <a:pt x="226" y="400"/>
                    <a:pt x="217" y="392"/>
                    <a:pt x="210" y="383"/>
                  </a:cubicBezTo>
                  <a:cubicBezTo>
                    <a:pt x="206" y="379"/>
                    <a:pt x="202" y="375"/>
                    <a:pt x="199" y="371"/>
                  </a:cubicBezTo>
                  <a:cubicBezTo>
                    <a:pt x="208" y="382"/>
                    <a:pt x="195" y="364"/>
                    <a:pt x="195" y="364"/>
                  </a:cubicBezTo>
                  <a:cubicBezTo>
                    <a:pt x="188" y="353"/>
                    <a:pt x="182" y="343"/>
                    <a:pt x="176" y="331"/>
                  </a:cubicBezTo>
                  <a:cubicBezTo>
                    <a:pt x="170" y="320"/>
                    <a:pt x="165" y="309"/>
                    <a:pt x="160" y="298"/>
                  </a:cubicBezTo>
                  <a:cubicBezTo>
                    <a:pt x="155" y="288"/>
                    <a:pt x="159" y="298"/>
                    <a:pt x="157" y="292"/>
                  </a:cubicBezTo>
                  <a:cubicBezTo>
                    <a:pt x="155" y="287"/>
                    <a:pt x="153" y="281"/>
                    <a:pt x="151" y="276"/>
                  </a:cubicBezTo>
                  <a:cubicBezTo>
                    <a:pt x="144" y="252"/>
                    <a:pt x="138" y="228"/>
                    <a:pt x="135" y="203"/>
                  </a:cubicBezTo>
                  <a:cubicBezTo>
                    <a:pt x="133" y="189"/>
                    <a:pt x="132" y="158"/>
                    <a:pt x="134" y="138"/>
                  </a:cubicBezTo>
                  <a:cubicBezTo>
                    <a:pt x="135" y="115"/>
                    <a:pt x="140" y="92"/>
                    <a:pt x="147" y="70"/>
                  </a:cubicBezTo>
                  <a:cubicBezTo>
                    <a:pt x="161" y="26"/>
                    <a:pt x="96" y="0"/>
                    <a:pt x="73" y="3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8" name="Freeform 355">
              <a:extLst>
                <a:ext uri="{FF2B5EF4-FFF2-40B4-BE49-F238E27FC236}">
                  <a16:creationId xmlns:a16="http://schemas.microsoft.com/office/drawing/2014/main" xmlns="" id="{0B5CBA00-E435-4414-BE16-1EB2F9A33A55}"/>
                </a:ext>
              </a:extLst>
            </p:cNvPr>
            <p:cNvSpPr>
              <a:spLocks/>
            </p:cNvSpPr>
            <p:nvPr/>
          </p:nvSpPr>
          <p:spPr bwMode="auto">
            <a:xfrm>
              <a:off x="3869341" y="5750637"/>
              <a:ext cx="61913" cy="103188"/>
            </a:xfrm>
            <a:custGeom>
              <a:avLst/>
              <a:gdLst>
                <a:gd name="T0" fmla="*/ 5 w 304"/>
                <a:gd name="T1" fmla="*/ 58 h 503"/>
                <a:gd name="T2" fmla="*/ 78 w 304"/>
                <a:gd name="T3" fmla="*/ 313 h 503"/>
                <a:gd name="T4" fmla="*/ 143 w 304"/>
                <a:gd name="T5" fmla="*/ 419 h 503"/>
                <a:gd name="T6" fmla="*/ 199 w 304"/>
                <a:gd name="T7" fmla="*/ 477 h 503"/>
                <a:gd name="T8" fmla="*/ 264 w 304"/>
                <a:gd name="T9" fmla="*/ 503 h 503"/>
                <a:gd name="T10" fmla="*/ 302 w 304"/>
                <a:gd name="T11" fmla="*/ 466 h 503"/>
                <a:gd name="T12" fmla="*/ 237 w 304"/>
                <a:gd name="T13" fmla="*/ 354 h 503"/>
                <a:gd name="T14" fmla="*/ 170 w 304"/>
                <a:gd name="T15" fmla="*/ 263 h 503"/>
                <a:gd name="T16" fmla="*/ 88 w 304"/>
                <a:gd name="T17" fmla="*/ 46 h 503"/>
                <a:gd name="T18" fmla="*/ 5 w 304"/>
                <a:gd name="T19" fmla="*/ 58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503">
                  <a:moveTo>
                    <a:pt x="5" y="58"/>
                  </a:moveTo>
                  <a:cubicBezTo>
                    <a:pt x="14" y="147"/>
                    <a:pt x="38" y="232"/>
                    <a:pt x="78" y="313"/>
                  </a:cubicBezTo>
                  <a:cubicBezTo>
                    <a:pt x="96" y="350"/>
                    <a:pt x="118" y="386"/>
                    <a:pt x="143" y="419"/>
                  </a:cubicBezTo>
                  <a:cubicBezTo>
                    <a:pt x="159" y="441"/>
                    <a:pt x="176" y="463"/>
                    <a:pt x="199" y="477"/>
                  </a:cubicBezTo>
                  <a:cubicBezTo>
                    <a:pt x="219" y="489"/>
                    <a:pt x="241" y="503"/>
                    <a:pt x="264" y="503"/>
                  </a:cubicBezTo>
                  <a:cubicBezTo>
                    <a:pt x="283" y="503"/>
                    <a:pt x="304" y="486"/>
                    <a:pt x="302" y="466"/>
                  </a:cubicBezTo>
                  <a:cubicBezTo>
                    <a:pt x="297" y="423"/>
                    <a:pt x="264" y="386"/>
                    <a:pt x="237" y="354"/>
                  </a:cubicBezTo>
                  <a:cubicBezTo>
                    <a:pt x="211" y="325"/>
                    <a:pt x="190" y="298"/>
                    <a:pt x="170" y="263"/>
                  </a:cubicBezTo>
                  <a:cubicBezTo>
                    <a:pt x="129" y="196"/>
                    <a:pt x="102" y="123"/>
                    <a:pt x="88" y="46"/>
                  </a:cubicBezTo>
                  <a:cubicBezTo>
                    <a:pt x="79" y="0"/>
                    <a:pt x="0" y="10"/>
                    <a:pt x="5" y="5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59" name="Freeform 356">
              <a:extLst>
                <a:ext uri="{FF2B5EF4-FFF2-40B4-BE49-F238E27FC236}">
                  <a16:creationId xmlns:a16="http://schemas.microsoft.com/office/drawing/2014/main" xmlns="" id="{00164692-6497-46F3-9A6B-5A0FAED414ED}"/>
                </a:ext>
              </a:extLst>
            </p:cNvPr>
            <p:cNvSpPr>
              <a:spLocks/>
            </p:cNvSpPr>
            <p:nvPr/>
          </p:nvSpPr>
          <p:spPr bwMode="auto">
            <a:xfrm>
              <a:off x="3870928" y="5809374"/>
              <a:ext cx="20638" cy="49213"/>
            </a:xfrm>
            <a:custGeom>
              <a:avLst/>
              <a:gdLst>
                <a:gd name="T0" fmla="*/ 66 w 98"/>
                <a:gd name="T1" fmla="*/ 16 h 237"/>
                <a:gd name="T2" fmla="*/ 23 w 98"/>
                <a:gd name="T3" fmla="*/ 113 h 237"/>
                <a:gd name="T4" fmla="*/ 3 w 98"/>
                <a:gd name="T5" fmla="*/ 218 h 237"/>
                <a:gd name="T6" fmla="*/ 30 w 98"/>
                <a:gd name="T7" fmla="*/ 221 h 237"/>
                <a:gd name="T8" fmla="*/ 41 w 98"/>
                <a:gd name="T9" fmla="*/ 173 h 237"/>
                <a:gd name="T10" fmla="*/ 53 w 98"/>
                <a:gd name="T11" fmla="*/ 123 h 237"/>
                <a:gd name="T12" fmla="*/ 90 w 98"/>
                <a:gd name="T13" fmla="*/ 30 h 237"/>
                <a:gd name="T14" fmla="*/ 66 w 98"/>
                <a:gd name="T15" fmla="*/ 16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37">
                  <a:moveTo>
                    <a:pt x="66" y="16"/>
                  </a:moveTo>
                  <a:cubicBezTo>
                    <a:pt x="49" y="47"/>
                    <a:pt x="34" y="80"/>
                    <a:pt x="23" y="113"/>
                  </a:cubicBezTo>
                  <a:cubicBezTo>
                    <a:pt x="12" y="146"/>
                    <a:pt x="0" y="183"/>
                    <a:pt x="3" y="218"/>
                  </a:cubicBezTo>
                  <a:cubicBezTo>
                    <a:pt x="4" y="233"/>
                    <a:pt x="25" y="237"/>
                    <a:pt x="30" y="221"/>
                  </a:cubicBezTo>
                  <a:cubicBezTo>
                    <a:pt x="35" y="205"/>
                    <a:pt x="38" y="190"/>
                    <a:pt x="41" y="173"/>
                  </a:cubicBezTo>
                  <a:cubicBezTo>
                    <a:pt x="44" y="156"/>
                    <a:pt x="48" y="140"/>
                    <a:pt x="53" y="123"/>
                  </a:cubicBezTo>
                  <a:cubicBezTo>
                    <a:pt x="62" y="91"/>
                    <a:pt x="75" y="60"/>
                    <a:pt x="90" y="30"/>
                  </a:cubicBezTo>
                  <a:cubicBezTo>
                    <a:pt x="98" y="14"/>
                    <a:pt x="74" y="0"/>
                    <a:pt x="66" y="1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0" name="Freeform 357">
              <a:extLst>
                <a:ext uri="{FF2B5EF4-FFF2-40B4-BE49-F238E27FC236}">
                  <a16:creationId xmlns:a16="http://schemas.microsoft.com/office/drawing/2014/main" xmlns="" id="{EA7223A3-1D88-4098-9843-D3DE71E479C9}"/>
                </a:ext>
              </a:extLst>
            </p:cNvPr>
            <p:cNvSpPr>
              <a:spLocks/>
            </p:cNvSpPr>
            <p:nvPr/>
          </p:nvSpPr>
          <p:spPr bwMode="auto">
            <a:xfrm>
              <a:off x="3886803" y="5825249"/>
              <a:ext cx="15875" cy="46038"/>
            </a:xfrm>
            <a:custGeom>
              <a:avLst/>
              <a:gdLst>
                <a:gd name="T0" fmla="*/ 43 w 78"/>
                <a:gd name="T1" fmla="*/ 19 h 220"/>
                <a:gd name="T2" fmla="*/ 4 w 78"/>
                <a:gd name="T3" fmla="*/ 195 h 220"/>
                <a:gd name="T4" fmla="*/ 31 w 78"/>
                <a:gd name="T5" fmla="*/ 202 h 220"/>
                <a:gd name="T6" fmla="*/ 73 w 78"/>
                <a:gd name="T7" fmla="*/ 27 h 220"/>
                <a:gd name="T8" fmla="*/ 43 w 78"/>
                <a:gd name="T9" fmla="*/ 19 h 220"/>
              </a:gdLst>
              <a:ahLst/>
              <a:cxnLst>
                <a:cxn ang="0">
                  <a:pos x="T0" y="T1"/>
                </a:cxn>
                <a:cxn ang="0">
                  <a:pos x="T2" y="T3"/>
                </a:cxn>
                <a:cxn ang="0">
                  <a:pos x="T4" y="T5"/>
                </a:cxn>
                <a:cxn ang="0">
                  <a:pos x="T6" y="T7"/>
                </a:cxn>
                <a:cxn ang="0">
                  <a:pos x="T8" y="T9"/>
                </a:cxn>
              </a:cxnLst>
              <a:rect l="0" t="0" r="r" b="b"/>
              <a:pathLst>
                <a:path w="78" h="220">
                  <a:moveTo>
                    <a:pt x="43" y="19"/>
                  </a:moveTo>
                  <a:cubicBezTo>
                    <a:pt x="30" y="78"/>
                    <a:pt x="17" y="136"/>
                    <a:pt x="4" y="195"/>
                  </a:cubicBezTo>
                  <a:cubicBezTo>
                    <a:pt x="0" y="212"/>
                    <a:pt x="27" y="220"/>
                    <a:pt x="31" y="202"/>
                  </a:cubicBezTo>
                  <a:cubicBezTo>
                    <a:pt x="45" y="144"/>
                    <a:pt x="59" y="86"/>
                    <a:pt x="73" y="27"/>
                  </a:cubicBezTo>
                  <a:cubicBezTo>
                    <a:pt x="78" y="8"/>
                    <a:pt x="48" y="0"/>
                    <a:pt x="43" y="1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1" name="Freeform 358">
              <a:extLst>
                <a:ext uri="{FF2B5EF4-FFF2-40B4-BE49-F238E27FC236}">
                  <a16:creationId xmlns:a16="http://schemas.microsoft.com/office/drawing/2014/main" xmlns="" id="{4293FA04-8A71-490E-A4EC-7EF7F52C829D}"/>
                </a:ext>
              </a:extLst>
            </p:cNvPr>
            <p:cNvSpPr>
              <a:spLocks/>
            </p:cNvSpPr>
            <p:nvPr/>
          </p:nvSpPr>
          <p:spPr bwMode="auto">
            <a:xfrm>
              <a:off x="2359628" y="3663074"/>
              <a:ext cx="212725" cy="274638"/>
            </a:xfrm>
            <a:custGeom>
              <a:avLst/>
              <a:gdLst>
                <a:gd name="T0" fmla="*/ 1030 w 1030"/>
                <a:gd name="T1" fmla="*/ 668 h 1335"/>
                <a:gd name="T2" fmla="*/ 516 w 1030"/>
                <a:gd name="T3" fmla="*/ 1335 h 1335"/>
                <a:gd name="T4" fmla="*/ 0 w 1030"/>
                <a:gd name="T5" fmla="*/ 668 h 1335"/>
                <a:gd name="T6" fmla="*/ 516 w 1030"/>
                <a:gd name="T7" fmla="*/ 0 h 1335"/>
                <a:gd name="T8" fmla="*/ 1030 w 1030"/>
                <a:gd name="T9" fmla="*/ 668 h 1335"/>
              </a:gdLst>
              <a:ahLst/>
              <a:cxnLst>
                <a:cxn ang="0">
                  <a:pos x="T0" y="T1"/>
                </a:cxn>
                <a:cxn ang="0">
                  <a:pos x="T2" y="T3"/>
                </a:cxn>
                <a:cxn ang="0">
                  <a:pos x="T4" y="T5"/>
                </a:cxn>
                <a:cxn ang="0">
                  <a:pos x="T6" y="T7"/>
                </a:cxn>
                <a:cxn ang="0">
                  <a:pos x="T8" y="T9"/>
                </a:cxn>
              </a:cxnLst>
              <a:rect l="0" t="0" r="r" b="b"/>
              <a:pathLst>
                <a:path w="1030" h="1335">
                  <a:moveTo>
                    <a:pt x="1030" y="668"/>
                  </a:moveTo>
                  <a:cubicBezTo>
                    <a:pt x="803" y="837"/>
                    <a:pt x="623" y="1067"/>
                    <a:pt x="516" y="1335"/>
                  </a:cubicBezTo>
                  <a:cubicBezTo>
                    <a:pt x="408" y="1067"/>
                    <a:pt x="228" y="837"/>
                    <a:pt x="0" y="668"/>
                  </a:cubicBezTo>
                  <a:cubicBezTo>
                    <a:pt x="228" y="499"/>
                    <a:pt x="408" y="268"/>
                    <a:pt x="516" y="0"/>
                  </a:cubicBezTo>
                  <a:cubicBezTo>
                    <a:pt x="623" y="268"/>
                    <a:pt x="803" y="499"/>
                    <a:pt x="1030" y="668"/>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2" name="Freeform 359">
              <a:extLst>
                <a:ext uri="{FF2B5EF4-FFF2-40B4-BE49-F238E27FC236}">
                  <a16:creationId xmlns:a16="http://schemas.microsoft.com/office/drawing/2014/main" xmlns="" id="{4B5849F6-72A7-45EA-87F0-AA56C2B48758}"/>
                </a:ext>
              </a:extLst>
            </p:cNvPr>
            <p:cNvSpPr>
              <a:spLocks/>
            </p:cNvSpPr>
            <p:nvPr/>
          </p:nvSpPr>
          <p:spPr bwMode="auto">
            <a:xfrm>
              <a:off x="2419953" y="4145674"/>
              <a:ext cx="103188" cy="133350"/>
            </a:xfrm>
            <a:custGeom>
              <a:avLst/>
              <a:gdLst>
                <a:gd name="T0" fmla="*/ 501 w 501"/>
                <a:gd name="T1" fmla="*/ 325 h 649"/>
                <a:gd name="T2" fmla="*/ 251 w 501"/>
                <a:gd name="T3" fmla="*/ 649 h 649"/>
                <a:gd name="T4" fmla="*/ 0 w 501"/>
                <a:gd name="T5" fmla="*/ 325 h 649"/>
                <a:gd name="T6" fmla="*/ 251 w 501"/>
                <a:gd name="T7" fmla="*/ 0 h 649"/>
                <a:gd name="T8" fmla="*/ 501 w 501"/>
                <a:gd name="T9" fmla="*/ 325 h 649"/>
              </a:gdLst>
              <a:ahLst/>
              <a:cxnLst>
                <a:cxn ang="0">
                  <a:pos x="T0" y="T1"/>
                </a:cxn>
                <a:cxn ang="0">
                  <a:pos x="T2" y="T3"/>
                </a:cxn>
                <a:cxn ang="0">
                  <a:pos x="T4" y="T5"/>
                </a:cxn>
                <a:cxn ang="0">
                  <a:pos x="T6" y="T7"/>
                </a:cxn>
                <a:cxn ang="0">
                  <a:pos x="T8" y="T9"/>
                </a:cxn>
              </a:cxnLst>
              <a:rect l="0" t="0" r="r" b="b"/>
              <a:pathLst>
                <a:path w="501" h="649">
                  <a:moveTo>
                    <a:pt x="501" y="325"/>
                  </a:moveTo>
                  <a:cubicBezTo>
                    <a:pt x="391" y="407"/>
                    <a:pt x="303" y="519"/>
                    <a:pt x="251" y="649"/>
                  </a:cubicBezTo>
                  <a:cubicBezTo>
                    <a:pt x="199" y="519"/>
                    <a:pt x="111" y="407"/>
                    <a:pt x="0" y="325"/>
                  </a:cubicBezTo>
                  <a:cubicBezTo>
                    <a:pt x="111" y="242"/>
                    <a:pt x="199" y="130"/>
                    <a:pt x="251" y="0"/>
                  </a:cubicBezTo>
                  <a:cubicBezTo>
                    <a:pt x="303" y="130"/>
                    <a:pt x="391" y="242"/>
                    <a:pt x="501" y="325"/>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3" name="Oval 360">
              <a:extLst>
                <a:ext uri="{FF2B5EF4-FFF2-40B4-BE49-F238E27FC236}">
                  <a16:creationId xmlns:a16="http://schemas.microsoft.com/office/drawing/2014/main" xmlns="" id="{D78E961C-1957-4DE4-A271-9739C7F98EC6}"/>
                </a:ext>
              </a:extLst>
            </p:cNvPr>
            <p:cNvSpPr>
              <a:spLocks noChangeArrowheads="1"/>
            </p:cNvSpPr>
            <p:nvPr/>
          </p:nvSpPr>
          <p:spPr bwMode="auto">
            <a:xfrm>
              <a:off x="2213578" y="3928187"/>
              <a:ext cx="42863" cy="44450"/>
            </a:xfrm>
            <a:prstGeom prst="ellipse">
              <a:avLst/>
            </a:pr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4" name="Freeform 361">
              <a:extLst>
                <a:ext uri="{FF2B5EF4-FFF2-40B4-BE49-F238E27FC236}">
                  <a16:creationId xmlns:a16="http://schemas.microsoft.com/office/drawing/2014/main" xmlns="" id="{36CA6FEB-6DCE-4611-BB02-63D21C74476A}"/>
                </a:ext>
              </a:extLst>
            </p:cNvPr>
            <p:cNvSpPr>
              <a:spLocks/>
            </p:cNvSpPr>
            <p:nvPr/>
          </p:nvSpPr>
          <p:spPr bwMode="auto">
            <a:xfrm>
              <a:off x="6752241" y="4098049"/>
              <a:ext cx="211138" cy="274638"/>
            </a:xfrm>
            <a:custGeom>
              <a:avLst/>
              <a:gdLst>
                <a:gd name="T0" fmla="*/ 0 w 1030"/>
                <a:gd name="T1" fmla="*/ 667 h 1335"/>
                <a:gd name="T2" fmla="*/ 514 w 1030"/>
                <a:gd name="T3" fmla="*/ 0 h 1335"/>
                <a:gd name="T4" fmla="*/ 1030 w 1030"/>
                <a:gd name="T5" fmla="*/ 667 h 1335"/>
                <a:gd name="T6" fmla="*/ 514 w 1030"/>
                <a:gd name="T7" fmla="*/ 1335 h 1335"/>
                <a:gd name="T8" fmla="*/ 0 w 1030"/>
                <a:gd name="T9" fmla="*/ 667 h 1335"/>
              </a:gdLst>
              <a:ahLst/>
              <a:cxnLst>
                <a:cxn ang="0">
                  <a:pos x="T0" y="T1"/>
                </a:cxn>
                <a:cxn ang="0">
                  <a:pos x="T2" y="T3"/>
                </a:cxn>
                <a:cxn ang="0">
                  <a:pos x="T4" y="T5"/>
                </a:cxn>
                <a:cxn ang="0">
                  <a:pos x="T6" y="T7"/>
                </a:cxn>
                <a:cxn ang="0">
                  <a:pos x="T8" y="T9"/>
                </a:cxn>
              </a:cxnLst>
              <a:rect l="0" t="0" r="r" b="b"/>
              <a:pathLst>
                <a:path w="1030" h="1335">
                  <a:moveTo>
                    <a:pt x="0" y="667"/>
                  </a:moveTo>
                  <a:cubicBezTo>
                    <a:pt x="227" y="498"/>
                    <a:pt x="407" y="268"/>
                    <a:pt x="514" y="0"/>
                  </a:cubicBezTo>
                  <a:cubicBezTo>
                    <a:pt x="622" y="268"/>
                    <a:pt x="802" y="498"/>
                    <a:pt x="1030" y="667"/>
                  </a:cubicBezTo>
                  <a:cubicBezTo>
                    <a:pt x="802" y="837"/>
                    <a:pt x="622" y="1067"/>
                    <a:pt x="514" y="1335"/>
                  </a:cubicBezTo>
                  <a:cubicBezTo>
                    <a:pt x="407" y="1067"/>
                    <a:pt x="227" y="837"/>
                    <a:pt x="0" y="667"/>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5" name="Freeform 362">
              <a:extLst>
                <a:ext uri="{FF2B5EF4-FFF2-40B4-BE49-F238E27FC236}">
                  <a16:creationId xmlns:a16="http://schemas.microsoft.com/office/drawing/2014/main" xmlns="" id="{A57C6490-C5DC-474D-94B5-AEF8952C0AD3}"/>
                </a:ext>
              </a:extLst>
            </p:cNvPr>
            <p:cNvSpPr>
              <a:spLocks/>
            </p:cNvSpPr>
            <p:nvPr/>
          </p:nvSpPr>
          <p:spPr bwMode="auto">
            <a:xfrm>
              <a:off x="6801453" y="3758324"/>
              <a:ext cx="103188" cy="133350"/>
            </a:xfrm>
            <a:custGeom>
              <a:avLst/>
              <a:gdLst>
                <a:gd name="T0" fmla="*/ 0 w 501"/>
                <a:gd name="T1" fmla="*/ 324 h 648"/>
                <a:gd name="T2" fmla="*/ 250 w 501"/>
                <a:gd name="T3" fmla="*/ 0 h 648"/>
                <a:gd name="T4" fmla="*/ 501 w 501"/>
                <a:gd name="T5" fmla="*/ 324 h 648"/>
                <a:gd name="T6" fmla="*/ 250 w 501"/>
                <a:gd name="T7" fmla="*/ 648 h 648"/>
                <a:gd name="T8" fmla="*/ 0 w 501"/>
                <a:gd name="T9" fmla="*/ 324 h 648"/>
              </a:gdLst>
              <a:ahLst/>
              <a:cxnLst>
                <a:cxn ang="0">
                  <a:pos x="T0" y="T1"/>
                </a:cxn>
                <a:cxn ang="0">
                  <a:pos x="T2" y="T3"/>
                </a:cxn>
                <a:cxn ang="0">
                  <a:pos x="T4" y="T5"/>
                </a:cxn>
                <a:cxn ang="0">
                  <a:pos x="T6" y="T7"/>
                </a:cxn>
                <a:cxn ang="0">
                  <a:pos x="T8" y="T9"/>
                </a:cxn>
              </a:cxnLst>
              <a:rect l="0" t="0" r="r" b="b"/>
              <a:pathLst>
                <a:path w="501" h="648">
                  <a:moveTo>
                    <a:pt x="0" y="324"/>
                  </a:moveTo>
                  <a:cubicBezTo>
                    <a:pt x="111" y="242"/>
                    <a:pt x="198" y="130"/>
                    <a:pt x="250" y="0"/>
                  </a:cubicBezTo>
                  <a:cubicBezTo>
                    <a:pt x="302" y="130"/>
                    <a:pt x="390" y="242"/>
                    <a:pt x="501" y="324"/>
                  </a:cubicBezTo>
                  <a:cubicBezTo>
                    <a:pt x="390" y="406"/>
                    <a:pt x="302" y="518"/>
                    <a:pt x="250" y="648"/>
                  </a:cubicBezTo>
                  <a:cubicBezTo>
                    <a:pt x="198" y="518"/>
                    <a:pt x="111" y="406"/>
                    <a:pt x="0" y="324"/>
                  </a:cubicBezTo>
                  <a:close/>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166" name="Oval 363">
              <a:extLst>
                <a:ext uri="{FF2B5EF4-FFF2-40B4-BE49-F238E27FC236}">
                  <a16:creationId xmlns:a16="http://schemas.microsoft.com/office/drawing/2014/main" xmlns="" id="{7374929C-0566-406B-98B2-84F81893552F}"/>
                </a:ext>
              </a:extLst>
            </p:cNvPr>
            <p:cNvSpPr>
              <a:spLocks noChangeArrowheads="1"/>
            </p:cNvSpPr>
            <p:nvPr/>
          </p:nvSpPr>
          <p:spPr bwMode="auto">
            <a:xfrm>
              <a:off x="7068153" y="4063124"/>
              <a:ext cx="42863" cy="44450"/>
            </a:xfrm>
            <a:prstGeom prst="ellipse">
              <a:avLst/>
            </a:pr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nvGrpSpPr>
          <p:cNvPr id="366" name="Group 365">
            <a:extLst>
              <a:ext uri="{FF2B5EF4-FFF2-40B4-BE49-F238E27FC236}">
                <a16:creationId xmlns:a16="http://schemas.microsoft.com/office/drawing/2014/main" xmlns="" id="{FA10C1DC-87D0-406C-ADAA-9828D5BCE673}"/>
              </a:ext>
            </a:extLst>
          </p:cNvPr>
          <p:cNvGrpSpPr/>
          <p:nvPr/>
        </p:nvGrpSpPr>
        <p:grpSpPr>
          <a:xfrm>
            <a:off x="9753600" y="4505325"/>
            <a:ext cx="2214494" cy="2230928"/>
            <a:chOff x="3109913" y="390525"/>
            <a:chExt cx="5970588" cy="6275388"/>
          </a:xfrm>
        </p:grpSpPr>
        <p:sp>
          <p:nvSpPr>
            <p:cNvPr id="367" name="Oval 10">
              <a:extLst>
                <a:ext uri="{FF2B5EF4-FFF2-40B4-BE49-F238E27FC236}">
                  <a16:creationId xmlns:a16="http://schemas.microsoft.com/office/drawing/2014/main" xmlns="" id="{ACFA0185-54F1-40AA-BD39-E7330E53A6A2}"/>
                </a:ext>
              </a:extLst>
            </p:cNvPr>
            <p:cNvSpPr>
              <a:spLocks noChangeArrowheads="1"/>
            </p:cNvSpPr>
            <p:nvPr/>
          </p:nvSpPr>
          <p:spPr bwMode="auto">
            <a:xfrm>
              <a:off x="3109913" y="390525"/>
              <a:ext cx="5970588" cy="5969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Oval 11">
              <a:extLst>
                <a:ext uri="{FF2B5EF4-FFF2-40B4-BE49-F238E27FC236}">
                  <a16:creationId xmlns:a16="http://schemas.microsoft.com/office/drawing/2014/main" xmlns="" id="{133547A0-729F-4440-A6B5-F49B529DE1B2}"/>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2">
              <a:extLst>
                <a:ext uri="{FF2B5EF4-FFF2-40B4-BE49-F238E27FC236}">
                  <a16:creationId xmlns:a16="http://schemas.microsoft.com/office/drawing/2014/main" xmlns="" id="{B1C47CDC-8BF8-435C-A9F1-1E05035EA410}"/>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3">
              <a:extLst>
                <a:ext uri="{FF2B5EF4-FFF2-40B4-BE49-F238E27FC236}">
                  <a16:creationId xmlns:a16="http://schemas.microsoft.com/office/drawing/2014/main" xmlns="" id="{E07F4878-8342-44F4-BEF8-FA155C28796A}"/>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4">
              <a:extLst>
                <a:ext uri="{FF2B5EF4-FFF2-40B4-BE49-F238E27FC236}">
                  <a16:creationId xmlns:a16="http://schemas.microsoft.com/office/drawing/2014/main" xmlns="" id="{DEC89E71-1A25-499A-8940-91BD6F965DFF}"/>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5">
              <a:extLst>
                <a:ext uri="{FF2B5EF4-FFF2-40B4-BE49-F238E27FC236}">
                  <a16:creationId xmlns:a16="http://schemas.microsoft.com/office/drawing/2014/main" xmlns="" id="{1859CCD5-001D-4C8D-ABE3-33A9CB737F1D}"/>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6">
              <a:extLst>
                <a:ext uri="{FF2B5EF4-FFF2-40B4-BE49-F238E27FC236}">
                  <a16:creationId xmlns:a16="http://schemas.microsoft.com/office/drawing/2014/main" xmlns="" id="{024A9194-F832-442D-9BFA-F5497A44E528}"/>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7">
              <a:extLst>
                <a:ext uri="{FF2B5EF4-FFF2-40B4-BE49-F238E27FC236}">
                  <a16:creationId xmlns:a16="http://schemas.microsoft.com/office/drawing/2014/main" xmlns="" id="{21AEB896-8BB9-4572-8D10-6984FBCFA42E}"/>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
              <a:extLst>
                <a:ext uri="{FF2B5EF4-FFF2-40B4-BE49-F238E27FC236}">
                  <a16:creationId xmlns:a16="http://schemas.microsoft.com/office/drawing/2014/main" xmlns="" id="{8ED18265-2A2F-4372-92BC-E39C6716F320}"/>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9">
              <a:extLst>
                <a:ext uri="{FF2B5EF4-FFF2-40B4-BE49-F238E27FC236}">
                  <a16:creationId xmlns:a16="http://schemas.microsoft.com/office/drawing/2014/main" xmlns="" id="{82D42C74-7039-4F24-A592-B04224396DEF}"/>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20">
              <a:extLst>
                <a:ext uri="{FF2B5EF4-FFF2-40B4-BE49-F238E27FC236}">
                  <a16:creationId xmlns:a16="http://schemas.microsoft.com/office/drawing/2014/main" xmlns="" id="{6998E52F-B236-4FFB-B233-94B0D8F4533F}"/>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21">
              <a:extLst>
                <a:ext uri="{FF2B5EF4-FFF2-40B4-BE49-F238E27FC236}">
                  <a16:creationId xmlns:a16="http://schemas.microsoft.com/office/drawing/2014/main" xmlns="" id="{8F9AFCD7-CBC2-4EB5-BFF3-A7AE7BA5ABB7}"/>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22">
              <a:extLst>
                <a:ext uri="{FF2B5EF4-FFF2-40B4-BE49-F238E27FC236}">
                  <a16:creationId xmlns:a16="http://schemas.microsoft.com/office/drawing/2014/main" xmlns="" id="{CB1112F8-B0F0-471E-8A7C-42E98B7C12A6}"/>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23">
              <a:extLst>
                <a:ext uri="{FF2B5EF4-FFF2-40B4-BE49-F238E27FC236}">
                  <a16:creationId xmlns:a16="http://schemas.microsoft.com/office/drawing/2014/main" xmlns="" id="{C1E58C49-5E10-44B6-9EA3-2D869590879C}"/>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24">
              <a:extLst>
                <a:ext uri="{FF2B5EF4-FFF2-40B4-BE49-F238E27FC236}">
                  <a16:creationId xmlns:a16="http://schemas.microsoft.com/office/drawing/2014/main" xmlns="" id="{F79136DF-E80E-45D0-AA3F-E644F082B659}"/>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25">
              <a:extLst>
                <a:ext uri="{FF2B5EF4-FFF2-40B4-BE49-F238E27FC236}">
                  <a16:creationId xmlns:a16="http://schemas.microsoft.com/office/drawing/2014/main" xmlns="" id="{584016AD-8AD3-480B-BC39-17DEC8B3E350}"/>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26">
              <a:extLst>
                <a:ext uri="{FF2B5EF4-FFF2-40B4-BE49-F238E27FC236}">
                  <a16:creationId xmlns:a16="http://schemas.microsoft.com/office/drawing/2014/main" xmlns="" id="{EB6984EE-8016-4C8C-B8E2-E37DE4DD6A08}"/>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27">
              <a:extLst>
                <a:ext uri="{FF2B5EF4-FFF2-40B4-BE49-F238E27FC236}">
                  <a16:creationId xmlns:a16="http://schemas.microsoft.com/office/drawing/2014/main" xmlns="" id="{F8394036-FB01-44A1-85AB-E2315A0B4926}"/>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28">
              <a:extLst>
                <a:ext uri="{FF2B5EF4-FFF2-40B4-BE49-F238E27FC236}">
                  <a16:creationId xmlns:a16="http://schemas.microsoft.com/office/drawing/2014/main" xmlns="" id="{6D25C706-0922-4BC5-8860-12CC6A3F21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29">
              <a:extLst>
                <a:ext uri="{FF2B5EF4-FFF2-40B4-BE49-F238E27FC236}">
                  <a16:creationId xmlns:a16="http://schemas.microsoft.com/office/drawing/2014/main" xmlns="" id="{66FCCED7-21FC-4A71-8755-14B1EE381B41}"/>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30">
              <a:extLst>
                <a:ext uri="{FF2B5EF4-FFF2-40B4-BE49-F238E27FC236}">
                  <a16:creationId xmlns:a16="http://schemas.microsoft.com/office/drawing/2014/main" xmlns="" id="{F70FFB4F-9895-4F44-A7AE-6B432D6E7164}"/>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31">
              <a:extLst>
                <a:ext uri="{FF2B5EF4-FFF2-40B4-BE49-F238E27FC236}">
                  <a16:creationId xmlns:a16="http://schemas.microsoft.com/office/drawing/2014/main" xmlns="" id="{0684C11C-6A8F-41BF-9DC5-6BC6541BA6BE}"/>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32">
              <a:extLst>
                <a:ext uri="{FF2B5EF4-FFF2-40B4-BE49-F238E27FC236}">
                  <a16:creationId xmlns:a16="http://schemas.microsoft.com/office/drawing/2014/main" xmlns="" id="{64B53667-A00B-4C39-9E82-6BAAEE3760A3}"/>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33">
              <a:extLst>
                <a:ext uri="{FF2B5EF4-FFF2-40B4-BE49-F238E27FC236}">
                  <a16:creationId xmlns:a16="http://schemas.microsoft.com/office/drawing/2014/main" xmlns="" id="{B863FC6A-4549-41FF-837B-5C07498DA110}"/>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34">
              <a:extLst>
                <a:ext uri="{FF2B5EF4-FFF2-40B4-BE49-F238E27FC236}">
                  <a16:creationId xmlns:a16="http://schemas.microsoft.com/office/drawing/2014/main" xmlns="" id="{FF209299-F335-40E6-A7F8-48B0A34812BF}"/>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35">
              <a:extLst>
                <a:ext uri="{FF2B5EF4-FFF2-40B4-BE49-F238E27FC236}">
                  <a16:creationId xmlns:a16="http://schemas.microsoft.com/office/drawing/2014/main" xmlns="" id="{9F7445E8-E3E6-43EE-9F03-D2D2A9FC79C9}"/>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36">
              <a:extLst>
                <a:ext uri="{FF2B5EF4-FFF2-40B4-BE49-F238E27FC236}">
                  <a16:creationId xmlns:a16="http://schemas.microsoft.com/office/drawing/2014/main" xmlns="" id="{D65A688B-429C-43E2-9F8A-A024EB3578FD}"/>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37">
              <a:extLst>
                <a:ext uri="{FF2B5EF4-FFF2-40B4-BE49-F238E27FC236}">
                  <a16:creationId xmlns:a16="http://schemas.microsoft.com/office/drawing/2014/main" xmlns="" id="{96227523-2456-4E12-AE11-41FD5CECEE42}"/>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38">
              <a:extLst>
                <a:ext uri="{FF2B5EF4-FFF2-40B4-BE49-F238E27FC236}">
                  <a16:creationId xmlns:a16="http://schemas.microsoft.com/office/drawing/2014/main" xmlns="" id="{FBB01985-F0C4-4778-AAF7-67AAAA15244B}"/>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39">
              <a:extLst>
                <a:ext uri="{FF2B5EF4-FFF2-40B4-BE49-F238E27FC236}">
                  <a16:creationId xmlns:a16="http://schemas.microsoft.com/office/drawing/2014/main" xmlns="" id="{FF2AFB6B-3598-43EB-A71C-8887C2C3B3B5}"/>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40">
              <a:extLst>
                <a:ext uri="{FF2B5EF4-FFF2-40B4-BE49-F238E27FC236}">
                  <a16:creationId xmlns:a16="http://schemas.microsoft.com/office/drawing/2014/main" xmlns="" id="{B35DC850-DC22-4E2D-8403-01393DB26D64}"/>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41">
              <a:extLst>
                <a:ext uri="{FF2B5EF4-FFF2-40B4-BE49-F238E27FC236}">
                  <a16:creationId xmlns:a16="http://schemas.microsoft.com/office/drawing/2014/main" xmlns="" id="{DF68616C-734E-4893-8F56-921404C720A8}"/>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42">
              <a:extLst>
                <a:ext uri="{FF2B5EF4-FFF2-40B4-BE49-F238E27FC236}">
                  <a16:creationId xmlns:a16="http://schemas.microsoft.com/office/drawing/2014/main" xmlns="" id="{622D182B-1FC0-40A9-8506-2F361A697C79}"/>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43">
              <a:extLst>
                <a:ext uri="{FF2B5EF4-FFF2-40B4-BE49-F238E27FC236}">
                  <a16:creationId xmlns:a16="http://schemas.microsoft.com/office/drawing/2014/main" xmlns="" id="{50644BF3-A2BF-4112-A4FC-4A3BFF4332D5}"/>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44">
              <a:extLst>
                <a:ext uri="{FF2B5EF4-FFF2-40B4-BE49-F238E27FC236}">
                  <a16:creationId xmlns:a16="http://schemas.microsoft.com/office/drawing/2014/main" xmlns="" id="{3B4A54D3-BD4D-4313-B664-B5F3E4825154}"/>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45">
              <a:extLst>
                <a:ext uri="{FF2B5EF4-FFF2-40B4-BE49-F238E27FC236}">
                  <a16:creationId xmlns:a16="http://schemas.microsoft.com/office/drawing/2014/main" xmlns="" id="{13DD0F70-1FB7-4DEF-95D4-4BD8B95BB0B1}"/>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46">
              <a:extLst>
                <a:ext uri="{FF2B5EF4-FFF2-40B4-BE49-F238E27FC236}">
                  <a16:creationId xmlns:a16="http://schemas.microsoft.com/office/drawing/2014/main" xmlns="" id="{811CC285-E6B3-4E29-B382-CD24FF24E51F}"/>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47">
              <a:extLst>
                <a:ext uri="{FF2B5EF4-FFF2-40B4-BE49-F238E27FC236}">
                  <a16:creationId xmlns:a16="http://schemas.microsoft.com/office/drawing/2014/main" xmlns="" id="{75EC73C2-09AA-48A9-AD2A-C3A75CEFE84F}"/>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48">
              <a:extLst>
                <a:ext uri="{FF2B5EF4-FFF2-40B4-BE49-F238E27FC236}">
                  <a16:creationId xmlns:a16="http://schemas.microsoft.com/office/drawing/2014/main" xmlns="" id="{EACA54C3-B930-4A45-8BE6-94DC9E0AD4B6}"/>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49">
              <a:extLst>
                <a:ext uri="{FF2B5EF4-FFF2-40B4-BE49-F238E27FC236}">
                  <a16:creationId xmlns:a16="http://schemas.microsoft.com/office/drawing/2014/main" xmlns="" id="{A20E732D-11B1-4843-A7C1-A0DD8FB30E39}"/>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Oval 50">
              <a:extLst>
                <a:ext uri="{FF2B5EF4-FFF2-40B4-BE49-F238E27FC236}">
                  <a16:creationId xmlns:a16="http://schemas.microsoft.com/office/drawing/2014/main" xmlns="" id="{3FFE16A0-AEB5-4BED-90F1-C65D20945696}"/>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Oval 51">
              <a:extLst>
                <a:ext uri="{FF2B5EF4-FFF2-40B4-BE49-F238E27FC236}">
                  <a16:creationId xmlns:a16="http://schemas.microsoft.com/office/drawing/2014/main" xmlns="" id="{B4301220-D932-453F-96C3-907649D51296}"/>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52">
              <a:extLst>
                <a:ext uri="{FF2B5EF4-FFF2-40B4-BE49-F238E27FC236}">
                  <a16:creationId xmlns:a16="http://schemas.microsoft.com/office/drawing/2014/main" xmlns="" id="{07962411-5F26-48CA-B229-3BF553839052}"/>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53">
              <a:extLst>
                <a:ext uri="{FF2B5EF4-FFF2-40B4-BE49-F238E27FC236}">
                  <a16:creationId xmlns:a16="http://schemas.microsoft.com/office/drawing/2014/main" xmlns="" id="{9EB74BF2-F7A7-4232-B14B-3F22FEC64CFB}"/>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54">
              <a:extLst>
                <a:ext uri="{FF2B5EF4-FFF2-40B4-BE49-F238E27FC236}">
                  <a16:creationId xmlns:a16="http://schemas.microsoft.com/office/drawing/2014/main" xmlns="" id="{484C85E9-FCE6-4CEA-A391-D7402513190D}"/>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55">
              <a:extLst>
                <a:ext uri="{FF2B5EF4-FFF2-40B4-BE49-F238E27FC236}">
                  <a16:creationId xmlns:a16="http://schemas.microsoft.com/office/drawing/2014/main" xmlns="" id="{31010603-83FF-4956-AD32-3B4C590DF78E}"/>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56">
              <a:extLst>
                <a:ext uri="{FF2B5EF4-FFF2-40B4-BE49-F238E27FC236}">
                  <a16:creationId xmlns:a16="http://schemas.microsoft.com/office/drawing/2014/main" xmlns="" id="{A7FBD5C4-F0C7-42DF-8F96-30BD87FA5B38}"/>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57">
              <a:extLst>
                <a:ext uri="{FF2B5EF4-FFF2-40B4-BE49-F238E27FC236}">
                  <a16:creationId xmlns:a16="http://schemas.microsoft.com/office/drawing/2014/main" xmlns="" id="{1638F0B1-5025-408C-9679-E9F881732D69}"/>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58">
              <a:extLst>
                <a:ext uri="{FF2B5EF4-FFF2-40B4-BE49-F238E27FC236}">
                  <a16:creationId xmlns:a16="http://schemas.microsoft.com/office/drawing/2014/main" xmlns="" id="{8F51A65E-CBB1-44DF-A2A2-85508900C3E1}"/>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59">
              <a:extLst>
                <a:ext uri="{FF2B5EF4-FFF2-40B4-BE49-F238E27FC236}">
                  <a16:creationId xmlns:a16="http://schemas.microsoft.com/office/drawing/2014/main" xmlns="" id="{2E6AC70B-A1EC-4EC4-AD12-980219497327}"/>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60">
              <a:extLst>
                <a:ext uri="{FF2B5EF4-FFF2-40B4-BE49-F238E27FC236}">
                  <a16:creationId xmlns:a16="http://schemas.microsoft.com/office/drawing/2014/main" xmlns="" id="{87F12051-FF94-4170-BB86-F5270AF43191}"/>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61">
              <a:extLst>
                <a:ext uri="{FF2B5EF4-FFF2-40B4-BE49-F238E27FC236}">
                  <a16:creationId xmlns:a16="http://schemas.microsoft.com/office/drawing/2014/main" xmlns="" id="{05206A73-8C96-4EFB-B781-8270768FC0A6}"/>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62">
              <a:extLst>
                <a:ext uri="{FF2B5EF4-FFF2-40B4-BE49-F238E27FC236}">
                  <a16:creationId xmlns:a16="http://schemas.microsoft.com/office/drawing/2014/main" xmlns="" id="{9B2B8060-4EFC-493C-97C0-50DA9DAF6ACF}"/>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63">
              <a:extLst>
                <a:ext uri="{FF2B5EF4-FFF2-40B4-BE49-F238E27FC236}">
                  <a16:creationId xmlns:a16="http://schemas.microsoft.com/office/drawing/2014/main" xmlns="" id="{ED7D3A37-9320-4609-8712-47C42EF073E6}"/>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64">
              <a:extLst>
                <a:ext uri="{FF2B5EF4-FFF2-40B4-BE49-F238E27FC236}">
                  <a16:creationId xmlns:a16="http://schemas.microsoft.com/office/drawing/2014/main" xmlns="" id="{20E9F4F1-5100-4B01-A115-4F45BC1FEA6F}"/>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65">
              <a:extLst>
                <a:ext uri="{FF2B5EF4-FFF2-40B4-BE49-F238E27FC236}">
                  <a16:creationId xmlns:a16="http://schemas.microsoft.com/office/drawing/2014/main" xmlns="" id="{E1DFDF1E-0F22-4192-8201-8463912B0404}"/>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66">
              <a:extLst>
                <a:ext uri="{FF2B5EF4-FFF2-40B4-BE49-F238E27FC236}">
                  <a16:creationId xmlns:a16="http://schemas.microsoft.com/office/drawing/2014/main" xmlns="" id="{A383CE24-D242-404A-88E3-03ACA1BDE721}"/>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67">
              <a:extLst>
                <a:ext uri="{FF2B5EF4-FFF2-40B4-BE49-F238E27FC236}">
                  <a16:creationId xmlns:a16="http://schemas.microsoft.com/office/drawing/2014/main" xmlns="" id="{053A7578-0598-452A-8E94-AF5025A21254}"/>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68">
              <a:extLst>
                <a:ext uri="{FF2B5EF4-FFF2-40B4-BE49-F238E27FC236}">
                  <a16:creationId xmlns:a16="http://schemas.microsoft.com/office/drawing/2014/main" xmlns="" id="{C0461258-78A5-4523-80D4-820F05329FED}"/>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69">
              <a:extLst>
                <a:ext uri="{FF2B5EF4-FFF2-40B4-BE49-F238E27FC236}">
                  <a16:creationId xmlns:a16="http://schemas.microsoft.com/office/drawing/2014/main" xmlns="" id="{9E007A80-5E9D-46FA-A097-46D709DAB30E}"/>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70">
              <a:extLst>
                <a:ext uri="{FF2B5EF4-FFF2-40B4-BE49-F238E27FC236}">
                  <a16:creationId xmlns:a16="http://schemas.microsoft.com/office/drawing/2014/main" xmlns="" id="{234DC2AE-0A39-4671-A500-975E50BD8EB2}"/>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71">
              <a:extLst>
                <a:ext uri="{FF2B5EF4-FFF2-40B4-BE49-F238E27FC236}">
                  <a16:creationId xmlns:a16="http://schemas.microsoft.com/office/drawing/2014/main" xmlns="" id="{CD63AEF6-300C-40BF-B9FE-89A2B7D943F1}"/>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72">
              <a:extLst>
                <a:ext uri="{FF2B5EF4-FFF2-40B4-BE49-F238E27FC236}">
                  <a16:creationId xmlns:a16="http://schemas.microsoft.com/office/drawing/2014/main" xmlns="" id="{37219DE0-16DD-4A8F-9252-8988BB5A8BFD}"/>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73">
              <a:extLst>
                <a:ext uri="{FF2B5EF4-FFF2-40B4-BE49-F238E27FC236}">
                  <a16:creationId xmlns:a16="http://schemas.microsoft.com/office/drawing/2014/main" xmlns="" id="{338222B5-743B-44E2-97D9-CC16B6771909}"/>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74">
              <a:extLst>
                <a:ext uri="{FF2B5EF4-FFF2-40B4-BE49-F238E27FC236}">
                  <a16:creationId xmlns:a16="http://schemas.microsoft.com/office/drawing/2014/main" xmlns="" id="{A1CA3A3A-D50D-41B6-94DB-10ECB1EAD83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75">
              <a:extLst>
                <a:ext uri="{FF2B5EF4-FFF2-40B4-BE49-F238E27FC236}">
                  <a16:creationId xmlns:a16="http://schemas.microsoft.com/office/drawing/2014/main" xmlns="" id="{D9F3B094-635C-4E61-8442-01C2E036640A}"/>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76">
              <a:extLst>
                <a:ext uri="{FF2B5EF4-FFF2-40B4-BE49-F238E27FC236}">
                  <a16:creationId xmlns:a16="http://schemas.microsoft.com/office/drawing/2014/main" xmlns="" id="{930DDA1F-2D6A-4C4D-A797-0094EB3A966C}"/>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77">
              <a:extLst>
                <a:ext uri="{FF2B5EF4-FFF2-40B4-BE49-F238E27FC236}">
                  <a16:creationId xmlns:a16="http://schemas.microsoft.com/office/drawing/2014/main" xmlns="" id="{289D5889-9056-4F76-9437-AB6D2D4C8802}"/>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78">
              <a:extLst>
                <a:ext uri="{FF2B5EF4-FFF2-40B4-BE49-F238E27FC236}">
                  <a16:creationId xmlns:a16="http://schemas.microsoft.com/office/drawing/2014/main" xmlns="" id="{548ADAD1-AEF0-4DEE-951D-E88FF7A7687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79">
              <a:extLst>
                <a:ext uri="{FF2B5EF4-FFF2-40B4-BE49-F238E27FC236}">
                  <a16:creationId xmlns:a16="http://schemas.microsoft.com/office/drawing/2014/main" xmlns="" id="{F9B2CF6F-D78E-4F20-9ACC-AD86817808FD}"/>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80">
              <a:extLst>
                <a:ext uri="{FF2B5EF4-FFF2-40B4-BE49-F238E27FC236}">
                  <a16:creationId xmlns:a16="http://schemas.microsoft.com/office/drawing/2014/main" xmlns="" id="{B188BA5C-D394-427A-8DA6-A52D0E524B70}"/>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81">
              <a:extLst>
                <a:ext uri="{FF2B5EF4-FFF2-40B4-BE49-F238E27FC236}">
                  <a16:creationId xmlns:a16="http://schemas.microsoft.com/office/drawing/2014/main" xmlns="" id="{013CB241-BCEF-416E-A578-B095A9B37623}"/>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82">
              <a:extLst>
                <a:ext uri="{FF2B5EF4-FFF2-40B4-BE49-F238E27FC236}">
                  <a16:creationId xmlns:a16="http://schemas.microsoft.com/office/drawing/2014/main" xmlns="" id="{D21CF3C2-7952-424B-A21E-A660E4F18AC3}"/>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83">
              <a:extLst>
                <a:ext uri="{FF2B5EF4-FFF2-40B4-BE49-F238E27FC236}">
                  <a16:creationId xmlns:a16="http://schemas.microsoft.com/office/drawing/2014/main" xmlns="" id="{0693F034-028B-4DB7-B9C8-DC572D0481FA}"/>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84">
              <a:extLst>
                <a:ext uri="{FF2B5EF4-FFF2-40B4-BE49-F238E27FC236}">
                  <a16:creationId xmlns:a16="http://schemas.microsoft.com/office/drawing/2014/main" xmlns="" id="{1FD40E6D-2BA2-4568-8EAE-12D55F5A855A}"/>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85">
              <a:extLst>
                <a:ext uri="{FF2B5EF4-FFF2-40B4-BE49-F238E27FC236}">
                  <a16:creationId xmlns:a16="http://schemas.microsoft.com/office/drawing/2014/main" xmlns="" id="{2BB31B84-AB53-4A11-B809-F3323A0678EA}"/>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86">
              <a:extLst>
                <a:ext uri="{FF2B5EF4-FFF2-40B4-BE49-F238E27FC236}">
                  <a16:creationId xmlns:a16="http://schemas.microsoft.com/office/drawing/2014/main" xmlns="" id="{787D4A25-D80B-48AC-B5EC-70D67D88BEEE}"/>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87">
              <a:extLst>
                <a:ext uri="{FF2B5EF4-FFF2-40B4-BE49-F238E27FC236}">
                  <a16:creationId xmlns:a16="http://schemas.microsoft.com/office/drawing/2014/main" xmlns="" id="{58B1A813-152E-4D59-8240-64D5B9B27AAC}"/>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88">
              <a:extLst>
                <a:ext uri="{FF2B5EF4-FFF2-40B4-BE49-F238E27FC236}">
                  <a16:creationId xmlns:a16="http://schemas.microsoft.com/office/drawing/2014/main" xmlns="" id="{3C5AE1C6-B2A1-447C-99F3-904EB73DA4FA}"/>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89">
              <a:extLst>
                <a:ext uri="{FF2B5EF4-FFF2-40B4-BE49-F238E27FC236}">
                  <a16:creationId xmlns:a16="http://schemas.microsoft.com/office/drawing/2014/main" xmlns="" id="{C3CD2908-3692-486C-A1C3-6CF66501550D}"/>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90">
              <a:extLst>
                <a:ext uri="{FF2B5EF4-FFF2-40B4-BE49-F238E27FC236}">
                  <a16:creationId xmlns:a16="http://schemas.microsoft.com/office/drawing/2014/main" xmlns="" id="{09A98E64-E8B3-4445-AFC5-871B37586DA0}"/>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91">
              <a:extLst>
                <a:ext uri="{FF2B5EF4-FFF2-40B4-BE49-F238E27FC236}">
                  <a16:creationId xmlns:a16="http://schemas.microsoft.com/office/drawing/2014/main" xmlns="" id="{45125B50-6CD0-47DE-A294-A387B47E4334}"/>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92">
              <a:extLst>
                <a:ext uri="{FF2B5EF4-FFF2-40B4-BE49-F238E27FC236}">
                  <a16:creationId xmlns:a16="http://schemas.microsoft.com/office/drawing/2014/main" xmlns="" id="{9663DA8D-B778-4C20-AC07-1D5E59928BFA}"/>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93">
              <a:extLst>
                <a:ext uri="{FF2B5EF4-FFF2-40B4-BE49-F238E27FC236}">
                  <a16:creationId xmlns:a16="http://schemas.microsoft.com/office/drawing/2014/main" xmlns="" id="{F580F732-76E8-4B2F-8C0F-FFB776DCADCA}"/>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94">
              <a:extLst>
                <a:ext uri="{FF2B5EF4-FFF2-40B4-BE49-F238E27FC236}">
                  <a16:creationId xmlns:a16="http://schemas.microsoft.com/office/drawing/2014/main" xmlns="" id="{347F27E2-8DE1-4172-A21F-F2EFF9ED819E}"/>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95">
              <a:extLst>
                <a:ext uri="{FF2B5EF4-FFF2-40B4-BE49-F238E27FC236}">
                  <a16:creationId xmlns:a16="http://schemas.microsoft.com/office/drawing/2014/main" xmlns="" id="{8018E5C3-C72D-44F1-B31F-E9BF2F25686E}"/>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96">
              <a:extLst>
                <a:ext uri="{FF2B5EF4-FFF2-40B4-BE49-F238E27FC236}">
                  <a16:creationId xmlns:a16="http://schemas.microsoft.com/office/drawing/2014/main" xmlns="" id="{82CA3C18-695C-4882-952C-FF1D89557ED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97">
              <a:extLst>
                <a:ext uri="{FF2B5EF4-FFF2-40B4-BE49-F238E27FC236}">
                  <a16:creationId xmlns:a16="http://schemas.microsoft.com/office/drawing/2014/main" xmlns="" id="{980ED1AE-7636-4C8F-BCD9-72B85B87A748}"/>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98">
              <a:extLst>
                <a:ext uri="{FF2B5EF4-FFF2-40B4-BE49-F238E27FC236}">
                  <a16:creationId xmlns:a16="http://schemas.microsoft.com/office/drawing/2014/main" xmlns="" id="{F234F82D-ECD2-412A-8BE2-4C7D77649BE5}"/>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99">
              <a:extLst>
                <a:ext uri="{FF2B5EF4-FFF2-40B4-BE49-F238E27FC236}">
                  <a16:creationId xmlns:a16="http://schemas.microsoft.com/office/drawing/2014/main" xmlns="" id="{C75452D4-CCF5-4D6E-826F-554771A450A1}"/>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100">
              <a:extLst>
                <a:ext uri="{FF2B5EF4-FFF2-40B4-BE49-F238E27FC236}">
                  <a16:creationId xmlns:a16="http://schemas.microsoft.com/office/drawing/2014/main" xmlns="" id="{9340A3F8-20C5-40AC-BD0D-5F418CB42321}"/>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101">
              <a:extLst>
                <a:ext uri="{FF2B5EF4-FFF2-40B4-BE49-F238E27FC236}">
                  <a16:creationId xmlns:a16="http://schemas.microsoft.com/office/drawing/2014/main" xmlns="" id="{A72E88DA-63CE-4FA8-82C4-6E415B5DF3CD}"/>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9" name="Freeform 102">
              <a:extLst>
                <a:ext uri="{FF2B5EF4-FFF2-40B4-BE49-F238E27FC236}">
                  <a16:creationId xmlns:a16="http://schemas.microsoft.com/office/drawing/2014/main" xmlns="" id="{8E94F79A-40EA-4C68-A1CB-5037B2F102C5}"/>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0" name="Freeform 103">
              <a:extLst>
                <a:ext uri="{FF2B5EF4-FFF2-40B4-BE49-F238E27FC236}">
                  <a16:creationId xmlns:a16="http://schemas.microsoft.com/office/drawing/2014/main" xmlns="" id="{7741ACA1-ED26-44EE-A654-40BB1145A36D}"/>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1" name="Freeform 104">
              <a:extLst>
                <a:ext uri="{FF2B5EF4-FFF2-40B4-BE49-F238E27FC236}">
                  <a16:creationId xmlns:a16="http://schemas.microsoft.com/office/drawing/2014/main" xmlns="" id="{BBAA6BA5-30FC-4B6E-B786-2EA240F7F461}"/>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105">
              <a:extLst>
                <a:ext uri="{FF2B5EF4-FFF2-40B4-BE49-F238E27FC236}">
                  <a16:creationId xmlns:a16="http://schemas.microsoft.com/office/drawing/2014/main" xmlns="" id="{9AE4B658-6ACE-4F4E-B0AA-3F6EF734151A}"/>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106">
              <a:extLst>
                <a:ext uri="{FF2B5EF4-FFF2-40B4-BE49-F238E27FC236}">
                  <a16:creationId xmlns:a16="http://schemas.microsoft.com/office/drawing/2014/main" xmlns="" id="{6B85975D-3664-4B09-A351-7E659987FF9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107">
              <a:extLst>
                <a:ext uri="{FF2B5EF4-FFF2-40B4-BE49-F238E27FC236}">
                  <a16:creationId xmlns:a16="http://schemas.microsoft.com/office/drawing/2014/main" xmlns="" id="{2BDB951B-8BC3-4C2F-A9C9-7BE29A0400E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108">
              <a:extLst>
                <a:ext uri="{FF2B5EF4-FFF2-40B4-BE49-F238E27FC236}">
                  <a16:creationId xmlns:a16="http://schemas.microsoft.com/office/drawing/2014/main" xmlns="" id="{AB3659A7-5F07-499D-BCFC-47C9654C0696}"/>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109">
              <a:extLst>
                <a:ext uri="{FF2B5EF4-FFF2-40B4-BE49-F238E27FC236}">
                  <a16:creationId xmlns:a16="http://schemas.microsoft.com/office/drawing/2014/main" xmlns="" id="{20FF2239-B3AF-4CCA-AD6E-6143CB488B61}"/>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110">
              <a:extLst>
                <a:ext uri="{FF2B5EF4-FFF2-40B4-BE49-F238E27FC236}">
                  <a16:creationId xmlns:a16="http://schemas.microsoft.com/office/drawing/2014/main" xmlns="" id="{C100B43D-36D6-48A0-8AE9-F3F1CA134A9E}"/>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111">
              <a:extLst>
                <a:ext uri="{FF2B5EF4-FFF2-40B4-BE49-F238E27FC236}">
                  <a16:creationId xmlns:a16="http://schemas.microsoft.com/office/drawing/2014/main" xmlns="" id="{827DF7C3-6303-46D8-B27B-8426FF56452B}"/>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112">
              <a:extLst>
                <a:ext uri="{FF2B5EF4-FFF2-40B4-BE49-F238E27FC236}">
                  <a16:creationId xmlns:a16="http://schemas.microsoft.com/office/drawing/2014/main" xmlns="" id="{DE2D33CB-0B70-45BB-B254-0CB146396DD3}"/>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113">
              <a:extLst>
                <a:ext uri="{FF2B5EF4-FFF2-40B4-BE49-F238E27FC236}">
                  <a16:creationId xmlns:a16="http://schemas.microsoft.com/office/drawing/2014/main" xmlns="" id="{0C771CD4-52DC-4BF8-8FBD-880EA8EB2CFF}"/>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114">
              <a:extLst>
                <a:ext uri="{FF2B5EF4-FFF2-40B4-BE49-F238E27FC236}">
                  <a16:creationId xmlns:a16="http://schemas.microsoft.com/office/drawing/2014/main" xmlns="" id="{10E4845E-881A-4ED7-A6F2-F8118E13FB85}"/>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115">
              <a:extLst>
                <a:ext uri="{FF2B5EF4-FFF2-40B4-BE49-F238E27FC236}">
                  <a16:creationId xmlns:a16="http://schemas.microsoft.com/office/drawing/2014/main" xmlns="" id="{0217E8C6-18C9-48FE-BDBF-622137288D2F}"/>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116">
              <a:extLst>
                <a:ext uri="{FF2B5EF4-FFF2-40B4-BE49-F238E27FC236}">
                  <a16:creationId xmlns:a16="http://schemas.microsoft.com/office/drawing/2014/main" xmlns="" id="{A2CCD145-C184-4FB1-A1C2-16B12DAFF6F1}"/>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117">
              <a:extLst>
                <a:ext uri="{FF2B5EF4-FFF2-40B4-BE49-F238E27FC236}">
                  <a16:creationId xmlns:a16="http://schemas.microsoft.com/office/drawing/2014/main" xmlns="" id="{AAD2F252-4A51-4D90-835F-966B3AA1E648}"/>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5" name="Freeform 118">
              <a:extLst>
                <a:ext uri="{FF2B5EF4-FFF2-40B4-BE49-F238E27FC236}">
                  <a16:creationId xmlns:a16="http://schemas.microsoft.com/office/drawing/2014/main" xmlns="" id="{5726577F-6FA2-4C67-9C4C-57C060C470C1}"/>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6" name="Freeform 119">
              <a:extLst>
                <a:ext uri="{FF2B5EF4-FFF2-40B4-BE49-F238E27FC236}">
                  <a16:creationId xmlns:a16="http://schemas.microsoft.com/office/drawing/2014/main" xmlns="" id="{25657BC7-BEF3-4DE3-A0BC-94D6402B9506}"/>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7" name="Freeform 120">
              <a:extLst>
                <a:ext uri="{FF2B5EF4-FFF2-40B4-BE49-F238E27FC236}">
                  <a16:creationId xmlns:a16="http://schemas.microsoft.com/office/drawing/2014/main" xmlns="" id="{D3898B04-6D98-476A-A4D4-4055C6F40488}"/>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121">
              <a:extLst>
                <a:ext uri="{FF2B5EF4-FFF2-40B4-BE49-F238E27FC236}">
                  <a16:creationId xmlns:a16="http://schemas.microsoft.com/office/drawing/2014/main" xmlns="" id="{F4E6613F-53A0-4113-B0C6-DE7AD54491BC}"/>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122">
              <a:extLst>
                <a:ext uri="{FF2B5EF4-FFF2-40B4-BE49-F238E27FC236}">
                  <a16:creationId xmlns:a16="http://schemas.microsoft.com/office/drawing/2014/main" xmlns="" id="{60929483-26B8-4095-B341-61A188D12A0C}"/>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123">
              <a:extLst>
                <a:ext uri="{FF2B5EF4-FFF2-40B4-BE49-F238E27FC236}">
                  <a16:creationId xmlns:a16="http://schemas.microsoft.com/office/drawing/2014/main" xmlns="" id="{F8E8F149-FEB0-443D-901F-600274CAA4F9}"/>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124">
              <a:extLst>
                <a:ext uri="{FF2B5EF4-FFF2-40B4-BE49-F238E27FC236}">
                  <a16:creationId xmlns:a16="http://schemas.microsoft.com/office/drawing/2014/main" xmlns="" id="{DE4E055A-CE26-42EA-998A-B229AF7BA5C2}"/>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125">
              <a:extLst>
                <a:ext uri="{FF2B5EF4-FFF2-40B4-BE49-F238E27FC236}">
                  <a16:creationId xmlns:a16="http://schemas.microsoft.com/office/drawing/2014/main" xmlns="" id="{B86D748C-7EBC-4B16-BA1B-17D40CA184A3}"/>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126">
              <a:extLst>
                <a:ext uri="{FF2B5EF4-FFF2-40B4-BE49-F238E27FC236}">
                  <a16:creationId xmlns:a16="http://schemas.microsoft.com/office/drawing/2014/main" xmlns="" id="{03597101-A985-41B6-A296-EC71B0ABDFE8}"/>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127">
              <a:extLst>
                <a:ext uri="{FF2B5EF4-FFF2-40B4-BE49-F238E27FC236}">
                  <a16:creationId xmlns:a16="http://schemas.microsoft.com/office/drawing/2014/main" xmlns="" id="{C3144FFD-5350-4BAD-ACE5-F929EC4AE17B}"/>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128">
              <a:extLst>
                <a:ext uri="{FF2B5EF4-FFF2-40B4-BE49-F238E27FC236}">
                  <a16:creationId xmlns:a16="http://schemas.microsoft.com/office/drawing/2014/main" xmlns="" id="{9BD26C60-ABD3-4786-9D84-40CD3FB9A6C5}"/>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129">
              <a:extLst>
                <a:ext uri="{FF2B5EF4-FFF2-40B4-BE49-F238E27FC236}">
                  <a16:creationId xmlns:a16="http://schemas.microsoft.com/office/drawing/2014/main" xmlns="" id="{B653648F-3721-4F48-A4E7-651069B3C718}"/>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130">
              <a:extLst>
                <a:ext uri="{FF2B5EF4-FFF2-40B4-BE49-F238E27FC236}">
                  <a16:creationId xmlns:a16="http://schemas.microsoft.com/office/drawing/2014/main" xmlns="" id="{8AD99247-2513-42B0-A286-7382368A546E}"/>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131">
              <a:extLst>
                <a:ext uri="{FF2B5EF4-FFF2-40B4-BE49-F238E27FC236}">
                  <a16:creationId xmlns:a16="http://schemas.microsoft.com/office/drawing/2014/main" xmlns="" id="{812FE240-1604-47B9-8F83-CF6D89394250}"/>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132">
              <a:extLst>
                <a:ext uri="{FF2B5EF4-FFF2-40B4-BE49-F238E27FC236}">
                  <a16:creationId xmlns:a16="http://schemas.microsoft.com/office/drawing/2014/main" xmlns="" id="{CC4031F8-3E00-4141-90B7-729E073AE159}"/>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133">
              <a:extLst>
                <a:ext uri="{FF2B5EF4-FFF2-40B4-BE49-F238E27FC236}">
                  <a16:creationId xmlns:a16="http://schemas.microsoft.com/office/drawing/2014/main" xmlns="" id="{56E73E76-543C-4653-8E57-8BFFB6E3F3C1}"/>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134">
              <a:extLst>
                <a:ext uri="{FF2B5EF4-FFF2-40B4-BE49-F238E27FC236}">
                  <a16:creationId xmlns:a16="http://schemas.microsoft.com/office/drawing/2014/main" xmlns="" id="{19D329E5-4A90-4D78-95A0-2A37B4B1761F}"/>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135">
              <a:extLst>
                <a:ext uri="{FF2B5EF4-FFF2-40B4-BE49-F238E27FC236}">
                  <a16:creationId xmlns:a16="http://schemas.microsoft.com/office/drawing/2014/main" xmlns="" id="{EED4FE50-26A4-450B-AEEA-7CBEF23F8CBF}"/>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2" name="TextBox 1"/>
          <p:cNvSpPr txBox="1"/>
          <p:nvPr/>
        </p:nvSpPr>
        <p:spPr>
          <a:xfrm>
            <a:off x="2092036" y="942109"/>
            <a:ext cx="8008263" cy="1200329"/>
          </a:xfrm>
          <a:prstGeom prst="rect">
            <a:avLst/>
          </a:prstGeom>
          <a:noFill/>
        </p:spPr>
        <p:txBody>
          <a:bodyPr wrap="square" rtlCol="0">
            <a:spAutoFit/>
          </a:bodyPr>
          <a:lstStyle/>
          <a:p>
            <a:r>
              <a:rPr lang="nl-NL" sz="3600" b="1" dirty="0" smtClean="0">
                <a:latin typeface="Times New Roman" pitchFamily="18" charset="0"/>
                <a:cs typeface="Times New Roman" pitchFamily="18" charset="0"/>
              </a:rPr>
              <a:t>HĐ 1: Chỉ </a:t>
            </a:r>
            <a:r>
              <a:rPr lang="nl-NL" sz="3600" b="1" dirty="0">
                <a:latin typeface="Times New Roman" pitchFamily="18" charset="0"/>
                <a:cs typeface="Times New Roman" pitchFamily="18" charset="0"/>
              </a:rPr>
              <a:t>và nói tên các bộ phận của cơ quan thần kinh trên hình</a:t>
            </a:r>
            <a:endParaRPr lang="en-US" sz="3600" dirty="0">
              <a:latin typeface="Times New Roman" pitchFamily="18" charset="0"/>
              <a:cs typeface="Times New Roman" pitchFamily="18" charset="0"/>
            </a:endParaRPr>
          </a:p>
        </p:txBody>
      </p:sp>
      <p:pic>
        <p:nvPicPr>
          <p:cNvPr id="102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3175" y="2142437"/>
            <a:ext cx="6850207" cy="28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670523"/>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DAA6B62-DC7F-4777-B67A-2AFA072900C0}"/>
              </a:ext>
            </a:extLst>
          </p:cNvPr>
          <p:cNvPicPr>
            <a:picLocks noChangeAspect="1"/>
          </p:cNvPicPr>
          <p:nvPr/>
        </p:nvPicPr>
        <p:blipFill>
          <a:blip r:embed="rId3"/>
          <a:stretch>
            <a:fillRect/>
          </a:stretch>
        </p:blipFill>
        <p:spPr>
          <a:xfrm>
            <a:off x="151885" y="69813"/>
            <a:ext cx="11888230" cy="6718374"/>
          </a:xfrm>
          <a:prstGeom prst="rect">
            <a:avLst/>
          </a:prstGeom>
        </p:spPr>
      </p:pic>
      <p:sp>
        <p:nvSpPr>
          <p:cNvPr id="5" name="Rounded Rectangle 4"/>
          <p:cNvSpPr/>
          <p:nvPr/>
        </p:nvSpPr>
        <p:spPr>
          <a:xfrm>
            <a:off x="568035" y="401781"/>
            <a:ext cx="11055929" cy="1704109"/>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Hình 4 vẽ gì? Khi chạm tay vào cốc nước nóng, bạn gái phản ứng như nào? Cơ quan nào giúp bạn ấy phản ứng như vậy?</a:t>
            </a:r>
            <a:endParaRPr lang="en-US" sz="3200" dirty="0">
              <a:latin typeface="Times New Roman" pitchFamily="18" charset="0"/>
              <a:cs typeface="Times New Roman" pitchFamily="18" charset="0"/>
            </a:endParaRPr>
          </a:p>
        </p:txBody>
      </p:sp>
      <p:sp>
        <p:nvSpPr>
          <p:cNvPr id="7" name="Rounded Rectangle 6"/>
          <p:cNvSpPr/>
          <p:nvPr/>
        </p:nvSpPr>
        <p:spPr>
          <a:xfrm>
            <a:off x="568034" y="3117272"/>
            <a:ext cx="11055929" cy="17041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dirty="0" smtClean="0">
                <a:latin typeface="Times New Roman" pitchFamily="18" charset="0"/>
                <a:cs typeface="Times New Roman" pitchFamily="18" charset="0"/>
              </a:rPr>
              <a:t>             Bạn </a:t>
            </a:r>
            <a:r>
              <a:rPr lang="nl-NL" sz="3200" dirty="0">
                <a:latin typeface="Times New Roman" pitchFamily="18" charset="0"/>
                <a:cs typeface="Times New Roman" pitchFamily="18" charset="0"/>
              </a:rPr>
              <a:t>gái chạm tay vào cốc nước nóng, bạn ấy sẽ rụt tay lại. Do tủy sống điều khiển rụt tay lại.</a:t>
            </a:r>
            <a:endParaRPr lang="en-US" sz="3200" dirty="0">
              <a:latin typeface="Times New Roman" pitchFamily="18" charset="0"/>
              <a:cs typeface="Times New Roman" pitchFamily="18" charset="0"/>
            </a:endParaRPr>
          </a:p>
        </p:txBody>
      </p:sp>
      <p:sp>
        <p:nvSpPr>
          <p:cNvPr id="8" name="Right Arrow 7"/>
          <p:cNvSpPr/>
          <p:nvPr/>
        </p:nvSpPr>
        <p:spPr>
          <a:xfrm>
            <a:off x="886690" y="3429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204487"/>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DAA6B62-DC7F-4777-B67A-2AFA072900C0}"/>
              </a:ext>
            </a:extLst>
          </p:cNvPr>
          <p:cNvPicPr>
            <a:picLocks noChangeAspect="1"/>
          </p:cNvPicPr>
          <p:nvPr/>
        </p:nvPicPr>
        <p:blipFill>
          <a:blip r:embed="rId2"/>
          <a:stretch>
            <a:fillRect/>
          </a:stretch>
        </p:blipFill>
        <p:spPr>
          <a:xfrm>
            <a:off x="151885" y="69813"/>
            <a:ext cx="11888230" cy="6718374"/>
          </a:xfrm>
          <a:prstGeom prst="rect">
            <a:avLst/>
          </a:prstGeom>
        </p:spPr>
      </p:pic>
      <p:sp>
        <p:nvSpPr>
          <p:cNvPr id="5" name="Rounded Rectangle 4"/>
          <p:cNvSpPr/>
          <p:nvPr/>
        </p:nvSpPr>
        <p:spPr>
          <a:xfrm>
            <a:off x="568035" y="401781"/>
            <a:ext cx="11055929" cy="1704109"/>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rtlCol="0" anchor="ctr"/>
          <a:lstStyle/>
          <a:p>
            <a:r>
              <a:rPr lang="nl-NL" sz="3200" dirty="0">
                <a:latin typeface="Times New Roman" pitchFamily="18" charset="0"/>
                <a:cs typeface="Times New Roman" pitchFamily="18" charset="0"/>
              </a:rPr>
              <a:t>+ Hình 5 vẽ gì? Khi bị ngã bạn nam phản ứng như nào? Cơ quan nào giúp bạn ấy phản ứng?</a:t>
            </a:r>
            <a:endParaRPr lang="en-US" sz="3200" dirty="0">
              <a:latin typeface="Times New Roman" pitchFamily="18" charset="0"/>
              <a:cs typeface="Times New Roman" pitchFamily="18" charset="0"/>
            </a:endParaRPr>
          </a:p>
        </p:txBody>
      </p:sp>
      <p:sp>
        <p:nvSpPr>
          <p:cNvPr id="7" name="Rounded Rectangle 6"/>
          <p:cNvSpPr/>
          <p:nvPr/>
        </p:nvSpPr>
        <p:spPr>
          <a:xfrm>
            <a:off x="568034" y="3117272"/>
            <a:ext cx="11055929" cy="170410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nl-NL" sz="3200" dirty="0" smtClean="0">
                <a:latin typeface="Times New Roman" pitchFamily="18" charset="0"/>
                <a:cs typeface="Times New Roman" pitchFamily="18" charset="0"/>
              </a:rPr>
              <a:t>             -</a:t>
            </a:r>
            <a:r>
              <a:rPr lang="nl-NL" sz="3200" dirty="0">
                <a:latin typeface="Times New Roman" pitchFamily="18" charset="0"/>
                <a:cs typeface="Times New Roman" pitchFamily="18" charset="0"/>
              </a:rPr>
              <a:t>Bạn nam ngã, bạn cạm thấy bị đau. Do tủy sống điều khiển. Bạn sẽ khóc nếu đau, là do não điều khiển.</a:t>
            </a:r>
            <a:endParaRPr lang="en-US" sz="3200" dirty="0">
              <a:latin typeface="Times New Roman" pitchFamily="18" charset="0"/>
              <a:cs typeface="Times New Roman" pitchFamily="18" charset="0"/>
            </a:endParaRPr>
          </a:p>
          <a:p>
            <a:endParaRPr lang="en-US" sz="3200" dirty="0">
              <a:latin typeface="Times New Roman" pitchFamily="18" charset="0"/>
              <a:cs typeface="Times New Roman" pitchFamily="18" charset="0"/>
            </a:endParaRPr>
          </a:p>
        </p:txBody>
      </p:sp>
      <p:sp>
        <p:nvSpPr>
          <p:cNvPr id="8" name="Right Arrow 7"/>
          <p:cNvSpPr/>
          <p:nvPr/>
        </p:nvSpPr>
        <p:spPr>
          <a:xfrm>
            <a:off x="886690" y="33249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2812495"/>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604917" y="337270"/>
            <a:ext cx="11161486" cy="6125029"/>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picture containing toy, doll&#10;&#10;Description automatically generated">
            <a:extLst>
              <a:ext uri="{FF2B5EF4-FFF2-40B4-BE49-F238E27FC236}">
                <a16:creationId xmlns:a16="http://schemas.microsoft.com/office/drawing/2014/main" xmlns="" id="{D1963C99-3EC5-426F-A353-A849526E67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215" y="1771650"/>
            <a:ext cx="5455920" cy="5455920"/>
          </a:xfrm>
          <a:prstGeom prst="rect">
            <a:avLst/>
          </a:prstGeom>
        </p:spPr>
      </p:pic>
      <p:grpSp>
        <p:nvGrpSpPr>
          <p:cNvPr id="7" name="Group 6">
            <a:extLst>
              <a:ext uri="{FF2B5EF4-FFF2-40B4-BE49-F238E27FC236}">
                <a16:creationId xmlns:a16="http://schemas.microsoft.com/office/drawing/2014/main" xmlns="" id="{8249ACBE-6018-40DC-82F2-EC1D22F9A236}"/>
              </a:ext>
            </a:extLst>
          </p:cNvPr>
          <p:cNvGrpSpPr/>
          <p:nvPr/>
        </p:nvGrpSpPr>
        <p:grpSpPr>
          <a:xfrm>
            <a:off x="3733703" y="977535"/>
            <a:ext cx="7731061" cy="4314901"/>
            <a:chOff x="5625979" y="3429000"/>
            <a:chExt cx="5736545" cy="2688775"/>
          </a:xfrm>
        </p:grpSpPr>
        <p:grpSp>
          <p:nvGrpSpPr>
            <p:cNvPr id="8" name="Graphic 3">
              <a:extLst>
                <a:ext uri="{FF2B5EF4-FFF2-40B4-BE49-F238E27FC236}">
                  <a16:creationId xmlns:a16="http://schemas.microsoft.com/office/drawing/2014/main" xmlns="" id="{18121298-67B1-4434-8C1A-844013432E1C}"/>
                </a:ext>
              </a:extLst>
            </p:cNvPr>
            <p:cNvGrpSpPr/>
            <p:nvPr/>
          </p:nvGrpSpPr>
          <p:grpSpPr>
            <a:xfrm>
              <a:off x="5625979" y="3429000"/>
              <a:ext cx="5736545" cy="2688775"/>
              <a:chOff x="3649055" y="2289634"/>
              <a:chExt cx="7931467" cy="4107044"/>
            </a:xfrm>
          </p:grpSpPr>
          <p:sp>
            <p:nvSpPr>
              <p:cNvPr id="10" name="Freeform: Shape 9">
                <a:extLst>
                  <a:ext uri="{FF2B5EF4-FFF2-40B4-BE49-F238E27FC236}">
                    <a16:creationId xmlns:a16="http://schemas.microsoft.com/office/drawing/2014/main" xmlns="" id="{FB15B5AE-6A29-4D47-AC5E-2479BC716970}"/>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07DA346C-1618-442C-A5E2-9CDAFFEC7B93}"/>
                  </a:ext>
                </a:extLst>
              </p:cNvPr>
              <p:cNvSpPr/>
              <p:nvPr/>
            </p:nvSpPr>
            <p:spPr>
              <a:xfrm>
                <a:off x="3743352" y="2777122"/>
                <a:ext cx="7811452"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xmlns="" id="{7D0D2C27-99F9-4045-AB96-76790FE6708A}"/>
                  </a:ext>
                </a:extLst>
              </p:cNvPr>
              <p:cNvSpPr/>
              <p:nvPr/>
            </p:nvSpPr>
            <p:spPr>
              <a:xfrm>
                <a:off x="3720258" y="2754158"/>
                <a:ext cx="7860264" cy="3350998"/>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endParaRPr lang="en-US"/>
              </a:p>
            </p:txBody>
          </p:sp>
          <p:grpSp>
            <p:nvGrpSpPr>
              <p:cNvPr id="13" name="Graphic 3">
                <a:extLst>
                  <a:ext uri="{FF2B5EF4-FFF2-40B4-BE49-F238E27FC236}">
                    <a16:creationId xmlns:a16="http://schemas.microsoft.com/office/drawing/2014/main" xmlns="" id="{05C61623-DBB9-4469-AFF1-EF31C52A70A7}"/>
                  </a:ext>
                </a:extLst>
              </p:cNvPr>
              <p:cNvGrpSpPr/>
              <p:nvPr/>
            </p:nvGrpSpPr>
            <p:grpSpPr>
              <a:xfrm>
                <a:off x="6960830" y="2289634"/>
                <a:ext cx="1188634" cy="1023983"/>
                <a:chOff x="6960830" y="2289634"/>
                <a:chExt cx="1188634" cy="1023983"/>
              </a:xfrm>
            </p:grpSpPr>
            <p:sp>
              <p:nvSpPr>
                <p:cNvPr id="14" name="Freeform: Shape 13">
                  <a:extLst>
                    <a:ext uri="{FF2B5EF4-FFF2-40B4-BE49-F238E27FC236}">
                      <a16:creationId xmlns:a16="http://schemas.microsoft.com/office/drawing/2014/main" xmlns="" id="{0C92AFF7-001D-4753-99AC-CF63F56489D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F0ADB8C9-F156-41AD-AFDF-A113156E1CE3}"/>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endParaRPr lang="en-US"/>
                </a:p>
              </p:txBody>
            </p:sp>
          </p:grpSp>
        </p:grpSp>
        <p:sp>
          <p:nvSpPr>
            <p:cNvPr id="9" name="TextBox 8">
              <a:extLst>
                <a:ext uri="{FF2B5EF4-FFF2-40B4-BE49-F238E27FC236}">
                  <a16:creationId xmlns:a16="http://schemas.microsoft.com/office/drawing/2014/main" xmlns="" id="{6744D333-4BFE-441E-AEF6-43DE8D37349F}"/>
                </a:ext>
              </a:extLst>
            </p:cNvPr>
            <p:cNvSpPr txBox="1"/>
            <p:nvPr/>
          </p:nvSpPr>
          <p:spPr>
            <a:xfrm>
              <a:off x="6021841" y="3989369"/>
              <a:ext cx="4690554" cy="606961"/>
            </a:xfrm>
            <a:prstGeom prst="rect">
              <a:avLst/>
            </a:prstGeom>
            <a:noFill/>
          </p:spPr>
          <p:txBody>
            <a:bodyPr wrap="square" rtlCol="0">
              <a:spAutoFit/>
            </a:bodyPr>
            <a:lstStyle/>
            <a:p>
              <a:pPr marL="0" marR="18415" indent="0" algn="just">
                <a:lnSpc>
                  <a:spcPct val="110000"/>
                </a:lnSpc>
                <a:spcAft>
                  <a:spcPts val="0"/>
                </a:spcAft>
              </a:pPr>
              <a:endParaRPr lang="vi-VN" sz="3200"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3" name="Rectangle 2"/>
          <p:cNvSpPr/>
          <p:nvPr/>
        </p:nvSpPr>
        <p:spPr>
          <a:xfrm>
            <a:off x="4267200" y="1876806"/>
            <a:ext cx="6321396" cy="2862322"/>
          </a:xfrm>
          <a:prstGeom prst="rect">
            <a:avLst/>
          </a:prstGeom>
        </p:spPr>
        <p:txBody>
          <a:bodyPr wrap="square">
            <a:spAutoFit/>
          </a:bodyPr>
          <a:lstStyle/>
          <a:p>
            <a:r>
              <a:rPr lang="nl-NL" sz="3600" dirty="0"/>
              <a:t>-</a:t>
            </a:r>
            <a:r>
              <a:rPr lang="nl-NL" sz="3600" dirty="0">
                <a:latin typeface="Times New Roman" pitchFamily="18" charset="0"/>
                <a:cs typeface="Times New Roman" pitchFamily="18" charset="0"/>
              </a:rPr>
              <a:t>GV chốt nội dung, giáo dục học sinh cần có ý thức: không vứt đồ ăn, làm đổ nước ra sàn, để các vật nhọn, nguy hiểm vào đúng nơi quy định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730932652"/>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16" name="Rectangle: Rounded Corners 209">
            <a:extLst>
              <a:ext uri="{FF2B5EF4-FFF2-40B4-BE49-F238E27FC236}">
                <a16:creationId xmlns:a16="http://schemas.microsoft.com/office/drawing/2014/main" xmlns="" id="{0B781A03-1C3B-4E45-97C4-ED486DA2DA78}"/>
              </a:ext>
            </a:extLst>
          </p:cNvPr>
          <p:cNvSpPr/>
          <p:nvPr/>
        </p:nvSpPr>
        <p:spPr>
          <a:xfrm>
            <a:off x="289765" y="173035"/>
            <a:ext cx="11511710" cy="1551942"/>
          </a:xfrm>
          <a:custGeom>
            <a:avLst/>
            <a:gdLst>
              <a:gd name="connsiteX0" fmla="*/ 0 w 11221386"/>
              <a:gd name="connsiteY0" fmla="*/ 258659 h 1551925"/>
              <a:gd name="connsiteX1" fmla="*/ 258659 w 11221386"/>
              <a:gd name="connsiteY1" fmla="*/ 0 h 1551925"/>
              <a:gd name="connsiteX2" fmla="*/ 10962727 w 11221386"/>
              <a:gd name="connsiteY2" fmla="*/ 0 h 1551925"/>
              <a:gd name="connsiteX3" fmla="*/ 11221386 w 11221386"/>
              <a:gd name="connsiteY3" fmla="*/ 258659 h 1551925"/>
              <a:gd name="connsiteX4" fmla="*/ 11221386 w 11221386"/>
              <a:gd name="connsiteY4" fmla="*/ 1293266 h 1551925"/>
              <a:gd name="connsiteX5" fmla="*/ 10962727 w 11221386"/>
              <a:gd name="connsiteY5" fmla="*/ 1551925 h 1551925"/>
              <a:gd name="connsiteX6" fmla="*/ 258659 w 11221386"/>
              <a:gd name="connsiteY6" fmla="*/ 1551925 h 1551925"/>
              <a:gd name="connsiteX7" fmla="*/ 0 w 11221386"/>
              <a:gd name="connsiteY7" fmla="*/ 1293266 h 1551925"/>
              <a:gd name="connsiteX8" fmla="*/ 0 w 11221386"/>
              <a:gd name="connsiteY8" fmla="*/ 258659 h 1551925"/>
              <a:gd name="connsiteX0" fmla="*/ 2 w 11221388"/>
              <a:gd name="connsiteY0" fmla="*/ 258659 h 1551925"/>
              <a:gd name="connsiteX1" fmla="*/ 258661 w 11221388"/>
              <a:gd name="connsiteY1" fmla="*/ 0 h 1551925"/>
              <a:gd name="connsiteX2" fmla="*/ 10962729 w 11221388"/>
              <a:gd name="connsiteY2" fmla="*/ 0 h 1551925"/>
              <a:gd name="connsiteX3" fmla="*/ 11221388 w 11221388"/>
              <a:gd name="connsiteY3" fmla="*/ 258659 h 1551925"/>
              <a:gd name="connsiteX4" fmla="*/ 11221388 w 11221388"/>
              <a:gd name="connsiteY4" fmla="*/ 1293266 h 1551925"/>
              <a:gd name="connsiteX5" fmla="*/ 10962729 w 11221388"/>
              <a:gd name="connsiteY5" fmla="*/ 1551925 h 1551925"/>
              <a:gd name="connsiteX6" fmla="*/ 258661 w 11221388"/>
              <a:gd name="connsiteY6" fmla="*/ 1551925 h 1551925"/>
              <a:gd name="connsiteX7" fmla="*/ 2 w 11221388"/>
              <a:gd name="connsiteY7" fmla="*/ 1293266 h 1551925"/>
              <a:gd name="connsiteX8" fmla="*/ 103274 w 11221388"/>
              <a:gd name="connsiteY8" fmla="*/ 725214 h 1551925"/>
              <a:gd name="connsiteX9" fmla="*/ 2 w 11221388"/>
              <a:gd name="connsiteY9" fmla="*/ 258659 h 1551925"/>
              <a:gd name="connsiteX0" fmla="*/ 2 w 11221388"/>
              <a:gd name="connsiteY0" fmla="*/ 258659 h 1551942"/>
              <a:gd name="connsiteX1" fmla="*/ 258661 w 11221388"/>
              <a:gd name="connsiteY1" fmla="*/ 0 h 1551942"/>
              <a:gd name="connsiteX2" fmla="*/ 10962729 w 11221388"/>
              <a:gd name="connsiteY2" fmla="*/ 0 h 1551942"/>
              <a:gd name="connsiteX3" fmla="*/ 11221388 w 11221388"/>
              <a:gd name="connsiteY3" fmla="*/ 258659 h 1551942"/>
              <a:gd name="connsiteX4" fmla="*/ 11221388 w 11221388"/>
              <a:gd name="connsiteY4" fmla="*/ 1293266 h 1551942"/>
              <a:gd name="connsiteX5" fmla="*/ 10962729 w 11221388"/>
              <a:gd name="connsiteY5" fmla="*/ 1551925 h 1551942"/>
              <a:gd name="connsiteX6" fmla="*/ 10235247 w 11221388"/>
              <a:gd name="connsiteY6" fmla="*/ 1492469 h 1551942"/>
              <a:gd name="connsiteX7" fmla="*/ 258661 w 11221388"/>
              <a:gd name="connsiteY7" fmla="*/ 1551925 h 1551942"/>
              <a:gd name="connsiteX8" fmla="*/ 2 w 11221388"/>
              <a:gd name="connsiteY8" fmla="*/ 1293266 h 1551942"/>
              <a:gd name="connsiteX9" fmla="*/ 103274 w 11221388"/>
              <a:gd name="connsiteY9" fmla="*/ 725214 h 1551942"/>
              <a:gd name="connsiteX10" fmla="*/ 2 w 11221388"/>
              <a:gd name="connsiteY10" fmla="*/ 258659 h 1551942"/>
              <a:gd name="connsiteX0" fmla="*/ 2 w 11221388"/>
              <a:gd name="connsiteY0" fmla="*/ 258659 h 1551942"/>
              <a:gd name="connsiteX1" fmla="*/ 258661 w 11221388"/>
              <a:gd name="connsiteY1" fmla="*/ 0 h 1551942"/>
              <a:gd name="connsiteX2" fmla="*/ 2688819 w 11221388"/>
              <a:gd name="connsiteY2" fmla="*/ 52551 h 1551942"/>
              <a:gd name="connsiteX3" fmla="*/ 10962729 w 11221388"/>
              <a:gd name="connsiteY3" fmla="*/ 0 h 1551942"/>
              <a:gd name="connsiteX4" fmla="*/ 11221388 w 11221388"/>
              <a:gd name="connsiteY4" fmla="*/ 258659 h 1551942"/>
              <a:gd name="connsiteX5" fmla="*/ 11221388 w 11221388"/>
              <a:gd name="connsiteY5" fmla="*/ 1293266 h 1551942"/>
              <a:gd name="connsiteX6" fmla="*/ 10962729 w 11221388"/>
              <a:gd name="connsiteY6" fmla="*/ 1551925 h 1551942"/>
              <a:gd name="connsiteX7" fmla="*/ 10235247 w 11221388"/>
              <a:gd name="connsiteY7" fmla="*/ 1492469 h 1551942"/>
              <a:gd name="connsiteX8" fmla="*/ 258661 w 11221388"/>
              <a:gd name="connsiteY8" fmla="*/ 1551925 h 1551942"/>
              <a:gd name="connsiteX9" fmla="*/ 2 w 11221388"/>
              <a:gd name="connsiteY9" fmla="*/ 1293266 h 1551942"/>
              <a:gd name="connsiteX10" fmla="*/ 103274 w 11221388"/>
              <a:gd name="connsiteY10" fmla="*/ 725214 h 1551942"/>
              <a:gd name="connsiteX11" fmla="*/ 2 w 11221388"/>
              <a:gd name="connsiteY11" fmla="*/ 258659 h 155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21388" h="1551942">
                <a:moveTo>
                  <a:pt x="2" y="258659"/>
                </a:moveTo>
                <a:cubicBezTo>
                  <a:pt x="2" y="115806"/>
                  <a:pt x="115808" y="0"/>
                  <a:pt x="258661" y="0"/>
                </a:cubicBezTo>
                <a:cubicBezTo>
                  <a:pt x="1065210" y="0"/>
                  <a:pt x="1882270" y="52551"/>
                  <a:pt x="2688819" y="52551"/>
                </a:cubicBezTo>
                <a:lnTo>
                  <a:pt x="10962729" y="0"/>
                </a:lnTo>
                <a:cubicBezTo>
                  <a:pt x="11105582" y="0"/>
                  <a:pt x="11221388" y="115806"/>
                  <a:pt x="11221388" y="258659"/>
                </a:cubicBezTo>
                <a:lnTo>
                  <a:pt x="11221388" y="1293266"/>
                </a:lnTo>
                <a:cubicBezTo>
                  <a:pt x="11221388" y="1436119"/>
                  <a:pt x="11105582" y="1551925"/>
                  <a:pt x="10962729" y="1551925"/>
                </a:cubicBezTo>
                <a:cubicBezTo>
                  <a:pt x="10716731" y="1553127"/>
                  <a:pt x="10481245" y="1491267"/>
                  <a:pt x="10235247" y="1492469"/>
                </a:cubicBezTo>
                <a:lnTo>
                  <a:pt x="258661" y="1551925"/>
                </a:lnTo>
                <a:cubicBezTo>
                  <a:pt x="115808" y="1551925"/>
                  <a:pt x="2" y="1436119"/>
                  <a:pt x="2" y="1293266"/>
                </a:cubicBezTo>
                <a:cubicBezTo>
                  <a:pt x="-608" y="1103915"/>
                  <a:pt x="103884" y="914565"/>
                  <a:pt x="103274" y="725214"/>
                </a:cubicBezTo>
                <a:cubicBezTo>
                  <a:pt x="103884" y="569696"/>
                  <a:pt x="-608" y="414177"/>
                  <a:pt x="2" y="258659"/>
                </a:cubicBezTo>
                <a:close/>
              </a:path>
            </a:pathLst>
          </a:cu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rgbClr val="73A091"/>
              </a:solidFill>
            </a:endParaRPr>
          </a:p>
        </p:txBody>
      </p:sp>
      <p:sp>
        <p:nvSpPr>
          <p:cNvPr id="2" name="TextBox 1"/>
          <p:cNvSpPr txBox="1"/>
          <p:nvPr/>
        </p:nvSpPr>
        <p:spPr>
          <a:xfrm>
            <a:off x="651164" y="457200"/>
            <a:ext cx="10709563" cy="1077218"/>
          </a:xfrm>
          <a:prstGeom prst="rect">
            <a:avLst/>
          </a:prstGeom>
          <a:noFill/>
        </p:spPr>
        <p:txBody>
          <a:bodyPr wrap="square" rtlCol="0">
            <a:spAutoFit/>
          </a:bodyPr>
          <a:lstStyle/>
          <a:p>
            <a:r>
              <a:rPr lang="nl-NL" sz="3200" b="1" dirty="0">
                <a:latin typeface="Times New Roman" pitchFamily="18" charset="0"/>
                <a:cs typeface="Times New Roman" pitchFamily="18" charset="0"/>
              </a:rPr>
              <a:t>Hoạt động 2. Sắp xếp các thẻ chữ thích hợp vào sơ đồ </a:t>
            </a:r>
            <a:endParaRPr lang="nl-NL" sz="3200" b="1" dirty="0" smtClean="0">
              <a:latin typeface="Times New Roman" pitchFamily="18" charset="0"/>
              <a:cs typeface="Times New Roman" pitchFamily="18" charset="0"/>
            </a:endParaRPr>
          </a:p>
          <a:p>
            <a:r>
              <a:rPr lang="nl-NL" sz="3200" b="1" dirty="0" smtClean="0">
                <a:latin typeface="Times New Roman" pitchFamily="18" charset="0"/>
                <a:cs typeface="Times New Roman" pitchFamily="18" charset="0"/>
              </a:rPr>
              <a:t>cơ </a:t>
            </a:r>
            <a:r>
              <a:rPr lang="nl-NL" sz="3200" b="1" dirty="0">
                <a:latin typeface="Times New Roman" pitchFamily="18" charset="0"/>
                <a:cs typeface="Times New Roman" pitchFamily="18" charset="0"/>
              </a:rPr>
              <a:t>quan thần kinh và nêu chức năng của chúng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779777370"/>
      </p:ext>
    </p:extLst>
  </p:cSld>
  <p:clrMapOvr>
    <a:masterClrMapping/>
  </p:clrMapOvr>
  <p:transition spd="slow">
    <p:cover dir="ld"/>
  </p:transition>
  <p:timing>
    <p:tnLst>
      <p:par>
        <p:cTn id="1" dur="indefinite" restart="never" nodeType="tmRoot"/>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424</Words>
  <Application>Microsoft Office PowerPoint</Application>
  <PresentationFormat>Custom</PresentationFormat>
  <Paragraphs>20</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2022-11-17T10:13:44Z</dcterms:created>
  <dcterms:modified xsi:type="dcterms:W3CDTF">2023-02-03T14:28:04Z</dcterms:modified>
</cp:coreProperties>
</file>