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 id="2147483758" r:id="rId3"/>
  </p:sldMasterIdLst>
  <p:notesMasterIdLst>
    <p:notesMasterId r:id="rId18"/>
  </p:notesMasterIdLst>
  <p:sldIdLst>
    <p:sldId id="378" r:id="rId4"/>
    <p:sldId id="354" r:id="rId5"/>
    <p:sldId id="403" r:id="rId6"/>
    <p:sldId id="381" r:id="rId7"/>
    <p:sldId id="357" r:id="rId8"/>
    <p:sldId id="404" r:id="rId9"/>
    <p:sldId id="322" r:id="rId10"/>
    <p:sldId id="406" r:id="rId11"/>
    <p:sldId id="405" r:id="rId12"/>
    <p:sldId id="407" r:id="rId13"/>
    <p:sldId id="410" r:id="rId14"/>
    <p:sldId id="409" r:id="rId15"/>
    <p:sldId id="408" r:id="rId16"/>
    <p:sldId id="33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 Mai" initials="VM" lastIdx="1" clrIdx="0">
    <p:extLst>
      <p:ext uri="{19B8F6BF-5375-455C-9EA6-DF929625EA0E}">
        <p15:presenceInfo xmlns:p15="http://schemas.microsoft.com/office/powerpoint/2012/main" userId="bb34af7cd87481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39BE1"/>
    <a:srgbClr val="E1CCF0"/>
    <a:srgbClr val="FD6B6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591" autoAdjust="0"/>
  </p:normalViewPr>
  <p:slideViewPr>
    <p:cSldViewPr snapToGrid="0">
      <p:cViewPr varScale="1">
        <p:scale>
          <a:sx n="79" d="100"/>
          <a:sy n="79" d="100"/>
        </p:scale>
        <p:origin x="850"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481193-B7BC-4F19-B8BA-040BDD6AA6FC}" type="datetimeFigureOut">
              <a:rPr lang="vi-VN" smtClean="0"/>
              <a:t>11/08/2022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D7809-DC70-48FE-B706-602638D86A9B}" type="slidenum">
              <a:rPr lang="vi-VN" smtClean="0"/>
              <a:t>‹#›</a:t>
            </a:fld>
            <a:endParaRPr lang="vi-VN"/>
          </a:p>
        </p:txBody>
      </p:sp>
    </p:spTree>
    <p:extLst>
      <p:ext uri="{BB962C8B-B14F-4D97-AF65-F5344CB8AC3E}">
        <p14:creationId xmlns:p14="http://schemas.microsoft.com/office/powerpoint/2010/main" val="501535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634F47B4-8871-452A-975C-505174AF31F3}"/>
              </a:ext>
            </a:extLst>
          </p:cNvPr>
          <p:cNvSpPr>
            <a:spLocks noGrp="1" noRot="1" noChangeAspect="1" noTextEdit="1"/>
          </p:cNvSpPr>
          <p:nvPr>
            <p:ph type="sldImg"/>
          </p:nvPr>
        </p:nvSpPr>
        <p:spPr>
          <a:xfrm>
            <a:off x="685800" y="1143000"/>
            <a:ext cx="5486400" cy="3086100"/>
          </a:xfrm>
          <a:ln/>
        </p:spPr>
      </p:sp>
      <p:sp>
        <p:nvSpPr>
          <p:cNvPr id="7171" name="备注占位符 2">
            <a:extLst>
              <a:ext uri="{FF2B5EF4-FFF2-40B4-BE49-F238E27FC236}">
                <a16:creationId xmlns:a16="http://schemas.microsoft.com/office/drawing/2014/main" id="{48D349EF-6D24-4BA1-9FA7-12B60CB6C6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7172" name="灯片编号占位符 3">
            <a:extLst>
              <a:ext uri="{FF2B5EF4-FFF2-40B4-BE49-F238E27FC236}">
                <a16:creationId xmlns:a16="http://schemas.microsoft.com/office/drawing/2014/main" id="{373F62F6-30E0-47F7-8CB5-D972F5F6C3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C243463-F0FF-4072-8843-7A8EC79CA774}"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99551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634F47B4-8871-452A-975C-505174AF31F3}"/>
              </a:ext>
            </a:extLst>
          </p:cNvPr>
          <p:cNvSpPr>
            <a:spLocks noGrp="1" noRot="1" noChangeAspect="1" noTextEdit="1"/>
          </p:cNvSpPr>
          <p:nvPr>
            <p:ph type="sldImg"/>
          </p:nvPr>
        </p:nvSpPr>
        <p:spPr>
          <a:xfrm>
            <a:off x="685800" y="1143000"/>
            <a:ext cx="5486400" cy="3086100"/>
          </a:xfrm>
          <a:ln/>
        </p:spPr>
      </p:sp>
      <p:sp>
        <p:nvSpPr>
          <p:cNvPr id="7171" name="备注占位符 2">
            <a:extLst>
              <a:ext uri="{FF2B5EF4-FFF2-40B4-BE49-F238E27FC236}">
                <a16:creationId xmlns:a16="http://schemas.microsoft.com/office/drawing/2014/main" id="{48D349EF-6D24-4BA1-9FA7-12B60CB6C6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7172" name="灯片编号占位符 3">
            <a:extLst>
              <a:ext uri="{FF2B5EF4-FFF2-40B4-BE49-F238E27FC236}">
                <a16:creationId xmlns:a16="http://schemas.microsoft.com/office/drawing/2014/main" id="{373F62F6-30E0-47F7-8CB5-D972F5F6C3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C243463-F0FF-4072-8843-7A8EC79CA774}"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995519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t>11/08/2022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294025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t>11/08/2022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26865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t>11/08/2022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2384115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6D865DF0-568E-4CAE-A5D8-E7C738BB54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76475"/>
            <a:ext cx="1219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a:extLst>
              <a:ext uri="{FF2B5EF4-FFF2-40B4-BE49-F238E27FC236}">
                <a16:creationId xmlns:a16="http://schemas.microsoft.com/office/drawing/2014/main" id="{FB0B9E38-FDAD-4850-BA1E-8279D524D93C}"/>
              </a:ext>
            </a:extLst>
          </p:cNvPr>
          <p:cNvGrpSpPr>
            <a:grpSpLocks/>
          </p:cNvGrpSpPr>
          <p:nvPr userDrawn="1"/>
        </p:nvGrpSpPr>
        <p:grpSpPr bwMode="auto">
          <a:xfrm>
            <a:off x="-1900767" y="-74613"/>
            <a:ext cx="15299267" cy="2078038"/>
            <a:chOff x="-900605" y="-49427"/>
            <a:chExt cx="5490815" cy="745701"/>
          </a:xfrm>
        </p:grpSpPr>
        <p:pic>
          <p:nvPicPr>
            <p:cNvPr id="4" name="图片 4">
              <a:extLst>
                <a:ext uri="{FF2B5EF4-FFF2-40B4-BE49-F238E27FC236}">
                  <a16:creationId xmlns:a16="http://schemas.microsoft.com/office/drawing/2014/main" id="{D6CFA509-C68D-4183-BB8B-87C8D0E5A723}"/>
                </a:ext>
              </a:extLst>
            </p:cNvPr>
            <p:cNvPicPr>
              <a:picLocks noChangeAspect="1"/>
            </p:cNvPicPr>
            <p:nvPr userDrawn="1"/>
          </p:nvPicPr>
          <p:blipFill rotWithShape="1">
            <a:blip r:embed="rId3"/>
            <a:srcRect b="22727"/>
            <a:stretch>
              <a:fillRect/>
            </a:stretch>
          </p:blipFill>
          <p:spPr>
            <a:xfrm rot="5400000">
              <a:off x="3006556" y="-914154"/>
              <a:ext cx="718927" cy="2448381"/>
            </a:xfrm>
            <a:prstGeom prst="rect">
              <a:avLst/>
            </a:prstGeom>
            <a:effectLst>
              <a:outerShdw blurRad="50800" dist="38100" dir="5400000" algn="t" rotWithShape="0">
                <a:prstClr val="black">
                  <a:alpha val="40000"/>
                </a:prstClr>
              </a:outerShdw>
            </a:effectLst>
          </p:spPr>
        </p:pic>
        <p:pic>
          <p:nvPicPr>
            <p:cNvPr id="5" name="图片 5">
              <a:extLst>
                <a:ext uri="{FF2B5EF4-FFF2-40B4-BE49-F238E27FC236}">
                  <a16:creationId xmlns:a16="http://schemas.microsoft.com/office/drawing/2014/main" id="{31983908-FD22-4D72-8A93-90C8B7E10B0D}"/>
                </a:ext>
              </a:extLst>
            </p:cNvPr>
            <p:cNvPicPr>
              <a:picLocks noChangeAspect="1"/>
            </p:cNvPicPr>
            <p:nvPr userDrawn="1"/>
          </p:nvPicPr>
          <p:blipFill>
            <a:blip r:embed="rId3"/>
            <a:stretch>
              <a:fillRect/>
            </a:stretch>
          </p:blipFill>
          <p:spPr>
            <a:xfrm rot="5400000">
              <a:off x="324201" y="-1247458"/>
              <a:ext cx="71892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875234276"/>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2350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549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948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7682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4534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3891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45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t>11/08/2022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1571369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3288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1759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5431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1103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6D865DF0-568E-4CAE-A5D8-E7C738BB54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76475"/>
            <a:ext cx="1219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a:extLst>
              <a:ext uri="{FF2B5EF4-FFF2-40B4-BE49-F238E27FC236}">
                <a16:creationId xmlns:a16="http://schemas.microsoft.com/office/drawing/2014/main" id="{FB0B9E38-FDAD-4850-BA1E-8279D524D93C}"/>
              </a:ext>
            </a:extLst>
          </p:cNvPr>
          <p:cNvGrpSpPr>
            <a:grpSpLocks/>
          </p:cNvGrpSpPr>
          <p:nvPr userDrawn="1"/>
        </p:nvGrpSpPr>
        <p:grpSpPr bwMode="auto">
          <a:xfrm>
            <a:off x="-1900767" y="-74613"/>
            <a:ext cx="15299267" cy="2078038"/>
            <a:chOff x="-900605" y="-49427"/>
            <a:chExt cx="5490815" cy="745701"/>
          </a:xfrm>
        </p:grpSpPr>
        <p:pic>
          <p:nvPicPr>
            <p:cNvPr id="4" name="图片 4">
              <a:extLst>
                <a:ext uri="{FF2B5EF4-FFF2-40B4-BE49-F238E27FC236}">
                  <a16:creationId xmlns:a16="http://schemas.microsoft.com/office/drawing/2014/main" id="{D6CFA509-C68D-4183-BB8B-87C8D0E5A723}"/>
                </a:ext>
              </a:extLst>
            </p:cNvPr>
            <p:cNvPicPr>
              <a:picLocks noChangeAspect="1"/>
            </p:cNvPicPr>
            <p:nvPr userDrawn="1"/>
          </p:nvPicPr>
          <p:blipFill rotWithShape="1">
            <a:blip r:embed="rId3"/>
            <a:srcRect b="22727"/>
            <a:stretch>
              <a:fillRect/>
            </a:stretch>
          </p:blipFill>
          <p:spPr>
            <a:xfrm rot="5400000">
              <a:off x="3006556" y="-914154"/>
              <a:ext cx="718927" cy="2448381"/>
            </a:xfrm>
            <a:prstGeom prst="rect">
              <a:avLst/>
            </a:prstGeom>
            <a:effectLst>
              <a:outerShdw blurRad="50800" dist="38100" dir="5400000" algn="t" rotWithShape="0">
                <a:prstClr val="black">
                  <a:alpha val="40000"/>
                </a:prstClr>
              </a:outerShdw>
            </a:effectLst>
          </p:spPr>
        </p:pic>
        <p:pic>
          <p:nvPicPr>
            <p:cNvPr id="5" name="图片 5">
              <a:extLst>
                <a:ext uri="{FF2B5EF4-FFF2-40B4-BE49-F238E27FC236}">
                  <a16:creationId xmlns:a16="http://schemas.microsoft.com/office/drawing/2014/main" id="{31983908-FD22-4D72-8A93-90C8B7E10B0D}"/>
                </a:ext>
              </a:extLst>
            </p:cNvPr>
            <p:cNvPicPr>
              <a:picLocks noChangeAspect="1"/>
            </p:cNvPicPr>
            <p:nvPr userDrawn="1"/>
          </p:nvPicPr>
          <p:blipFill>
            <a:blip r:embed="rId3"/>
            <a:stretch>
              <a:fillRect/>
            </a:stretch>
          </p:blipFill>
          <p:spPr>
            <a:xfrm rot="5400000">
              <a:off x="324201" y="-1247458"/>
              <a:ext cx="71892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783111374"/>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3512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3279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2764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7894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803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309C3A-FBA4-4684-B69A-6375F40D084F}" type="datetimeFigureOut">
              <a:rPr lang="vi-VN" smtClean="0"/>
              <a:t>11/08/2022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1272092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20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9263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7033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7067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5225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2923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6D865DF0-568E-4CAE-A5D8-E7C738BB54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76475"/>
            <a:ext cx="1219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a:extLst>
              <a:ext uri="{FF2B5EF4-FFF2-40B4-BE49-F238E27FC236}">
                <a16:creationId xmlns:a16="http://schemas.microsoft.com/office/drawing/2014/main" id="{FB0B9E38-FDAD-4850-BA1E-8279D524D93C}"/>
              </a:ext>
            </a:extLst>
          </p:cNvPr>
          <p:cNvGrpSpPr>
            <a:grpSpLocks/>
          </p:cNvGrpSpPr>
          <p:nvPr userDrawn="1"/>
        </p:nvGrpSpPr>
        <p:grpSpPr bwMode="auto">
          <a:xfrm>
            <a:off x="-1900767" y="-74613"/>
            <a:ext cx="15299267" cy="2078038"/>
            <a:chOff x="-900605" y="-49427"/>
            <a:chExt cx="5490815" cy="745701"/>
          </a:xfrm>
        </p:grpSpPr>
        <p:pic>
          <p:nvPicPr>
            <p:cNvPr id="4" name="图片 4">
              <a:extLst>
                <a:ext uri="{FF2B5EF4-FFF2-40B4-BE49-F238E27FC236}">
                  <a16:creationId xmlns:a16="http://schemas.microsoft.com/office/drawing/2014/main" id="{D6CFA509-C68D-4183-BB8B-87C8D0E5A723}"/>
                </a:ext>
              </a:extLst>
            </p:cNvPr>
            <p:cNvPicPr>
              <a:picLocks noChangeAspect="1"/>
            </p:cNvPicPr>
            <p:nvPr userDrawn="1"/>
          </p:nvPicPr>
          <p:blipFill rotWithShape="1">
            <a:blip r:embed="rId3"/>
            <a:srcRect b="22727"/>
            <a:stretch>
              <a:fillRect/>
            </a:stretch>
          </p:blipFill>
          <p:spPr>
            <a:xfrm rot="5400000">
              <a:off x="3006556" y="-914154"/>
              <a:ext cx="718927" cy="2448381"/>
            </a:xfrm>
            <a:prstGeom prst="rect">
              <a:avLst/>
            </a:prstGeom>
            <a:effectLst>
              <a:outerShdw blurRad="50800" dist="38100" dir="5400000" algn="t" rotWithShape="0">
                <a:prstClr val="black">
                  <a:alpha val="40000"/>
                </a:prstClr>
              </a:outerShdw>
            </a:effectLst>
          </p:spPr>
        </p:pic>
        <p:pic>
          <p:nvPicPr>
            <p:cNvPr id="5" name="图片 5">
              <a:extLst>
                <a:ext uri="{FF2B5EF4-FFF2-40B4-BE49-F238E27FC236}">
                  <a16:creationId xmlns:a16="http://schemas.microsoft.com/office/drawing/2014/main" id="{31983908-FD22-4D72-8A93-90C8B7E10B0D}"/>
                </a:ext>
              </a:extLst>
            </p:cNvPr>
            <p:cNvPicPr>
              <a:picLocks noChangeAspect="1"/>
            </p:cNvPicPr>
            <p:nvPr userDrawn="1"/>
          </p:nvPicPr>
          <p:blipFill>
            <a:blip r:embed="rId3"/>
            <a:stretch>
              <a:fillRect/>
            </a:stretch>
          </p:blipFill>
          <p:spPr>
            <a:xfrm rot="5400000">
              <a:off x="324201" y="-1247458"/>
              <a:ext cx="71892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338084936"/>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309C3A-FBA4-4684-B69A-6375F40D084F}" type="datetimeFigureOut">
              <a:rPr lang="vi-VN" smtClean="0"/>
              <a:t>11/08/2022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273734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309C3A-FBA4-4684-B69A-6375F40D084F}" type="datetimeFigureOut">
              <a:rPr lang="vi-VN" smtClean="0"/>
              <a:t>11/08/2022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399991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309C3A-FBA4-4684-B69A-6375F40D084F}" type="datetimeFigureOut">
              <a:rPr lang="vi-VN" smtClean="0"/>
              <a:t>11/08/2022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142698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09C3A-FBA4-4684-B69A-6375F40D084F}" type="datetimeFigureOut">
              <a:rPr lang="vi-VN" smtClean="0"/>
              <a:t>11/08/2022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120023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309C3A-FBA4-4684-B69A-6375F40D084F}" type="datetimeFigureOut">
              <a:rPr lang="vi-VN" smtClean="0"/>
              <a:t>11/08/2022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99376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309C3A-FBA4-4684-B69A-6375F40D084F}" type="datetimeFigureOut">
              <a:rPr lang="vi-VN" smtClean="0"/>
              <a:t>11/08/2022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359307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09C3A-FBA4-4684-B69A-6375F40D084F}" type="datetimeFigureOut">
              <a:rPr lang="vi-VN" smtClean="0"/>
              <a:t>11/08/2022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F1FA2-502E-4C75-A072-59281040665F}" type="slidenum">
              <a:rPr lang="vi-VN" smtClean="0"/>
              <a:t>‹#›</a:t>
            </a:fld>
            <a:endParaRPr lang="vi-VN"/>
          </a:p>
        </p:txBody>
      </p:sp>
    </p:spTree>
    <p:extLst>
      <p:ext uri="{BB962C8B-B14F-4D97-AF65-F5344CB8AC3E}">
        <p14:creationId xmlns:p14="http://schemas.microsoft.com/office/powerpoint/2010/main" val="39185638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967931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11/08/2022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242748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6.xml"/><Relationship Id="rId5" Type="http://schemas.openxmlformats.org/officeDocument/2006/relationships/image" Target="../media/image14.jp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6.xml"/><Relationship Id="rId5"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7BE88939-82B3-4FD9-92E0-1924083CA1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031" y="5270499"/>
            <a:ext cx="21605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a:extLst>
              <a:ext uri="{FF2B5EF4-FFF2-40B4-BE49-F238E27FC236}">
                <a16:creationId xmlns:a16="http://schemas.microsoft.com/office/drawing/2014/main" id="{0549160F-4126-4FBF-ACA1-3EE8DA7F44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649" y="3800935"/>
            <a:ext cx="3306763"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a16="http://schemas.microsoft.com/office/drawing/2014/main" id="{35FA4D88-A8F0-41E6-B5D5-73145DB214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9625" y="5114130"/>
            <a:ext cx="56451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a:extLst>
              <a:ext uri="{FF2B5EF4-FFF2-40B4-BE49-F238E27FC236}">
                <a16:creationId xmlns:a16="http://schemas.microsoft.com/office/drawing/2014/main" id="{27D46D5C-78DE-4626-B0F1-A64D0584FC2D}"/>
              </a:ext>
            </a:extLst>
          </p:cNvPr>
          <p:cNvPicPr>
            <a:picLocks noChangeAspect="1"/>
          </p:cNvPicPr>
          <p:nvPr/>
        </p:nvPicPr>
        <p:blipFill rotWithShape="1">
          <a:blip r:embed="rId6"/>
          <a:srcRect l="12907" t="9654" r="8393" b="15580"/>
          <a:stretch>
            <a:fillRect/>
          </a:stretch>
        </p:blipFill>
        <p:spPr>
          <a:xfrm>
            <a:off x="3427412" y="403226"/>
            <a:ext cx="866775" cy="823912"/>
          </a:xfrm>
          <a:prstGeom prst="rect">
            <a:avLst/>
          </a:prstGeom>
          <a:effectLst>
            <a:outerShdw blurRad="50800" dist="38100" dir="5400000" algn="t" rotWithShape="0">
              <a:prstClr val="black">
                <a:alpha val="40000"/>
              </a:prstClr>
            </a:outerShdw>
          </a:effectLst>
        </p:spPr>
      </p:pic>
      <p:sp>
        <p:nvSpPr>
          <p:cNvPr id="6150" name="WordArt 8">
            <a:extLst>
              <a:ext uri="{FF2B5EF4-FFF2-40B4-BE49-F238E27FC236}">
                <a16:creationId xmlns:a16="http://schemas.microsoft.com/office/drawing/2014/main" id="{A652E58D-7638-458B-8114-4471440E2EB2}"/>
              </a:ext>
            </a:extLst>
          </p:cNvPr>
          <p:cNvSpPr>
            <a:spLocks noChangeArrowheads="1" noChangeShapeType="1" noTextEdit="1"/>
          </p:cNvSpPr>
          <p:nvPr/>
        </p:nvSpPr>
        <p:spPr bwMode="auto">
          <a:xfrm>
            <a:off x="3934619" y="2374832"/>
            <a:ext cx="4953000" cy="1219200"/>
          </a:xfrm>
          <a:prstGeom prst="rect">
            <a:avLst/>
          </a:prstGeom>
        </p:spPr>
        <p:txBody>
          <a:bodyPr wrap="none" fromWordArt="1">
            <a:prstTxWarp prst="textPlain">
              <a:avLst>
                <a:gd name="adj" fmla="val 50000"/>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SINH HOẠT LỚP – LỚP 3…..</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b="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TUẦN 26</a:t>
            </a:r>
            <a:endParaRPr kumimoji="0" lang="en-US" sz="1800" b="1" i="0" u="none" strike="noStrike" kern="10" cap="none" spc="0" normalizeH="0" baseline="0" noProof="0" dirty="0">
              <a:ln w="9525">
                <a:solidFill>
                  <a:srgbClr val="00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6514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childTnLst>
                          </p:cTn>
                        </p:par>
                        <p:par>
                          <p:cTn id="18" fill="hold" nodeType="afterGroup">
                            <p:stCondLst>
                              <p:cond delay="2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750"/>
                                        <p:tgtEl>
                                          <p:spTgt spid="21"/>
                                        </p:tgtEl>
                                      </p:cBhvr>
                                    </p:animEffect>
                                  </p:childTnLst>
                                </p:cTn>
                              </p:par>
                              <p:par>
                                <p:cTn id="22" presetID="42" presetClass="entr" presetSubtype="0" fill="hold"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500"/>
                                        <p:tgtEl>
                                          <p:spTgt spid="22"/>
                                        </p:tgtEl>
                                      </p:cBhvr>
                                    </p:animEffect>
                                    <p:anim calcmode="lin" valueType="num">
                                      <p:cBhvr>
                                        <p:cTn id="25" dur="1500" fill="hold"/>
                                        <p:tgtEl>
                                          <p:spTgt spid="22"/>
                                        </p:tgtEl>
                                        <p:attrNameLst>
                                          <p:attrName>ppt_x</p:attrName>
                                        </p:attrNameLst>
                                      </p:cBhvr>
                                      <p:tavLst>
                                        <p:tav tm="0">
                                          <p:val>
                                            <p:strVal val="#ppt_x"/>
                                          </p:val>
                                        </p:tav>
                                        <p:tav tm="100000">
                                          <p:val>
                                            <p:strVal val="#ppt_x"/>
                                          </p:val>
                                        </p:tav>
                                      </p:tavLst>
                                    </p:anim>
                                    <p:anim calcmode="lin" valueType="num">
                                      <p:cBhvr>
                                        <p:cTn id="26"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150"/>
                                        </p:tgtEl>
                                        <p:attrNameLst>
                                          <p:attrName>style.visibility</p:attrName>
                                        </p:attrNameLst>
                                      </p:cBhvr>
                                      <p:to>
                                        <p:strVal val="visible"/>
                                      </p:to>
                                    </p:set>
                                    <p:animEffect transition="in" filter="fade">
                                      <p:cBhvr>
                                        <p:cTn id="3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0" y="-87630"/>
            <a:ext cx="12192635" cy="6945630"/>
          </a:xfrm>
          <a:prstGeom prst="rect">
            <a:avLst/>
          </a:prstGeom>
        </p:spPr>
      </p:pic>
      <p:pic>
        <p:nvPicPr>
          <p:cNvPr id="5130" name="Picture 10">
            <a:extLst>
              <a:ext uri="{FF2B5EF4-FFF2-40B4-BE49-F238E27FC236}">
                <a16:creationId xmlns:a16="http://schemas.microsoft.com/office/drawing/2014/main" id="{29E82213-2A6F-4DCC-9106-815C896B4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3206" y="-134375"/>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id="{ED4D98D7-62FF-4A9F-915A-9E351A922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sp>
        <p:nvSpPr>
          <p:cNvPr id="12" name="Pentagon 11"/>
          <p:cNvSpPr/>
          <p:nvPr/>
        </p:nvSpPr>
        <p:spPr>
          <a:xfrm>
            <a:off x="1722120" y="15240"/>
            <a:ext cx="7101840" cy="9230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FF00"/>
                </a:solidFill>
                <a:latin typeface="Times New Roman" pitchFamily="18" charset="0"/>
                <a:cs typeface="Times New Roman" pitchFamily="18" charset="0"/>
              </a:rPr>
              <a:t>+ </a:t>
            </a:r>
            <a:r>
              <a:rPr lang="en-US" sz="3600" dirty="0" smtClean="0">
                <a:solidFill>
                  <a:srgbClr val="FFFF00"/>
                </a:solidFill>
                <a:latin typeface="Times New Roman" pitchFamily="18" charset="0"/>
                <a:cs typeface="Times New Roman" pitchFamily="18" charset="0"/>
              </a:rPr>
              <a:t>HĐ 3</a:t>
            </a:r>
            <a:r>
              <a:rPr lang="en-US" sz="3600" dirty="0">
                <a:solidFill>
                  <a:srgbClr val="FFFF00"/>
                </a:solidFill>
                <a:latin typeface="Times New Roman" pitchFamily="18" charset="0"/>
                <a:cs typeface="Times New Roman" pitchFamily="18" charset="0"/>
              </a:rPr>
              <a:t>: HĐTN </a:t>
            </a:r>
            <a:r>
              <a:rPr lang="nl-NL" sz="3600" b="1" dirty="0">
                <a:solidFill>
                  <a:srgbClr val="FFFF00"/>
                </a:solidFill>
                <a:latin typeface="Times New Roman" panose="02020603050405020304" pitchFamily="18" charset="0"/>
                <a:cs typeface="Times New Roman" panose="02020603050405020304" pitchFamily="18" charset="0"/>
              </a:rPr>
              <a:t>Món quà tặng bạn</a:t>
            </a:r>
            <a:endParaRPr lang="en-US" sz="3600" dirty="0">
              <a:solidFill>
                <a:srgbClr val="FFFF00"/>
              </a:solidFill>
              <a:latin typeface="Times New Roman" pitchFamily="18" charset="0"/>
              <a:cs typeface="Times New Roman" pitchFamily="18" charset="0"/>
            </a:endParaRPr>
          </a:p>
        </p:txBody>
      </p:sp>
      <p:sp>
        <p:nvSpPr>
          <p:cNvPr id="13" name="Rectangle 12"/>
          <p:cNvSpPr/>
          <p:nvPr/>
        </p:nvSpPr>
        <p:spPr>
          <a:xfrm>
            <a:off x="190390" y="989397"/>
            <a:ext cx="11756423" cy="646331"/>
          </a:xfrm>
          <a:prstGeom prst="rect">
            <a:avLst/>
          </a:prstGeom>
        </p:spPr>
        <p:txBody>
          <a:bodyPr wrap="none">
            <a:spAutoFit/>
          </a:bodyPr>
          <a:lstStyle/>
          <a:p>
            <a:r>
              <a:rPr lang="vi-VN" sz="3600" b="1" dirty="0">
                <a:solidFill>
                  <a:srgbClr val="C00000"/>
                </a:solidFill>
                <a:latin typeface="Times New Roman" pitchFamily="18" charset="0"/>
                <a:cs typeface="Times New Roman" pitchFamily="18" charset="0"/>
              </a:rPr>
              <a:t>2/ </a:t>
            </a:r>
            <a:r>
              <a:rPr lang="nl-NL" sz="3600" b="1" dirty="0">
                <a:solidFill>
                  <a:srgbClr val="C00000"/>
                </a:solidFill>
                <a:latin typeface="Times New Roman" panose="02020603050405020304" pitchFamily="18" charset="0"/>
                <a:cs typeface="Times New Roman" panose="02020603050405020304" pitchFamily="18" charset="0"/>
              </a:rPr>
              <a:t>Tham gia kể chuyện tương tác quà tặng cho mọi người . </a:t>
            </a:r>
            <a:endParaRPr lang="en-US" sz="3600" dirty="0">
              <a:solidFill>
                <a:srgbClr val="C00000"/>
              </a:solidFill>
              <a:latin typeface="Times New Roman" pitchFamily="18" charset="0"/>
              <a:cs typeface="Times New Roman"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9189" y="1895924"/>
            <a:ext cx="4867936" cy="4987636"/>
          </a:xfrm>
          <a:prstGeom prst="rect">
            <a:avLst/>
          </a:prstGeom>
        </p:spPr>
      </p:pic>
      <p:sp>
        <p:nvSpPr>
          <p:cNvPr id="5" name="Rectangle 4"/>
          <p:cNvSpPr/>
          <p:nvPr/>
        </p:nvSpPr>
        <p:spPr>
          <a:xfrm>
            <a:off x="0" y="1635728"/>
            <a:ext cx="7296984" cy="5022914"/>
          </a:xfrm>
          <a:prstGeom prst="rect">
            <a:avLst/>
          </a:prstGeom>
        </p:spPr>
        <p:txBody>
          <a:bodyPr wrap="square">
            <a:spAutoFit/>
          </a:bodyPr>
          <a:lstStyle/>
          <a:p>
            <a:pPr algn="just">
              <a:lnSpc>
                <a:spcPct val="120000"/>
              </a:lnSpc>
            </a:pPr>
            <a:r>
              <a:rPr lang="nl-NL" sz="2400" dirty="0">
                <a:latin typeface="Times New Roman" panose="02020603050405020304" pitchFamily="18" charset="0"/>
                <a:ea typeface="Times New Roman" panose="02020603050405020304" pitchFamily="18" charset="0"/>
              </a:rPr>
              <a:t>+ Chúng tôi tặng cho đời màu sắc và hương thơm. Đố các bạn biết chúng tôi là ai</a:t>
            </a:r>
            <a:r>
              <a:rPr lang="nl-NL" sz="2400" dirty="0" smtClean="0">
                <a:latin typeface="Times New Roman" panose="02020603050405020304" pitchFamily="18" charset="0"/>
                <a:ea typeface="Times New Roman" panose="02020603050405020304" pitchFamily="18" charset="0"/>
              </a:rPr>
              <a:t>? </a:t>
            </a:r>
          </a:p>
          <a:p>
            <a:pPr algn="just">
              <a:lnSpc>
                <a:spcPct val="120000"/>
              </a:lnSpc>
            </a:pPr>
            <a:r>
              <a:rPr lang="nl-NL" sz="2400" dirty="0" smtClean="0">
                <a:latin typeface="Times New Roman" panose="02020603050405020304" pitchFamily="18" charset="0"/>
                <a:ea typeface="Times New Roman" panose="02020603050405020304" pitchFamily="18" charset="0"/>
              </a:rPr>
              <a:t>+</a:t>
            </a:r>
            <a:r>
              <a:rPr lang="nl-NL" sz="2400" dirty="0">
                <a:latin typeface="Times New Roman" panose="02020603050405020304" pitchFamily="18" charset="0"/>
                <a:ea typeface="Times New Roman" panose="02020603050405020304" pitchFamily="18" charset="0"/>
              </a:rPr>
              <a:t>Tôi sẽ giúp các bạn mang đồ nặng. Tôi sẽ giúp phun nước tưới cây.Tôi tặng các bạn sức mạnh của tôi. Tôi đố các bạn biết tôi là ai</a:t>
            </a:r>
            <a:r>
              <a:rPr lang="nl-NL" sz="2400" dirty="0" smtClean="0">
                <a:latin typeface="Times New Roman" panose="02020603050405020304" pitchFamily="18" charset="0"/>
                <a:ea typeface="Times New Roman" panose="02020603050405020304" pitchFamily="18" charset="0"/>
              </a:rPr>
              <a:t>?</a:t>
            </a:r>
            <a:r>
              <a:rPr lang="nl-NL" sz="2000" dirty="0"/>
              <a:t> </a:t>
            </a:r>
            <a:r>
              <a:rPr lang="nl-NL" sz="2000" dirty="0" smtClean="0"/>
              <a:t>             </a:t>
            </a:r>
            <a:endPar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nl-NL" sz="2400" dirty="0">
                <a:latin typeface="Times New Roman" panose="02020603050405020304" pitchFamily="18" charset="0"/>
                <a:ea typeface="Times New Roman" panose="02020603050405020304" pitchFamily="18" charset="0"/>
              </a:rPr>
              <a:t>+ Tôi có thể tặng bạn những bài ca. Bạn đoán xem tôi là ai</a:t>
            </a:r>
            <a:r>
              <a:rPr lang="nl-NL" sz="2400" dirty="0" smtClean="0">
                <a:latin typeface="Times New Roman" panose="02020603050405020304" pitchFamily="18" charset="0"/>
                <a:ea typeface="Times New Roman" panose="02020603050405020304" pitchFamily="18" charset="0"/>
              </a:rPr>
              <a:t>?</a:t>
            </a:r>
            <a:r>
              <a:rPr lang="nl-NL" sz="2000" dirty="0"/>
              <a:t> </a:t>
            </a:r>
            <a:r>
              <a:rPr lang="nl-NL" sz="2000" dirty="0" smtClean="0"/>
              <a:t>           </a:t>
            </a:r>
            <a:endPar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nl-NL" sz="2400" dirty="0">
                <a:latin typeface="Times New Roman" panose="02020603050405020304" pitchFamily="18" charset="0"/>
                <a:ea typeface="Times New Roman" panose="02020603050405020304" pitchFamily="18" charset="0"/>
              </a:rPr>
              <a:t>+ Tôi có thể tặng các bạn lông của tôi làm áo len . Đố các bạn biết tôi là ai</a:t>
            </a:r>
            <a:r>
              <a:rPr lang="nl-NL" sz="2400" dirty="0" smtClean="0">
                <a:latin typeface="Times New Roman" panose="02020603050405020304" pitchFamily="18" charset="0"/>
                <a:ea typeface="Times New Roman" panose="02020603050405020304" pitchFamily="18" charset="0"/>
              </a:rPr>
              <a:t>?</a:t>
            </a:r>
            <a:r>
              <a:rPr lang="nl-NL" sz="2000" dirty="0"/>
              <a:t> </a:t>
            </a:r>
            <a:endParaRPr lang="nl-NL" sz="2000" dirty="0" smtClean="0"/>
          </a:p>
          <a:p>
            <a:pPr algn="just">
              <a:lnSpc>
                <a:spcPct val="120000"/>
              </a:lnSpc>
            </a:pPr>
            <a:r>
              <a:rPr lang="nl-NL" sz="2300" dirty="0" smtClean="0">
                <a:latin typeface="Times New Roman" panose="02020603050405020304" pitchFamily="18" charset="0"/>
                <a:ea typeface="Times New Roman" panose="02020603050405020304" pitchFamily="18" charset="0"/>
              </a:rPr>
              <a:t>+ Tôi </a:t>
            </a:r>
            <a:r>
              <a:rPr lang="nl-NL" sz="2300" dirty="0">
                <a:latin typeface="Times New Roman" panose="02020603050405020304" pitchFamily="18" charset="0"/>
                <a:ea typeface="Times New Roman" panose="02020603050405020304" pitchFamily="18" charset="0"/>
              </a:rPr>
              <a:t>sẽ báo hiệu giúp các bạn thức </a:t>
            </a:r>
            <a:r>
              <a:rPr lang="nl-NL" sz="2300" dirty="0" smtClean="0">
                <a:latin typeface="Times New Roman" panose="02020603050405020304" pitchFamily="18" charset="0"/>
                <a:ea typeface="Times New Roman" panose="02020603050405020304" pitchFamily="18" charset="0"/>
              </a:rPr>
              <a:t>giấc </a:t>
            </a:r>
            <a:r>
              <a:rPr lang="nl-NL" sz="2300" dirty="0">
                <a:latin typeface="Times New Roman" panose="02020603050405020304" pitchFamily="18" charset="0"/>
                <a:ea typeface="Times New Roman" panose="02020603050405020304" pitchFamily="18" charset="0"/>
              </a:rPr>
              <a:t>để đón bình minh. Tôi tặng các bạn bài ca gọi Mặt trời của tôi</a:t>
            </a:r>
            <a:r>
              <a:rPr lang="nl-NL" sz="2400" dirty="0" smtClean="0">
                <a:latin typeface="Times New Roman" panose="02020603050405020304" pitchFamily="18" charset="0"/>
                <a:ea typeface="Times New Roman" panose="02020603050405020304" pitchFamily="18" charset="0"/>
              </a:rPr>
              <a:t>.</a:t>
            </a:r>
            <a:r>
              <a:rPr lang="nl-NL" sz="2000" dirty="0"/>
              <a:t> </a:t>
            </a:r>
            <a:r>
              <a:rPr lang="nl-NL" sz="2000" dirty="0" smtClean="0"/>
              <a:t>       </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ight Arrow 5"/>
          <p:cNvSpPr/>
          <p:nvPr/>
        </p:nvSpPr>
        <p:spPr>
          <a:xfrm flipV="1">
            <a:off x="3184989" y="2282059"/>
            <a:ext cx="463503" cy="219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840805" y="3628996"/>
            <a:ext cx="441789" cy="18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84046" y="4481822"/>
            <a:ext cx="441789" cy="18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391898" y="5390451"/>
            <a:ext cx="448907" cy="180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Right Arrow 15"/>
          <p:cNvSpPr/>
          <p:nvPr/>
        </p:nvSpPr>
        <p:spPr>
          <a:xfrm>
            <a:off x="5273040" y="6267235"/>
            <a:ext cx="308094" cy="199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979613" y="452063"/>
            <a:ext cx="996594" cy="369332"/>
          </a:xfrm>
          <a:prstGeom prst="rect">
            <a:avLst/>
          </a:prstGeom>
          <a:noFill/>
        </p:spPr>
        <p:txBody>
          <a:bodyPr wrap="square" rtlCol="0">
            <a:spAutoFit/>
          </a:bodyPr>
          <a:lstStyle/>
          <a:p>
            <a:endParaRPr lang="en-US" dirty="0"/>
          </a:p>
        </p:txBody>
      </p:sp>
      <p:sp>
        <p:nvSpPr>
          <p:cNvPr id="8" name="TextBox 7"/>
          <p:cNvSpPr txBox="1"/>
          <p:nvPr/>
        </p:nvSpPr>
        <p:spPr>
          <a:xfrm>
            <a:off x="3740697" y="2132260"/>
            <a:ext cx="2671281" cy="738664"/>
          </a:xfrm>
          <a:prstGeom prst="rect">
            <a:avLst/>
          </a:prstGeom>
          <a:noFill/>
        </p:spPr>
        <p:txBody>
          <a:bodyPr wrap="square" rtlCol="0">
            <a:spAutoFit/>
          </a:bodyPr>
          <a:lstStyle/>
          <a:p>
            <a:r>
              <a:rPr lang="nl-NL" sz="2400" b="1" dirty="0">
                <a:solidFill>
                  <a:srgbClr val="C00000"/>
                </a:solidFill>
                <a:latin typeface="Times New Roman" panose="02020603050405020304" pitchFamily="18" charset="0"/>
                <a:cs typeface="Times New Roman" panose="02020603050405020304" pitchFamily="18" charset="0"/>
              </a:rPr>
              <a:t>Những bông hoa.</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3416740" y="3440754"/>
            <a:ext cx="1253447" cy="830997"/>
          </a:xfrm>
          <a:prstGeom prst="rect">
            <a:avLst/>
          </a:prstGeom>
          <a:noFill/>
        </p:spPr>
        <p:txBody>
          <a:bodyPr wrap="square" rtlCol="0">
            <a:spAutoFit/>
          </a:bodyPr>
          <a:lstStyle/>
          <a:p>
            <a:r>
              <a:rPr lang="nl-NL" sz="2400" b="1" dirty="0">
                <a:solidFill>
                  <a:srgbClr val="C00000"/>
                </a:solidFill>
                <a:latin typeface="Times New Roman" panose="02020603050405020304" pitchFamily="18" charset="0"/>
                <a:cs typeface="Times New Roman" panose="02020603050405020304" pitchFamily="18" charset="0"/>
              </a:rPr>
              <a:t>Voi</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p>
        </p:txBody>
      </p:sp>
      <p:sp>
        <p:nvSpPr>
          <p:cNvPr id="10" name="TextBox 9"/>
          <p:cNvSpPr txBox="1"/>
          <p:nvPr/>
        </p:nvSpPr>
        <p:spPr>
          <a:xfrm>
            <a:off x="1196940" y="4285236"/>
            <a:ext cx="2085654" cy="954107"/>
          </a:xfrm>
          <a:prstGeom prst="rect">
            <a:avLst/>
          </a:prstGeom>
          <a:noFill/>
        </p:spPr>
        <p:txBody>
          <a:bodyPr wrap="square" rtlCol="0">
            <a:spAutoFit/>
          </a:bodyPr>
          <a:lstStyle/>
          <a:p>
            <a:r>
              <a:rPr lang="nl-NL" sz="2400" b="1" dirty="0">
                <a:solidFill>
                  <a:srgbClr val="C00000"/>
                </a:solidFill>
                <a:latin typeface="Times New Roman" panose="02020603050405020304" pitchFamily="18" charset="0"/>
                <a:cs typeface="Times New Roman" panose="02020603050405020304" pitchFamily="18" charset="0"/>
              </a:rPr>
              <a:t>Chim Sơn ca </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3200" dirty="0"/>
          </a:p>
        </p:txBody>
      </p:sp>
      <p:sp>
        <p:nvSpPr>
          <p:cNvPr id="17" name="TextBox 16"/>
          <p:cNvSpPr txBox="1"/>
          <p:nvPr/>
        </p:nvSpPr>
        <p:spPr>
          <a:xfrm>
            <a:off x="3006357" y="5191659"/>
            <a:ext cx="1284270" cy="954107"/>
          </a:xfrm>
          <a:prstGeom prst="rect">
            <a:avLst/>
          </a:prstGeom>
          <a:noFill/>
        </p:spPr>
        <p:txBody>
          <a:bodyPr wrap="square" rtlCol="0">
            <a:spAutoFit/>
          </a:bodyPr>
          <a:lstStyle/>
          <a:p>
            <a:r>
              <a:rPr lang="nl-NL" sz="2800" b="1" dirty="0">
                <a:solidFill>
                  <a:srgbClr val="C00000"/>
                </a:solidFill>
                <a:latin typeface="Times New Roman" panose="02020603050405020304" pitchFamily="18" charset="0"/>
                <a:cs typeface="Times New Roman" panose="02020603050405020304" pitchFamily="18" charset="0"/>
              </a:rPr>
              <a:t>Cừu</a:t>
            </a:r>
            <a:endPar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p>
        </p:txBody>
      </p:sp>
      <p:sp>
        <p:nvSpPr>
          <p:cNvPr id="18" name="TextBox 17"/>
          <p:cNvSpPr txBox="1"/>
          <p:nvPr/>
        </p:nvSpPr>
        <p:spPr>
          <a:xfrm>
            <a:off x="5673339" y="6065824"/>
            <a:ext cx="1910993" cy="461665"/>
          </a:xfrm>
          <a:prstGeom prst="rect">
            <a:avLst/>
          </a:prstGeom>
          <a:noFill/>
        </p:spPr>
        <p:txBody>
          <a:bodyPr wrap="square" rtlCol="0">
            <a:spAutoFit/>
          </a:bodyPr>
          <a:lstStyle/>
          <a:p>
            <a:r>
              <a:rPr lang="nl-NL" sz="2400" b="1" dirty="0">
                <a:solidFill>
                  <a:srgbClr val="C00000"/>
                </a:solidFill>
                <a:latin typeface="Times New Roman" panose="02020603050405020304" pitchFamily="18" charset="0"/>
                <a:cs typeface="Times New Roman" panose="02020603050405020304" pitchFamily="18" charset="0"/>
              </a:rPr>
              <a:t>Gà </a:t>
            </a:r>
            <a:r>
              <a:rPr lang="nl-NL" sz="2400" b="1" dirty="0" smtClean="0">
                <a:solidFill>
                  <a:srgbClr val="C00000"/>
                </a:solidFill>
                <a:latin typeface="Times New Roman" panose="02020603050405020304" pitchFamily="18" charset="0"/>
                <a:cs typeface="Times New Roman" panose="02020603050405020304" pitchFamily="18" charset="0"/>
              </a:rPr>
              <a:t>trống</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46785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5130"/>
                                        </p:tgtEl>
                                        <p:attrNameLst>
                                          <p:attrName>style.visibility</p:attrName>
                                        </p:attrNameLst>
                                      </p:cBhvr>
                                      <p:to>
                                        <p:strVal val="visible"/>
                                      </p:to>
                                    </p:se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inVertical)">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barn(inVertical)">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P spid="14" grpId="0" animBg="1"/>
      <p:bldP spid="15" grpId="0" animBg="1"/>
      <p:bldP spid="16" grpId="0" animBg="1"/>
      <p:bldP spid="8" grpId="0"/>
      <p:bldP spid="9" grpId="0"/>
      <p:bldP spid="10"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90535" y="3409338"/>
            <a:ext cx="7961376" cy="1200329"/>
          </a:xfrm>
          <a:prstGeom prst="rect">
            <a:avLst/>
          </a:prstGeom>
        </p:spPr>
        <p:txBody>
          <a:bodyPr wrap="square">
            <a:spAutoFit/>
          </a:bodyPr>
          <a:lstStyle/>
          <a:p>
            <a:pPr lvl="0" algn="ctr"/>
            <a:r>
              <a:rPr lang="vi-VN" sz="3600" b="1" dirty="0" smtClean="0">
                <a:solidFill>
                  <a:srgbClr val="C00000"/>
                </a:solidFill>
                <a:latin typeface="Times New Roman" panose="02020603050405020304" pitchFamily="18" charset="0"/>
                <a:cs typeface="Times New Roman" panose="02020603050405020304" pitchFamily="18" charset="0"/>
              </a:rPr>
              <a:t>Cả lớp </a:t>
            </a:r>
            <a:r>
              <a:rPr lang="vi-VN" sz="3600" b="1" dirty="0">
                <a:solidFill>
                  <a:srgbClr val="C00000"/>
                </a:solidFill>
                <a:latin typeface="Times New Roman" panose="02020603050405020304" pitchFamily="18" charset="0"/>
                <a:cs typeface="Times New Roman" panose="02020603050405020304" pitchFamily="18" charset="0"/>
              </a:rPr>
              <a:t>cùng hát vang bài </a:t>
            </a:r>
            <a:r>
              <a:rPr lang="vi-VN" sz="3600" b="1" dirty="0" smtClean="0">
                <a:solidFill>
                  <a:srgbClr val="C00000"/>
                </a:solidFill>
                <a:latin typeface="Times New Roman" panose="02020603050405020304" pitchFamily="18" charset="0"/>
                <a:cs typeface="Times New Roman" panose="02020603050405020304" pitchFamily="18" charset="0"/>
              </a:rPr>
              <a:t>hát</a:t>
            </a:r>
            <a:r>
              <a:rPr lang="en-US" sz="3600" b="1" dirty="0" smtClean="0">
                <a:solidFill>
                  <a:srgbClr val="C00000"/>
                </a:solidFill>
                <a:latin typeface="Times New Roman" panose="02020603050405020304" pitchFamily="18" charset="0"/>
                <a:cs typeface="Times New Roman" panose="02020603050405020304" pitchFamily="18" charset="0"/>
              </a:rPr>
              <a:t>:</a:t>
            </a:r>
          </a:p>
          <a:p>
            <a:pPr lvl="0" algn="ctr"/>
            <a:r>
              <a:rPr lang="vi-VN" sz="3600" b="1" dirty="0" smtClean="0">
                <a:solidFill>
                  <a:srgbClr val="C00000"/>
                </a:solidFill>
                <a:latin typeface="Times New Roman" panose="02020603050405020304" pitchFamily="18" charset="0"/>
                <a:cs typeface="Times New Roman" panose="02020603050405020304" pitchFamily="18" charset="0"/>
              </a:rPr>
              <a:t>“Bác </a:t>
            </a:r>
            <a:r>
              <a:rPr lang="vi-VN" sz="3600" b="1" dirty="0">
                <a:solidFill>
                  <a:srgbClr val="C00000"/>
                </a:solidFill>
                <a:latin typeface="Times New Roman" panose="02020603050405020304" pitchFamily="18" charset="0"/>
                <a:cs typeface="Times New Roman" panose="02020603050405020304" pitchFamily="18" charset="0"/>
              </a:rPr>
              <a:t>Hồ - Người cho em tất cả”</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9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1C1445-C0F6-48B9-B705-1A747084B0C5}"/>
              </a:ext>
            </a:extLst>
          </p:cNvPr>
          <p:cNvPicPr>
            <a:picLocks noChangeAspect="1"/>
          </p:cNvPicPr>
          <p:nvPr/>
        </p:nvPicPr>
        <p:blipFill>
          <a:blip r:embed="rId8"/>
          <a:stretch>
            <a:fillRect/>
          </a:stretch>
        </p:blipFill>
        <p:spPr>
          <a:xfrm>
            <a:off x="3395377" y="2106228"/>
            <a:ext cx="6651312" cy="2353260"/>
          </a:xfrm>
          <a:prstGeom prst="rect">
            <a:avLst/>
          </a:prstGeom>
        </p:spPr>
      </p:pic>
    </p:spTree>
    <p:extLst>
      <p:ext uri="{BB962C8B-B14F-4D97-AF65-F5344CB8AC3E}">
        <p14:creationId xmlns:p14="http://schemas.microsoft.com/office/powerpoint/2010/main" val="1007909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5130" name="Picture 10">
            <a:extLst>
              <a:ext uri="{FF2B5EF4-FFF2-40B4-BE49-F238E27FC236}">
                <a16:creationId xmlns:a16="http://schemas.microsoft.com/office/drawing/2014/main" id="{29E82213-2A6F-4DCC-9106-815C896B4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3206" y="-134375"/>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id="{ED4D98D7-62FF-4A9F-915A-9E351A922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sp>
        <p:nvSpPr>
          <p:cNvPr id="9" name="TextBox 8"/>
          <p:cNvSpPr txBox="1"/>
          <p:nvPr/>
        </p:nvSpPr>
        <p:spPr>
          <a:xfrm>
            <a:off x="207498" y="467603"/>
            <a:ext cx="10806399" cy="2123658"/>
          </a:xfrm>
          <a:prstGeom prst="rect">
            <a:avLst/>
          </a:prstGeom>
          <a:noFill/>
        </p:spPr>
        <p:txBody>
          <a:bodyPr wrap="square" rtlCol="0">
            <a:spAutoFit/>
          </a:bodyPr>
          <a:lstStyle/>
          <a:p>
            <a:r>
              <a:rPr lang="en-US" sz="4400" dirty="0" smtClean="0">
                <a:solidFill>
                  <a:srgbClr val="C00000"/>
                </a:solidFill>
              </a:rPr>
              <a:t>         </a:t>
            </a:r>
            <a:r>
              <a:rPr lang="vi-VN" sz="4400" dirty="0" smtClean="0">
                <a:solidFill>
                  <a:srgbClr val="C00000"/>
                </a:solidFill>
              </a:rPr>
              <a:t>Vận </a:t>
            </a:r>
            <a:r>
              <a:rPr lang="vi-VN" sz="4400" dirty="0">
                <a:solidFill>
                  <a:srgbClr val="C00000"/>
                </a:solidFill>
              </a:rPr>
              <a:t>động người thân cùng tham gia hoạt động ủng hộ, chia sẻ với những người có hoàn cảnh khó khăn.</a:t>
            </a:r>
            <a:endParaRPr lang="en-US" sz="4400" b="1" dirty="0">
              <a:ln w="10541" cmpd="sng">
                <a:solidFill>
                  <a:srgbClr val="FF0000"/>
                </a:solidFill>
                <a:prstDash val="solid"/>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328773" y="3105835"/>
            <a:ext cx="11774184" cy="1200329"/>
          </a:xfrm>
          <a:prstGeom prst="rect">
            <a:avLst/>
          </a:prstGeom>
        </p:spPr>
        <p:txBody>
          <a:bodyPr wrap="square">
            <a:spAutoFit/>
          </a:bodyPr>
          <a:lstStyle/>
          <a:p>
            <a:r>
              <a:rPr lang="en-US" sz="3600" dirty="0" smtClean="0">
                <a:solidFill>
                  <a:srgbClr val="000000"/>
                </a:solidFill>
                <a:latin typeface="Times New Roman" panose="02020603050405020304" pitchFamily="18" charset="0"/>
                <a:cs typeface="Times New Roman" panose="02020603050405020304" pitchFamily="18" charset="0"/>
              </a:rPr>
              <a:t>       </a:t>
            </a:r>
            <a:r>
              <a:rPr lang="vi-VN" sz="3600" dirty="0" smtClean="0">
                <a:solidFill>
                  <a:srgbClr val="000000"/>
                </a:solidFill>
                <a:latin typeface="Times New Roman" panose="02020603050405020304" pitchFamily="18" charset="0"/>
                <a:cs typeface="Times New Roman" panose="02020603050405020304" pitchFamily="18" charset="0"/>
              </a:rPr>
              <a:t>Em </a:t>
            </a:r>
            <a:r>
              <a:rPr lang="vi-VN" sz="3600" dirty="0">
                <a:solidFill>
                  <a:srgbClr val="000000"/>
                </a:solidFill>
                <a:latin typeface="Times New Roman" panose="02020603050405020304" pitchFamily="18" charset="0"/>
                <a:cs typeface="Times New Roman" panose="02020603050405020304" pitchFamily="18" charset="0"/>
              </a:rPr>
              <a:t>cùng bố mẹ tham gia hoạt động ủng hộ, chia sẻ với những người có hoàn cảnh khó khăn.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506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5130"/>
                                        </p:tgtEl>
                                        <p:attrNameLst>
                                          <p:attrName>style.visibility</p:attrName>
                                        </p:attrNameLst>
                                      </p:cBhvr>
                                      <p:to>
                                        <p:strVal val="visible"/>
                                      </p:to>
                                    </p:se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9C87D7-F107-467D-A1AC-8353712BFEBE}"/>
              </a:ext>
            </a:extLst>
          </p:cNvPr>
          <p:cNvSpPr txBox="1">
            <a:spLocks noChangeArrowheads="1"/>
          </p:cNvSpPr>
          <p:nvPr/>
        </p:nvSpPr>
        <p:spPr>
          <a:xfrm>
            <a:off x="3353456" y="2042542"/>
            <a:ext cx="5880994" cy="1813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lvl="2" indent="0" algn="ctr">
              <a:buNone/>
            </a:pPr>
            <a:r>
              <a:rPr lang="en-US" altLang="vi-VN" sz="3200" dirty="0" smtClean="0">
                <a:latin typeface="Times New Roman" panose="02020603050405020304" pitchFamily="18" charset="0"/>
              </a:rPr>
              <a:t>HẸN GẶP LẠI TUẦN SAU!</a:t>
            </a:r>
            <a:endParaRPr lang="en-US" altLang="vi-VN" sz="3200" dirty="0">
              <a:latin typeface="Times New Roman" panose="02020603050405020304" pitchFamily="18" charset="0"/>
            </a:endParaRPr>
          </a:p>
        </p:txBody>
      </p:sp>
    </p:spTree>
    <p:extLst>
      <p:ext uri="{BB962C8B-B14F-4D97-AF65-F5344CB8AC3E}">
        <p14:creationId xmlns:p14="http://schemas.microsoft.com/office/powerpoint/2010/main" val="241444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EF07C-FE75-46F3-A1B8-AC6B55014C8F}"/>
              </a:ext>
            </a:extLst>
          </p:cNvPr>
          <p:cNvSpPr/>
          <p:nvPr/>
        </p:nvSpPr>
        <p:spPr>
          <a:xfrm>
            <a:off x="2920280" y="2634878"/>
            <a:ext cx="432041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 ĐỘNG</a:t>
            </a:r>
          </a:p>
        </p:txBody>
      </p:sp>
      <p:sp>
        <p:nvSpPr>
          <p:cNvPr id="3" name="Rectangle 2"/>
          <p:cNvSpPr/>
          <p:nvPr/>
        </p:nvSpPr>
        <p:spPr>
          <a:xfrm>
            <a:off x="1194816" y="3837355"/>
            <a:ext cx="7961376" cy="1200329"/>
          </a:xfrm>
          <a:prstGeom prst="rect">
            <a:avLst/>
          </a:prstGeom>
        </p:spPr>
        <p:txBody>
          <a:bodyPr wrap="square">
            <a:spAutoFit/>
          </a:bodyPr>
          <a:lstStyle/>
          <a:p>
            <a:pPr algn="just"/>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Cùng</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hát</a:t>
            </a:r>
            <a:r>
              <a:rPr lang="vi-VN" sz="3600" dirty="0">
                <a:solidFill>
                  <a:srgbClr val="C00000"/>
                </a:solidFill>
                <a:latin typeface="Times New Roman" panose="02020603050405020304" pitchFamily="18" charset="0"/>
                <a:cs typeface="Times New Roman" panose="02020603050405020304" pitchFamily="18" charset="0"/>
              </a:rPr>
              <a:t>, nhún </a:t>
            </a:r>
            <a:r>
              <a:rPr lang="vi-VN" sz="3600" dirty="0" smtClean="0">
                <a:solidFill>
                  <a:srgbClr val="C00000"/>
                </a:solidFill>
                <a:latin typeface="Times New Roman" panose="02020603050405020304" pitchFamily="18" charset="0"/>
                <a:cs typeface="Times New Roman" panose="02020603050405020304" pitchFamily="18" charset="0"/>
              </a:rPr>
              <a:t>nhảy</a:t>
            </a:r>
            <a:r>
              <a:rPr lang="en-US" sz="3600" dirty="0" smtClean="0">
                <a:solidFill>
                  <a:srgbClr val="C00000"/>
                </a:solidFill>
                <a:latin typeface="Times New Roman" panose="02020603050405020304" pitchFamily="18" charset="0"/>
                <a:cs typeface="Times New Roman" panose="02020603050405020304" pitchFamily="18" charset="0"/>
              </a:rPr>
              <a:t>,</a:t>
            </a:r>
            <a:r>
              <a:rPr lang="vi-VN" sz="3600" dirty="0" smtClean="0">
                <a:solidFill>
                  <a:srgbClr val="C00000"/>
                </a:solidFill>
                <a:latin typeface="Times New Roman" panose="02020603050405020304" pitchFamily="18" charset="0"/>
                <a:cs typeface="Times New Roman" panose="02020603050405020304" pitchFamily="18" charset="0"/>
              </a:rPr>
              <a:t> </a:t>
            </a:r>
            <a:r>
              <a:rPr lang="vi-VN" sz="3600" dirty="0">
                <a:solidFill>
                  <a:srgbClr val="C00000"/>
                </a:solidFill>
                <a:latin typeface="Times New Roman" panose="02020603050405020304" pitchFamily="18" charset="0"/>
                <a:cs typeface="Times New Roman" panose="02020603050405020304" pitchFamily="18" charset="0"/>
              </a:rPr>
              <a:t>vỗ tay theo </a:t>
            </a:r>
            <a:r>
              <a:rPr lang="en-US" sz="3600" dirty="0" err="1">
                <a:solidFill>
                  <a:srgbClr val="C00000"/>
                </a:solidFill>
                <a:latin typeface="Times New Roman" panose="02020603050405020304" pitchFamily="18" charset="0"/>
                <a:cs typeface="Times New Roman" panose="02020603050405020304" pitchFamily="18" charset="0"/>
              </a:rPr>
              <a:t>bài</a:t>
            </a:r>
            <a:r>
              <a:rPr lang="vi-VN" sz="3600" dirty="0">
                <a:solidFill>
                  <a:srgbClr val="C00000"/>
                </a:solidFill>
                <a:latin typeface="Times New Roman" panose="02020603050405020304" pitchFamily="18" charset="0"/>
                <a:cs typeface="Times New Roman" panose="02020603050405020304" pitchFamily="18" charset="0"/>
              </a:rPr>
              <a:t> hát</a:t>
            </a:r>
            <a:r>
              <a:rPr lang="en-US" sz="3600" dirty="0">
                <a:solidFill>
                  <a:srgbClr val="C00000"/>
                </a:solidFill>
                <a:latin typeface="Times New Roman" panose="02020603050405020304" pitchFamily="18" charset="0"/>
                <a:cs typeface="Times New Roman" panose="02020603050405020304" pitchFamily="18" charset="0"/>
              </a:rPr>
              <a:t>  </a:t>
            </a:r>
            <a:r>
              <a:rPr lang="nl-NL" sz="3600" dirty="0" smtClean="0">
                <a:latin typeface="Times New Roman" panose="02020603050405020304" pitchFamily="18" charset="0"/>
                <a:cs typeface="Times New Roman" panose="02020603050405020304" pitchFamily="18" charset="0"/>
              </a:rPr>
              <a:t>“Lớp </a:t>
            </a:r>
            <a:r>
              <a:rPr lang="nl-NL" sz="3600" dirty="0">
                <a:latin typeface="Times New Roman" panose="02020603050405020304" pitchFamily="18" charset="0"/>
                <a:cs typeface="Times New Roman" panose="02020603050405020304" pitchFamily="18" charset="0"/>
              </a:rPr>
              <a:t>chúng ta đoàn </a:t>
            </a:r>
            <a:r>
              <a:rPr lang="nl-NL" sz="3600" dirty="0" smtClean="0">
                <a:latin typeface="Times New Roman" panose="02020603050405020304" pitchFamily="18" charset="0"/>
                <a:cs typeface="Times New Roman" panose="02020603050405020304" pitchFamily="18" charset="0"/>
              </a:rPr>
              <a:t>kết”.</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7BE88939-82B3-4FD9-92E0-1924083CA1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2903" y="6504447"/>
            <a:ext cx="21605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a:extLst>
              <a:ext uri="{FF2B5EF4-FFF2-40B4-BE49-F238E27FC236}">
                <a16:creationId xmlns:a16="http://schemas.microsoft.com/office/drawing/2014/main" id="{0549160F-4126-4FBF-ACA1-3EE8DA7F44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649" y="3800935"/>
            <a:ext cx="2211071"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a16="http://schemas.microsoft.com/office/drawing/2014/main" id="{35FA4D88-A8F0-41E6-B5D5-73145DB214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95025" y="6137433"/>
            <a:ext cx="56451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a:extLst>
              <a:ext uri="{FF2B5EF4-FFF2-40B4-BE49-F238E27FC236}">
                <a16:creationId xmlns:a16="http://schemas.microsoft.com/office/drawing/2014/main" id="{27D46D5C-78DE-4626-B0F1-A64D0584FC2D}"/>
              </a:ext>
            </a:extLst>
          </p:cNvPr>
          <p:cNvPicPr>
            <a:picLocks noChangeAspect="1"/>
          </p:cNvPicPr>
          <p:nvPr/>
        </p:nvPicPr>
        <p:blipFill rotWithShape="1">
          <a:blip r:embed="rId6"/>
          <a:srcRect l="12907" t="9654" r="8393" b="15580"/>
          <a:stretch>
            <a:fillRect/>
          </a:stretch>
        </p:blipFill>
        <p:spPr>
          <a:xfrm>
            <a:off x="3427412" y="403226"/>
            <a:ext cx="866775" cy="823912"/>
          </a:xfrm>
          <a:prstGeom prst="rect">
            <a:avLst/>
          </a:prstGeom>
          <a:effectLst>
            <a:outerShdw blurRad="50800" dist="38100" dir="5400000" algn="t" rotWithShape="0">
              <a:prstClr val="black">
                <a:alpha val="40000"/>
              </a:prstClr>
            </a:outerShdw>
          </a:effectLst>
        </p:spPr>
      </p:pic>
      <p:sp>
        <p:nvSpPr>
          <p:cNvPr id="6150" name="WordArt 8">
            <a:extLst>
              <a:ext uri="{FF2B5EF4-FFF2-40B4-BE49-F238E27FC236}">
                <a16:creationId xmlns:a16="http://schemas.microsoft.com/office/drawing/2014/main" id="{A652E58D-7638-458B-8114-4471440E2EB2}"/>
              </a:ext>
            </a:extLst>
          </p:cNvPr>
          <p:cNvSpPr>
            <a:spLocks noChangeArrowheads="1" noChangeShapeType="1" noTextEdit="1"/>
          </p:cNvSpPr>
          <p:nvPr/>
        </p:nvSpPr>
        <p:spPr bwMode="auto">
          <a:xfrm>
            <a:off x="3934619" y="2374832"/>
            <a:ext cx="4953000" cy="1219200"/>
          </a:xfrm>
          <a:prstGeom prst="rect">
            <a:avLst/>
          </a:prstGeom>
        </p:spPr>
        <p:txBody>
          <a:bodyPr wrap="none" fromWordArt="1">
            <a:prstTxWarp prst="textPlain">
              <a:avLst>
                <a:gd name="adj" fmla="val 50000"/>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SINH HOẠT LỚP -  TUẦN 26</a:t>
            </a:r>
            <a:endParaRPr kumimoji="0" lang="en-US" sz="1800" b="1" i="0" u="none" strike="noStrike" kern="10" cap="none" spc="0" normalizeH="0" baseline="0" noProof="0" dirty="0">
              <a:ln w="9525">
                <a:solidFill>
                  <a:srgbClr val="00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9DDC248-8CF4-48CA-BEF2-CCA74FC9D282}"/>
              </a:ext>
            </a:extLst>
          </p:cNvPr>
          <p:cNvSpPr txBox="1"/>
          <p:nvPr/>
        </p:nvSpPr>
        <p:spPr>
          <a:xfrm>
            <a:off x="1321721" y="1283422"/>
            <a:ext cx="9452959" cy="461665"/>
          </a:xfrm>
          <a:prstGeom prst="rect">
            <a:avLst/>
          </a:prstGeom>
          <a:noFill/>
        </p:spPr>
        <p:txBody>
          <a:bodyPr wrap="square" rtlCol="0">
            <a:spAutoFit/>
          </a:bodyPr>
          <a:lstStyle/>
          <a:p>
            <a:pPr algn="ctr"/>
            <a:r>
              <a:rPr lang="en-US" sz="2400" b="1" dirty="0" err="1" smtClean="0">
                <a:ln w="22225">
                  <a:solidFill>
                    <a:schemeClr val="accent2">
                      <a:lumMod val="75000"/>
                    </a:schemeClr>
                  </a:solidFill>
                  <a:prstDash val="solid"/>
                </a:ln>
                <a:solidFill>
                  <a:srgbClr val="FFC000"/>
                </a:solidFill>
                <a:latin typeface="Times New Roman" pitchFamily="18" charset="0"/>
                <a:cs typeface="Times New Roman" pitchFamily="18" charset="0"/>
              </a:rPr>
              <a:t>Thứ</a:t>
            </a:r>
            <a:r>
              <a:rPr lang="en-US" sz="2400" b="1" dirty="0" smtClean="0">
                <a:ln w="22225">
                  <a:solidFill>
                    <a:schemeClr val="accent2">
                      <a:lumMod val="75000"/>
                    </a:schemeClr>
                  </a:solidFill>
                  <a:prstDash val="solid"/>
                </a:ln>
                <a:solidFill>
                  <a:srgbClr val="FFC000"/>
                </a:solidFill>
                <a:latin typeface="Times New Roman" pitchFamily="18" charset="0"/>
                <a:cs typeface="Times New Roman" pitchFamily="18" charset="0"/>
              </a:rPr>
              <a:t> … </a:t>
            </a:r>
            <a:r>
              <a:rPr lang="en-US" sz="2400" b="1" dirty="0" err="1" smtClean="0">
                <a:ln w="22225">
                  <a:solidFill>
                    <a:schemeClr val="accent2">
                      <a:lumMod val="75000"/>
                    </a:schemeClr>
                  </a:solidFill>
                  <a:prstDash val="solid"/>
                </a:ln>
                <a:solidFill>
                  <a:srgbClr val="FFC000"/>
                </a:solidFill>
                <a:latin typeface="Times New Roman" pitchFamily="18" charset="0"/>
                <a:cs typeface="Times New Roman" pitchFamily="18" charset="0"/>
              </a:rPr>
              <a:t>ngày</a:t>
            </a:r>
            <a:r>
              <a:rPr lang="en-US" sz="2400" b="1" dirty="0" smtClean="0">
                <a:ln w="22225">
                  <a:solidFill>
                    <a:schemeClr val="accent2">
                      <a:lumMod val="75000"/>
                    </a:schemeClr>
                  </a:solidFill>
                  <a:prstDash val="solid"/>
                </a:ln>
                <a:solidFill>
                  <a:srgbClr val="FFC000"/>
                </a:solidFill>
                <a:latin typeface="Times New Roman" pitchFamily="18" charset="0"/>
                <a:cs typeface="Times New Roman" pitchFamily="18" charset="0"/>
              </a:rPr>
              <a:t>…</a:t>
            </a:r>
            <a:r>
              <a:rPr lang="en-US" sz="2400" b="1" dirty="0" err="1" smtClean="0">
                <a:ln w="22225">
                  <a:solidFill>
                    <a:schemeClr val="accent2">
                      <a:lumMod val="75000"/>
                    </a:schemeClr>
                  </a:solidFill>
                  <a:prstDash val="solid"/>
                </a:ln>
                <a:solidFill>
                  <a:srgbClr val="FFC000"/>
                </a:solidFill>
                <a:latin typeface="Times New Roman" pitchFamily="18" charset="0"/>
                <a:cs typeface="Times New Roman" pitchFamily="18" charset="0"/>
              </a:rPr>
              <a:t>tháng</a:t>
            </a:r>
            <a:r>
              <a:rPr lang="en-US" sz="2400" b="1" dirty="0" smtClean="0">
                <a:ln w="22225">
                  <a:solidFill>
                    <a:schemeClr val="accent2">
                      <a:lumMod val="75000"/>
                    </a:schemeClr>
                  </a:solidFill>
                  <a:prstDash val="solid"/>
                </a:ln>
                <a:solidFill>
                  <a:srgbClr val="FFC000"/>
                </a:solidFill>
                <a:latin typeface="Times New Roman" pitchFamily="18" charset="0"/>
                <a:cs typeface="Times New Roman" pitchFamily="18" charset="0"/>
              </a:rPr>
              <a:t> …. </a:t>
            </a:r>
            <a:r>
              <a:rPr lang="en-US" sz="2400" b="1" dirty="0" err="1" smtClean="0">
                <a:ln w="22225">
                  <a:solidFill>
                    <a:schemeClr val="accent2">
                      <a:lumMod val="75000"/>
                    </a:schemeClr>
                  </a:solidFill>
                  <a:prstDash val="solid"/>
                </a:ln>
                <a:solidFill>
                  <a:srgbClr val="FFC000"/>
                </a:solidFill>
                <a:latin typeface="Times New Roman" pitchFamily="18" charset="0"/>
                <a:cs typeface="Times New Roman" pitchFamily="18" charset="0"/>
              </a:rPr>
              <a:t>năm</a:t>
            </a:r>
            <a:r>
              <a:rPr lang="en-US" sz="2400" b="1" dirty="0" smtClean="0">
                <a:ln w="22225">
                  <a:solidFill>
                    <a:schemeClr val="accent2">
                      <a:lumMod val="75000"/>
                    </a:schemeClr>
                  </a:solidFill>
                  <a:prstDash val="solid"/>
                </a:ln>
                <a:solidFill>
                  <a:srgbClr val="FFC000"/>
                </a:solidFill>
                <a:latin typeface="Times New Roman" pitchFamily="18" charset="0"/>
                <a:cs typeface="Times New Roman" pitchFamily="18" charset="0"/>
              </a:rPr>
              <a:t> 2022</a:t>
            </a:r>
            <a:endParaRPr lang="vi-VN" sz="2400" b="1" dirty="0">
              <a:ln w="22225">
                <a:solidFill>
                  <a:srgbClr val="C00000"/>
                </a:solidFill>
                <a:prstDash val="solid"/>
              </a:ln>
              <a:solidFill>
                <a:srgbClr val="FD6B6B"/>
              </a:solidFill>
              <a:latin typeface="Times New Roman" pitchFamily="18" charset="0"/>
              <a:cs typeface="Times New Roman" pitchFamily="18" charset="0"/>
            </a:endParaRPr>
          </a:p>
        </p:txBody>
      </p:sp>
      <p:sp>
        <p:nvSpPr>
          <p:cNvPr id="8" name="Rectangle 7"/>
          <p:cNvSpPr/>
          <p:nvPr/>
        </p:nvSpPr>
        <p:spPr>
          <a:xfrm>
            <a:off x="3813491" y="3800935"/>
            <a:ext cx="6096000" cy="1077218"/>
          </a:xfrm>
          <a:prstGeom prst="rect">
            <a:avLst/>
          </a:prstGeom>
        </p:spPr>
        <p:txBody>
          <a:bodyPr>
            <a:spAutoFit/>
          </a:bodyPr>
          <a:lstStyle/>
          <a:p>
            <a:pPr lvl="0"/>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Tổng</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tuần</a:t>
            </a:r>
            <a:r>
              <a:rPr lang="en-US" sz="3200" b="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HĐTN : </a:t>
            </a:r>
            <a:r>
              <a:rPr lang="nl-NL" sz="3200" b="1" dirty="0" smtClean="0">
                <a:latin typeface="Times New Roman" panose="02020603050405020304" pitchFamily="18" charset="0"/>
                <a:cs typeface="Times New Roman" panose="02020603050405020304" pitchFamily="18" charset="0"/>
              </a:rPr>
              <a:t>Món quà tặng bạn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20494396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childTnLst>
                          </p:cTn>
                        </p:par>
                        <p:par>
                          <p:cTn id="18" fill="hold" nodeType="afterGroup">
                            <p:stCondLst>
                              <p:cond delay="2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750"/>
                                        <p:tgtEl>
                                          <p:spTgt spid="21"/>
                                        </p:tgtEl>
                                      </p:cBhvr>
                                    </p:animEffect>
                                  </p:childTnLst>
                                </p:cTn>
                              </p:par>
                              <p:par>
                                <p:cTn id="22" presetID="42" presetClass="entr" presetSubtype="0" fill="hold"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500"/>
                                        <p:tgtEl>
                                          <p:spTgt spid="22"/>
                                        </p:tgtEl>
                                      </p:cBhvr>
                                    </p:animEffect>
                                    <p:anim calcmode="lin" valueType="num">
                                      <p:cBhvr>
                                        <p:cTn id="25" dur="1500" fill="hold"/>
                                        <p:tgtEl>
                                          <p:spTgt spid="22"/>
                                        </p:tgtEl>
                                        <p:attrNameLst>
                                          <p:attrName>ppt_x</p:attrName>
                                        </p:attrNameLst>
                                      </p:cBhvr>
                                      <p:tavLst>
                                        <p:tav tm="0">
                                          <p:val>
                                            <p:strVal val="#ppt_x"/>
                                          </p:val>
                                        </p:tav>
                                        <p:tav tm="100000">
                                          <p:val>
                                            <p:strVal val="#ppt_x"/>
                                          </p:val>
                                        </p:tav>
                                      </p:tavLst>
                                    </p:anim>
                                    <p:anim calcmode="lin" valueType="num">
                                      <p:cBhvr>
                                        <p:cTn id="26"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6000"/>
          </a:schemeClr>
        </a:solidFill>
        <a:effectLst/>
      </p:bgPr>
    </p:bg>
    <p:spTree>
      <p:nvGrpSpPr>
        <p:cNvPr id="1" name=""/>
        <p:cNvGrpSpPr/>
        <p:nvPr/>
      </p:nvGrpSpPr>
      <p:grpSpPr>
        <a:xfrm>
          <a:off x="0" y="0"/>
          <a:ext cx="0" cy="0"/>
          <a:chOff x="0" y="0"/>
          <a:chExt cx="0" cy="0"/>
        </a:xfrm>
      </p:grpSpPr>
      <p:sp>
        <p:nvSpPr>
          <p:cNvPr id="5" name="Oval 4"/>
          <p:cNvSpPr/>
          <p:nvPr/>
        </p:nvSpPr>
        <p:spPr>
          <a:xfrm>
            <a:off x="328773" y="1356360"/>
            <a:ext cx="3298347" cy="3657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FFFF00"/>
                </a:solidFill>
                <a:latin typeface="Times New Roman" pitchFamily="18" charset="0"/>
                <a:cs typeface="Times New Roman" pitchFamily="18" charset="0"/>
              </a:rPr>
              <a:t>Sinh</a:t>
            </a:r>
            <a:r>
              <a:rPr lang="en-US" sz="4400" b="1" dirty="0" smtClean="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hoạt</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lớp</a:t>
            </a:r>
            <a:r>
              <a:rPr lang="en-US" sz="4400" b="1" dirty="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Tuần</a:t>
            </a:r>
            <a:r>
              <a:rPr lang="en-US" sz="4400" b="1" dirty="0" smtClean="0">
                <a:solidFill>
                  <a:srgbClr val="FFFF00"/>
                </a:solidFill>
                <a:latin typeface="Times New Roman" pitchFamily="18" charset="0"/>
                <a:cs typeface="Times New Roman" pitchFamily="18" charset="0"/>
              </a:rPr>
              <a:t> 26: </a:t>
            </a:r>
            <a:endParaRPr lang="en-US" sz="4400" b="1" dirty="0">
              <a:solidFill>
                <a:srgbClr val="FFFF00"/>
              </a:solidFill>
              <a:latin typeface="Times New Roman" pitchFamily="18" charset="0"/>
              <a:cs typeface="Times New Roman" pitchFamily="18" charset="0"/>
            </a:endParaRPr>
          </a:p>
        </p:txBody>
      </p:sp>
      <p:sp>
        <p:nvSpPr>
          <p:cNvPr id="6" name="Pentagon 5"/>
          <p:cNvSpPr/>
          <p:nvPr/>
        </p:nvSpPr>
        <p:spPr>
          <a:xfrm flipH="1">
            <a:off x="3901440" y="769620"/>
            <a:ext cx="7848600" cy="11353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Times New Roman" pitchFamily="18" charset="0"/>
                <a:cs typeface="Times New Roman" pitchFamily="18" charset="0"/>
              </a:rPr>
              <a:t> +ND 1: </a:t>
            </a:r>
            <a:r>
              <a:rPr lang="en-US" sz="3600" b="1" dirty="0" err="1">
                <a:solidFill>
                  <a:schemeClr val="bg1"/>
                </a:solidFill>
                <a:latin typeface="Times New Roman" pitchFamily="18" charset="0"/>
                <a:cs typeface="Times New Roman" pitchFamily="18" charset="0"/>
              </a:rPr>
              <a:t>Sơ</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thi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đua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tuần</a:t>
            </a:r>
            <a:r>
              <a:rPr lang="en-US" sz="3600" b="1" dirty="0">
                <a:solidFill>
                  <a:schemeClr val="bg1"/>
                </a:solidFill>
                <a:latin typeface="Times New Roman" pitchFamily="18" charset="0"/>
                <a:cs typeface="Times New Roman" pitchFamily="18" charset="0"/>
              </a:rPr>
              <a:t> </a:t>
            </a:r>
            <a:r>
              <a:rPr lang="en-US" sz="3600" b="1" dirty="0" smtClean="0">
                <a:solidFill>
                  <a:schemeClr val="bg1"/>
                </a:solidFill>
                <a:latin typeface="Times New Roman" pitchFamily="18" charset="0"/>
                <a:cs typeface="Times New Roman" pitchFamily="18" charset="0"/>
              </a:rPr>
              <a:t>26.</a:t>
            </a:r>
            <a:endParaRPr lang="en-US" sz="3600" b="1" dirty="0">
              <a:solidFill>
                <a:schemeClr val="bg1"/>
              </a:solidFill>
              <a:latin typeface="Times New Roman" pitchFamily="18" charset="0"/>
              <a:cs typeface="Times New Roman" pitchFamily="18" charset="0"/>
            </a:endParaRPr>
          </a:p>
        </p:txBody>
      </p:sp>
      <p:sp>
        <p:nvSpPr>
          <p:cNvPr id="7" name="Pentagon 6"/>
          <p:cNvSpPr/>
          <p:nvPr/>
        </p:nvSpPr>
        <p:spPr>
          <a:xfrm flipH="1">
            <a:off x="3901440" y="2339340"/>
            <a:ext cx="7848600" cy="13335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itchFamily="18" charset="0"/>
                <a:cs typeface="Times New Roman" pitchFamily="18" charset="0"/>
              </a:rPr>
              <a:t>+ ND2: </a:t>
            </a:r>
            <a:r>
              <a:rPr lang="en-US" sz="3600" dirty="0" err="1">
                <a:latin typeface="Times New Roman" pitchFamily="18" charset="0"/>
                <a:cs typeface="Times New Roman" pitchFamily="18" charset="0"/>
              </a:rPr>
              <a:t>Triển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tuần</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27.</a:t>
            </a:r>
            <a:endParaRPr lang="en-US" sz="3600" dirty="0">
              <a:latin typeface="Times New Roman" pitchFamily="18" charset="0"/>
              <a:cs typeface="Times New Roman" pitchFamily="18" charset="0"/>
            </a:endParaRPr>
          </a:p>
        </p:txBody>
      </p:sp>
      <p:sp>
        <p:nvSpPr>
          <p:cNvPr id="8" name="Pentagon 7"/>
          <p:cNvSpPr/>
          <p:nvPr/>
        </p:nvSpPr>
        <p:spPr>
          <a:xfrm flipH="1">
            <a:off x="3901440" y="4183380"/>
            <a:ext cx="7848600" cy="12573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Times New Roman" pitchFamily="18" charset="0"/>
                <a:cs typeface="Times New Roman" pitchFamily="18" charset="0"/>
              </a:rPr>
              <a:t>+ ND3: HĐTN </a:t>
            </a:r>
            <a:r>
              <a:rPr lang="nl-NL" sz="3600" b="1" dirty="0">
                <a:latin typeface="Times New Roman" panose="02020603050405020304" pitchFamily="18" charset="0"/>
                <a:cs typeface="Times New Roman" panose="02020603050405020304" pitchFamily="18" charset="0"/>
              </a:rPr>
              <a:t>Món quà tặng bạn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75034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Pentagon 3"/>
          <p:cNvSpPr/>
          <p:nvPr/>
        </p:nvSpPr>
        <p:spPr>
          <a:xfrm flipH="1">
            <a:off x="1783080" y="194310"/>
            <a:ext cx="7848600" cy="11353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latin typeface="Times New Roman" pitchFamily="18" charset="0"/>
                <a:cs typeface="Times New Roman" pitchFamily="18" charset="0"/>
              </a:rPr>
              <a:t> </a:t>
            </a:r>
            <a:r>
              <a:rPr lang="en-US" sz="4000" b="1" dirty="0" smtClean="0">
                <a:solidFill>
                  <a:srgbClr val="FFFF00"/>
                </a:solidFill>
                <a:latin typeface="Times New Roman" pitchFamily="18" charset="0"/>
                <a:cs typeface="Times New Roman" pitchFamily="18" charset="0"/>
              </a:rPr>
              <a:t>+ HĐ </a:t>
            </a:r>
            <a:r>
              <a:rPr lang="en-US" sz="4000" b="1" dirty="0">
                <a:solidFill>
                  <a:srgbClr val="FFFF00"/>
                </a:solidFill>
                <a:latin typeface="Times New Roman" pitchFamily="18" charset="0"/>
                <a:cs typeface="Times New Roman" pitchFamily="18" charset="0"/>
              </a:rPr>
              <a:t>1: </a:t>
            </a:r>
            <a:r>
              <a:rPr lang="en-US" sz="4000" b="1" dirty="0" err="1">
                <a:solidFill>
                  <a:srgbClr val="FFFF00"/>
                </a:solidFill>
                <a:latin typeface="Times New Roman" pitchFamily="18" charset="0"/>
                <a:cs typeface="Times New Roman" pitchFamily="18" charset="0"/>
              </a:rPr>
              <a:t>Sơ</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kết</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thi</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đua</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tuần</a:t>
            </a:r>
            <a:r>
              <a:rPr lang="en-US" sz="4000" b="1" dirty="0">
                <a:solidFill>
                  <a:srgbClr val="FFFF00"/>
                </a:solidFill>
                <a:latin typeface="Times New Roman" pitchFamily="18" charset="0"/>
                <a:cs typeface="Times New Roman" pitchFamily="18" charset="0"/>
              </a:rPr>
              <a:t> </a:t>
            </a:r>
            <a:r>
              <a:rPr lang="en-US" sz="4000" b="1" dirty="0" smtClean="0">
                <a:solidFill>
                  <a:srgbClr val="FFFF00"/>
                </a:solidFill>
                <a:latin typeface="Times New Roman" pitchFamily="18" charset="0"/>
                <a:cs typeface="Times New Roman" pitchFamily="18" charset="0"/>
              </a:rPr>
              <a:t>26.</a:t>
            </a:r>
            <a:endParaRPr lang="en-US" sz="4000" b="1" dirty="0">
              <a:solidFill>
                <a:srgbClr val="FFFF00"/>
              </a:solidFill>
              <a:latin typeface="Times New Roman" pitchFamily="18" charset="0"/>
              <a:cs typeface="Times New Roman" pitchFamily="18" charset="0"/>
            </a:endParaRPr>
          </a:p>
        </p:txBody>
      </p:sp>
      <p:sp>
        <p:nvSpPr>
          <p:cNvPr id="7" name="Rectangle 6"/>
          <p:cNvSpPr/>
          <p:nvPr/>
        </p:nvSpPr>
        <p:spPr>
          <a:xfrm>
            <a:off x="3535680" y="4085868"/>
            <a:ext cx="5382768" cy="523220"/>
          </a:xfrm>
          <a:prstGeom prst="rect">
            <a:avLst/>
          </a:prstGeom>
        </p:spPr>
        <p:txBody>
          <a:bodyPr wrap="square">
            <a:spAutoFit/>
          </a:bodyPr>
          <a:lstStyle/>
          <a:p>
            <a:pPr algn="just"/>
            <a:r>
              <a:rPr lang="en-US" sz="2800" b="1" dirty="0" smtClean="0">
                <a:solidFill>
                  <a:srgbClr val="002060"/>
                </a:solidFill>
                <a:latin typeface="Times New Roman" pitchFamily="18" charset="0"/>
                <a:cs typeface="Times New Roman" pitchFamily="18" charset="0"/>
              </a:rPr>
              <a:t>(LỚP TRƯỞNG ĐIỀU HÀNH)</a:t>
            </a:r>
          </a:p>
        </p:txBody>
      </p:sp>
    </p:spTree>
    <p:extLst>
      <p:ext uri="{BB962C8B-B14F-4D97-AF65-F5344CB8AC3E}">
        <p14:creationId xmlns:p14="http://schemas.microsoft.com/office/powerpoint/2010/main" val="287168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flipH="1">
            <a:off x="716280" y="190500"/>
            <a:ext cx="10652760" cy="1333500"/>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 HĐ 2</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Triển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hoạch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tuần</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27.</a:t>
            </a:r>
            <a:endParaRPr lang="en-US" sz="3600" b="1" dirty="0">
              <a:latin typeface="Times New Roman" pitchFamily="18" charset="0"/>
              <a:cs typeface="Times New Roman" pitchFamily="18" charset="0"/>
            </a:endParaRPr>
          </a:p>
        </p:txBody>
      </p:sp>
      <p:sp>
        <p:nvSpPr>
          <p:cNvPr id="5" name="Rectangle 4"/>
          <p:cNvSpPr/>
          <p:nvPr/>
        </p:nvSpPr>
        <p:spPr>
          <a:xfrm>
            <a:off x="914400" y="2274838"/>
            <a:ext cx="10765536" cy="3539430"/>
          </a:xfrm>
          <a:prstGeom prst="rect">
            <a:avLst/>
          </a:prstGeom>
        </p:spPr>
        <p:txBody>
          <a:bodyPr wrap="square">
            <a:spAutoFit/>
          </a:bodyPr>
          <a:lstStyle/>
          <a:p>
            <a:pPr marL="457200" indent="-457200" algn="just">
              <a:buFontTx/>
              <a:buChar char="-"/>
            </a:pP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Tiếp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tục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đua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lập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thành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tích</a:t>
            </a:r>
            <a:r>
              <a:rPr lang="en-US" sz="2800" b="1" dirty="0" smtClean="0">
                <a:solidFill>
                  <a:srgbClr val="002060"/>
                </a:solidFill>
                <a:latin typeface="Times New Roman" pitchFamily="18" charset="0"/>
                <a:cs typeface="Times New Roman" pitchFamily="18" charset="0"/>
              </a:rPr>
              <a:t> ………….</a:t>
            </a:r>
          </a:p>
          <a:p>
            <a:pPr marL="457200" indent="-457200" algn="just">
              <a:buFontTx/>
              <a:buChar char="-"/>
            </a:pPr>
            <a:r>
              <a:rPr lang="en-US" sz="2800" b="1" dirty="0" err="1" smtClean="0">
                <a:solidFill>
                  <a:srgbClr val="002060"/>
                </a:solidFill>
                <a:latin typeface="Times New Roman" pitchFamily="18" charset="0"/>
                <a:cs typeface="Times New Roman" pitchFamily="18" charset="0"/>
              </a:rPr>
              <a:t>Sinh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hoạt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dưới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cờ</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Tuần</a:t>
            </a:r>
            <a:r>
              <a:rPr lang="en-US" sz="2800" b="1" dirty="0" smtClean="0">
                <a:solidFill>
                  <a:srgbClr val="002060"/>
                </a:solidFill>
                <a:latin typeface="Times New Roman" pitchFamily="18" charset="0"/>
                <a:cs typeface="Times New Roman" pitchFamily="18" charset="0"/>
              </a:rPr>
              <a:t> 27  : </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Câu</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chuyện</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về</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lòng</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nhân</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ái</a:t>
            </a:r>
            <a:r>
              <a:rPr lang="en-US" sz="2800" b="1" dirty="0" smtClean="0">
                <a:solidFill>
                  <a:schemeClr val="tx2">
                    <a:lumMod val="75000"/>
                  </a:schemeClr>
                </a:solidFill>
                <a:latin typeface="Times New Roman" pitchFamily="18" charset="0"/>
                <a:cs typeface="Times New Roman" pitchFamily="18" charset="0"/>
              </a:rPr>
              <a:t>”</a:t>
            </a:r>
          </a:p>
          <a:p>
            <a:pPr marL="457200" indent="-457200" algn="just">
              <a:buFontTx/>
              <a:buChar char="-"/>
            </a:pPr>
            <a:r>
              <a:rPr lang="en-US" sz="2800" b="1" dirty="0" err="1" smtClean="0">
                <a:solidFill>
                  <a:srgbClr val="002060"/>
                </a:solidFill>
                <a:latin typeface="Times New Roman" pitchFamily="18" charset="0"/>
                <a:cs typeface="Times New Roman" pitchFamily="18" charset="0"/>
              </a:rPr>
              <a:t>Thực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hiện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nội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quy</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trường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lớp</a:t>
            </a:r>
            <a:endParaRPr lang="en-US" sz="2800" b="1" dirty="0" smtClean="0">
              <a:solidFill>
                <a:srgbClr val="002060"/>
              </a:solidFill>
              <a:latin typeface="Times New Roman" pitchFamily="18" charset="0"/>
              <a:cs typeface="Times New Roman" pitchFamily="18" charset="0"/>
            </a:endParaRPr>
          </a:p>
          <a:p>
            <a:pPr marL="457200" indent="-457200" algn="just">
              <a:buFontTx/>
              <a:buChar char="-"/>
            </a:pPr>
            <a:r>
              <a:rPr lang="en-US" sz="2800" b="1" dirty="0" err="1" smtClean="0">
                <a:solidFill>
                  <a:srgbClr val="002060"/>
                </a:solidFill>
                <a:latin typeface="Times New Roman" pitchFamily="18" charset="0"/>
                <a:cs typeface="Times New Roman" pitchFamily="18" charset="0"/>
              </a:rPr>
              <a:t>Giữ</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vệ</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sinh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chung</a:t>
            </a:r>
            <a:r>
              <a:rPr lang="en-US" sz="2800" b="1" dirty="0" smtClean="0">
                <a:solidFill>
                  <a:srgbClr val="002060"/>
                </a:solidFill>
                <a:latin typeface="Times New Roman" pitchFamily="18" charset="0"/>
                <a:cs typeface="Times New Roman" pitchFamily="18" charset="0"/>
              </a:rPr>
              <a:t>…</a:t>
            </a:r>
          </a:p>
          <a:p>
            <a:pPr marL="457200" indent="-457200" algn="just">
              <a:buFontTx/>
              <a:buChar char="-"/>
            </a:pPr>
            <a:r>
              <a:rPr lang="en-US" sz="2800" b="1" dirty="0" err="1" smtClean="0">
                <a:solidFill>
                  <a:srgbClr val="002060"/>
                </a:solidFill>
                <a:latin typeface="Times New Roman" pitchFamily="18" charset="0"/>
                <a:cs typeface="Times New Roman" pitchFamily="18" charset="0"/>
              </a:rPr>
              <a:t>Thực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hiện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thể</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dục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hát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múa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sân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trường</a:t>
            </a:r>
            <a:endParaRPr lang="en-US" sz="2800" b="1" dirty="0" smtClean="0">
              <a:solidFill>
                <a:srgbClr val="002060"/>
              </a:solidFill>
              <a:latin typeface="Times New Roman" pitchFamily="18" charset="0"/>
              <a:cs typeface="Times New Roman" pitchFamily="18" charset="0"/>
            </a:endParaRPr>
          </a:p>
          <a:p>
            <a:pPr marL="457200" indent="-457200" algn="just">
              <a:buFontTx/>
              <a:buChar char="-"/>
            </a:pPr>
            <a:r>
              <a:rPr lang="en-US" sz="2800" b="1" dirty="0" smtClean="0">
                <a:solidFill>
                  <a:srgbClr val="002060"/>
                </a:solidFill>
                <a:latin typeface="Times New Roman" pitchFamily="18" charset="0"/>
                <a:cs typeface="Times New Roman" pitchFamily="18" charset="0"/>
              </a:rPr>
              <a:t>……………………….</a:t>
            </a:r>
          </a:p>
          <a:p>
            <a:pPr marL="457200" indent="-457200" algn="just">
              <a:buFontTx/>
              <a:buChar char="-"/>
            </a:pPr>
            <a:endParaRPr lang="en-US" sz="2800" b="1" dirty="0">
              <a:solidFill>
                <a:srgbClr val="002060"/>
              </a:solidFill>
              <a:latin typeface="Times New Roman" pitchFamily="18" charset="0"/>
              <a:cs typeface="Times New Roman" pitchFamily="18" charset="0"/>
            </a:endParaRPr>
          </a:p>
          <a:p>
            <a:pPr marL="457200" indent="-457200" algn="just">
              <a:buFontTx/>
              <a:buChar char="-"/>
            </a:pPr>
            <a:r>
              <a:rPr lang="en-US" sz="2800" b="1" dirty="0" smtClean="0">
                <a:solidFill>
                  <a:srgbClr val="002060"/>
                </a:solidFill>
                <a:latin typeface="Times New Roman" pitchFamily="18" charset="0"/>
                <a:cs typeface="Times New Roman" pitchFamily="18" charset="0"/>
              </a:rPr>
              <a:t>(HS </a:t>
            </a:r>
            <a:r>
              <a:rPr lang="en-US" sz="2800" b="1" dirty="0" err="1" smtClean="0">
                <a:solidFill>
                  <a:srgbClr val="002060"/>
                </a:solidFill>
                <a:latin typeface="Times New Roman" pitchFamily="18" charset="0"/>
                <a:cs typeface="Times New Roman" pitchFamily="18" charset="0"/>
              </a:rPr>
              <a:t>thảo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luận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đề</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ra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biện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pháp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thực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hiện</a:t>
            </a:r>
            <a:r>
              <a:rPr lang="en-US" sz="2800" b="1" dirty="0" smtClean="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23276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l="-6000" r="-6000"/>
          </a:stretch>
        </a:blipFill>
        <a:effectLst/>
      </p:bgPr>
    </p:bg>
    <p:spTree>
      <p:nvGrpSpPr>
        <p:cNvPr id="1" name=""/>
        <p:cNvGrpSpPr/>
        <p:nvPr/>
      </p:nvGrpSpPr>
      <p:grpSpPr>
        <a:xfrm>
          <a:off x="0" y="0"/>
          <a:ext cx="0" cy="0"/>
          <a:chOff x="0" y="0"/>
          <a:chExt cx="0" cy="0"/>
        </a:xfrm>
      </p:grpSpPr>
      <p:sp>
        <p:nvSpPr>
          <p:cNvPr id="2" name="Text Box 10" descr="White marble">
            <a:extLst>
              <a:ext uri="{FF2B5EF4-FFF2-40B4-BE49-F238E27FC236}">
                <a16:creationId xmlns:a16="http://schemas.microsoft.com/office/drawing/2014/main" id="{F507456C-56D8-49DC-9731-065428C32991}"/>
              </a:ext>
            </a:extLst>
          </p:cNvPr>
          <p:cNvSpPr txBox="1">
            <a:spLocks noChangeArrowheads="1"/>
          </p:cNvSpPr>
          <p:nvPr/>
        </p:nvSpPr>
        <p:spPr bwMode="auto">
          <a:xfrm>
            <a:off x="1577658" y="1844351"/>
            <a:ext cx="96394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vi-VN" sz="3600" b="1" dirty="0">
                <a:solidFill>
                  <a:schemeClr val="hlink"/>
                </a:solidFill>
                <a:latin typeface="Times New Roman" panose="02020603050405020304" pitchFamily="18" charset="0"/>
              </a:rPr>
              <a:t>1. </a:t>
            </a:r>
            <a:r>
              <a:rPr lang="en-US" altLang="vi-VN" sz="3600" b="1" dirty="0" err="1" smtClean="0">
                <a:solidFill>
                  <a:schemeClr val="hlink"/>
                </a:solidFill>
                <a:latin typeface="Times New Roman" panose="02020603050405020304" pitchFamily="18" charset="0"/>
              </a:rPr>
              <a:t>Thực</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hiện</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kế</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hoạch</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Món</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quà</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tặng</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bạn</a:t>
            </a:r>
            <a:endParaRPr lang="en-US" altLang="vi-VN" sz="3600" b="1" dirty="0">
              <a:solidFill>
                <a:srgbClr val="0070C0"/>
              </a:solidFill>
              <a:latin typeface="Times New Roman" panose="02020603050405020304" pitchFamily="18" charset="0"/>
            </a:endParaRPr>
          </a:p>
        </p:txBody>
      </p:sp>
      <p:sp>
        <p:nvSpPr>
          <p:cNvPr id="5" name="Pentagon 4"/>
          <p:cNvSpPr/>
          <p:nvPr/>
        </p:nvSpPr>
        <p:spPr>
          <a:xfrm flipH="1">
            <a:off x="174660" y="0"/>
            <a:ext cx="7292597" cy="137199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FF00"/>
                </a:solidFill>
                <a:latin typeface="Times New Roman" pitchFamily="18" charset="0"/>
                <a:cs typeface="Times New Roman" pitchFamily="18" charset="0"/>
              </a:rPr>
              <a:t>+ </a:t>
            </a:r>
            <a:r>
              <a:rPr lang="en-US" sz="3600" dirty="0" smtClean="0">
                <a:solidFill>
                  <a:srgbClr val="FFFF00"/>
                </a:solidFill>
                <a:latin typeface="Times New Roman" pitchFamily="18" charset="0"/>
                <a:cs typeface="Times New Roman" pitchFamily="18" charset="0"/>
              </a:rPr>
              <a:t>HĐ 3</a:t>
            </a:r>
            <a:r>
              <a:rPr lang="en-US" sz="3600" dirty="0">
                <a:solidFill>
                  <a:srgbClr val="FFFF00"/>
                </a:solidFill>
                <a:latin typeface="Times New Roman" pitchFamily="18" charset="0"/>
                <a:cs typeface="Times New Roman" pitchFamily="18" charset="0"/>
              </a:rPr>
              <a:t>: HĐTN </a:t>
            </a:r>
            <a:r>
              <a:rPr lang="nl-NL" sz="3600" b="1" dirty="0">
                <a:solidFill>
                  <a:srgbClr val="FFFF00"/>
                </a:solidFill>
                <a:latin typeface="Times New Roman" panose="02020603050405020304" pitchFamily="18" charset="0"/>
                <a:cs typeface="Times New Roman" panose="02020603050405020304" pitchFamily="18" charset="0"/>
              </a:rPr>
              <a:t>Món quà tặng bạn</a:t>
            </a:r>
            <a:endParaRPr lang="en-US" sz="3600" dirty="0">
              <a:solidFill>
                <a:srgbClr val="FFFF00"/>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851" y="2589088"/>
            <a:ext cx="4802367" cy="3565132"/>
          </a:xfrm>
          <a:prstGeom prst="rect">
            <a:avLst/>
          </a:prstGeom>
        </p:spPr>
      </p:pic>
      <p:sp>
        <p:nvSpPr>
          <p:cNvPr id="4" name="TextBox 3"/>
          <p:cNvSpPr txBox="1"/>
          <p:nvPr/>
        </p:nvSpPr>
        <p:spPr>
          <a:xfrm>
            <a:off x="962332" y="2589088"/>
            <a:ext cx="5435029" cy="954107"/>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Phân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loại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đóng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gói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sách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vở</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đồ</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quần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áo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theo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mùa</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98408" y="3641601"/>
            <a:ext cx="5680698" cy="1384995"/>
          </a:xfrm>
          <a:prstGeom prst="rect">
            <a:avLst/>
          </a:prstGeom>
        </p:spPr>
        <p:txBody>
          <a:bodyPr wrap="square">
            <a:spAutoFit/>
          </a:bodyPr>
          <a:lstStyle/>
          <a:p>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Phân </a:t>
            </a:r>
            <a:r>
              <a:rPr lang="vi-VN" sz="2800" dirty="0">
                <a:solidFill>
                  <a:srgbClr val="000000"/>
                </a:solidFill>
                <a:latin typeface="Times New Roman" panose="02020603050405020304" pitchFamily="18" charset="0"/>
                <a:cs typeface="Times New Roman" panose="02020603050405020304" pitchFamily="18" charset="0"/>
              </a:rPr>
              <a:t>loại quần áo theo mùa đông/ hè cho vào các túi khác nhau đóng gói sách vở, đồ chơi,…cẩn thận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63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descr="White marble">
            <a:extLst>
              <a:ext uri="{FF2B5EF4-FFF2-40B4-BE49-F238E27FC236}">
                <a16:creationId xmlns:a16="http://schemas.microsoft.com/office/drawing/2014/main" id="{F507456C-56D8-49DC-9731-065428C32991}"/>
              </a:ext>
            </a:extLst>
          </p:cNvPr>
          <p:cNvSpPr txBox="1">
            <a:spLocks noChangeArrowheads="1"/>
          </p:cNvSpPr>
          <p:nvPr/>
        </p:nvSpPr>
        <p:spPr bwMode="auto">
          <a:xfrm>
            <a:off x="174659" y="996593"/>
            <a:ext cx="96394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vi-VN" sz="3600" b="1" dirty="0">
                <a:solidFill>
                  <a:schemeClr val="hlink"/>
                </a:solidFill>
                <a:latin typeface="Times New Roman" panose="02020603050405020304" pitchFamily="18" charset="0"/>
              </a:rPr>
              <a:t>1. </a:t>
            </a:r>
            <a:r>
              <a:rPr lang="en-US" altLang="vi-VN" sz="3600" b="1" dirty="0" err="1" smtClean="0">
                <a:solidFill>
                  <a:schemeClr val="hlink"/>
                </a:solidFill>
                <a:latin typeface="Times New Roman" panose="02020603050405020304" pitchFamily="18" charset="0"/>
              </a:rPr>
              <a:t>Thực</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hiện</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kế</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hoạch</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Món</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quà</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tặng</a:t>
            </a:r>
            <a:r>
              <a:rPr lang="en-US" altLang="vi-VN" sz="3600" b="1" dirty="0" smtClean="0">
                <a:solidFill>
                  <a:schemeClr val="hlink"/>
                </a:solidFill>
                <a:latin typeface="Times New Roman" panose="02020603050405020304" pitchFamily="18" charset="0"/>
              </a:rPr>
              <a:t> </a:t>
            </a:r>
            <a:r>
              <a:rPr lang="en-US" altLang="vi-VN" sz="3600" b="1" dirty="0" err="1" smtClean="0">
                <a:solidFill>
                  <a:schemeClr val="hlink"/>
                </a:solidFill>
                <a:latin typeface="Times New Roman" panose="02020603050405020304" pitchFamily="18" charset="0"/>
              </a:rPr>
              <a:t>bạn</a:t>
            </a:r>
            <a:endParaRPr lang="en-US" altLang="vi-VN" sz="3600" b="1" dirty="0">
              <a:solidFill>
                <a:srgbClr val="0070C0"/>
              </a:solidFill>
              <a:latin typeface="Times New Roman" panose="02020603050405020304" pitchFamily="18" charset="0"/>
            </a:endParaRPr>
          </a:p>
        </p:txBody>
      </p:sp>
      <p:sp>
        <p:nvSpPr>
          <p:cNvPr id="5" name="Pentagon 4"/>
          <p:cNvSpPr/>
          <p:nvPr/>
        </p:nvSpPr>
        <p:spPr>
          <a:xfrm flipH="1">
            <a:off x="174659" y="0"/>
            <a:ext cx="7292597" cy="99659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FF00"/>
                </a:solidFill>
                <a:latin typeface="Times New Roman" pitchFamily="18" charset="0"/>
                <a:cs typeface="Times New Roman" pitchFamily="18" charset="0"/>
              </a:rPr>
              <a:t>+ </a:t>
            </a:r>
            <a:r>
              <a:rPr lang="en-US" sz="3600" dirty="0" smtClean="0">
                <a:solidFill>
                  <a:srgbClr val="FFFF00"/>
                </a:solidFill>
                <a:latin typeface="Times New Roman" pitchFamily="18" charset="0"/>
                <a:cs typeface="Times New Roman" pitchFamily="18" charset="0"/>
              </a:rPr>
              <a:t>HĐ 3</a:t>
            </a:r>
            <a:r>
              <a:rPr lang="en-US" sz="3600" dirty="0">
                <a:solidFill>
                  <a:srgbClr val="FFFF00"/>
                </a:solidFill>
                <a:latin typeface="Times New Roman" pitchFamily="18" charset="0"/>
                <a:cs typeface="Times New Roman" pitchFamily="18" charset="0"/>
              </a:rPr>
              <a:t>: HĐTN </a:t>
            </a:r>
            <a:r>
              <a:rPr lang="nl-NL" sz="3600" b="1" dirty="0">
                <a:solidFill>
                  <a:srgbClr val="FFFF00"/>
                </a:solidFill>
                <a:latin typeface="Times New Roman" panose="02020603050405020304" pitchFamily="18" charset="0"/>
                <a:cs typeface="Times New Roman" panose="02020603050405020304" pitchFamily="18" charset="0"/>
              </a:rPr>
              <a:t>Món quà tặng bạn</a:t>
            </a:r>
            <a:endParaRPr lang="en-US" sz="3600" dirty="0">
              <a:solidFill>
                <a:srgbClr val="FFFF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5618" y="2589088"/>
            <a:ext cx="4376792" cy="4268912"/>
          </a:xfrm>
          <a:prstGeom prst="rect">
            <a:avLst/>
          </a:prstGeom>
        </p:spPr>
      </p:pic>
      <p:sp>
        <p:nvSpPr>
          <p:cNvPr id="6" name="TextBox 5"/>
          <p:cNvSpPr txBox="1"/>
          <p:nvPr/>
        </p:nvSpPr>
        <p:spPr>
          <a:xfrm>
            <a:off x="-216786" y="1681147"/>
            <a:ext cx="8188504"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Viết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lời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nhắn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thân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thương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gửi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tới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sẽ</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nhận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quà</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6934" y="2327478"/>
            <a:ext cx="6901063" cy="3970318"/>
          </a:xfrm>
          <a:prstGeom prst="rect">
            <a:avLst/>
          </a:prstGeom>
        </p:spPr>
        <p:txBody>
          <a:bodyPr wrap="square">
            <a:spAutoFit/>
          </a:bodyPr>
          <a:lstStyle/>
          <a:p>
            <a:pPr algn="just"/>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Mình </a:t>
            </a:r>
            <a:r>
              <a:rPr lang="vi-VN" sz="2800" dirty="0">
                <a:solidFill>
                  <a:srgbClr val="000000"/>
                </a:solidFill>
                <a:latin typeface="Times New Roman" panose="02020603050405020304" pitchFamily="18" charset="0"/>
                <a:cs typeface="Times New Roman" panose="02020603050405020304" pitchFamily="18" charset="0"/>
              </a:rPr>
              <a:t>là: ……………….. mình có một vài món quà nhỏ gửi tặng đến cho các cậu. Đó là quần áo, đồ chơi, sách vở còn rất mới mà mình không dùng tới nữa. Mình biết nó không quá to lớn nhưng sẽ giúp đỡ được các cậu phần nào mong các cậu sẽ vượt qua khoảng thời gian khó khăn này và luôn lạc quan mỉm cười nhé. Bọn mình cũng như mọi người sẽ luôn kề vai bên các cậu.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74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5130" name="Picture 10">
            <a:extLst>
              <a:ext uri="{FF2B5EF4-FFF2-40B4-BE49-F238E27FC236}">
                <a16:creationId xmlns:a16="http://schemas.microsoft.com/office/drawing/2014/main" id="{29E82213-2A6F-4DCC-9106-815C896B4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3206" y="-134375"/>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id="{ED4D98D7-62FF-4A9F-915A-9E351A922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sp>
        <p:nvSpPr>
          <p:cNvPr id="12" name="Pentagon 11"/>
          <p:cNvSpPr/>
          <p:nvPr/>
        </p:nvSpPr>
        <p:spPr>
          <a:xfrm>
            <a:off x="1722120" y="15240"/>
            <a:ext cx="7101840" cy="117066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FF00"/>
                </a:solidFill>
                <a:latin typeface="Times New Roman" pitchFamily="18" charset="0"/>
                <a:cs typeface="Times New Roman" pitchFamily="18" charset="0"/>
              </a:rPr>
              <a:t>+ </a:t>
            </a:r>
            <a:r>
              <a:rPr lang="en-US" sz="3600" dirty="0" smtClean="0">
                <a:solidFill>
                  <a:srgbClr val="FFFF00"/>
                </a:solidFill>
                <a:latin typeface="Times New Roman" pitchFamily="18" charset="0"/>
                <a:cs typeface="Times New Roman" pitchFamily="18" charset="0"/>
              </a:rPr>
              <a:t>HĐ 3</a:t>
            </a:r>
            <a:r>
              <a:rPr lang="en-US" sz="3600" dirty="0">
                <a:solidFill>
                  <a:srgbClr val="FFFF00"/>
                </a:solidFill>
                <a:latin typeface="Times New Roman" pitchFamily="18" charset="0"/>
                <a:cs typeface="Times New Roman" pitchFamily="18" charset="0"/>
              </a:rPr>
              <a:t>: HĐTN </a:t>
            </a:r>
            <a:r>
              <a:rPr lang="nl-NL" sz="3600" b="1" dirty="0">
                <a:solidFill>
                  <a:srgbClr val="FFFF00"/>
                </a:solidFill>
                <a:latin typeface="Times New Roman" panose="02020603050405020304" pitchFamily="18" charset="0"/>
                <a:cs typeface="Times New Roman" panose="02020603050405020304" pitchFamily="18" charset="0"/>
              </a:rPr>
              <a:t>Món quà tặng bạn</a:t>
            </a:r>
            <a:endParaRPr lang="en-US" sz="3600" dirty="0">
              <a:solidFill>
                <a:srgbClr val="FFFF00"/>
              </a:solidFill>
              <a:latin typeface="Times New Roman" pitchFamily="18" charset="0"/>
              <a:cs typeface="Times New Roman" pitchFamily="18" charset="0"/>
            </a:endParaRPr>
          </a:p>
        </p:txBody>
      </p:sp>
      <p:sp>
        <p:nvSpPr>
          <p:cNvPr id="13" name="Rectangle 12"/>
          <p:cNvSpPr/>
          <p:nvPr/>
        </p:nvSpPr>
        <p:spPr>
          <a:xfrm>
            <a:off x="100672" y="1177288"/>
            <a:ext cx="11756423" cy="646331"/>
          </a:xfrm>
          <a:prstGeom prst="rect">
            <a:avLst/>
          </a:prstGeom>
        </p:spPr>
        <p:txBody>
          <a:bodyPr wrap="none">
            <a:spAutoFit/>
          </a:bodyPr>
          <a:lstStyle/>
          <a:p>
            <a:r>
              <a:rPr lang="vi-VN" sz="3600" b="1" dirty="0">
                <a:solidFill>
                  <a:srgbClr val="C00000"/>
                </a:solidFill>
                <a:latin typeface="Times New Roman" pitchFamily="18" charset="0"/>
                <a:cs typeface="Times New Roman" pitchFamily="18" charset="0"/>
              </a:rPr>
              <a:t>2/ </a:t>
            </a:r>
            <a:r>
              <a:rPr lang="nl-NL" sz="3600" b="1" dirty="0">
                <a:solidFill>
                  <a:srgbClr val="C00000"/>
                </a:solidFill>
                <a:latin typeface="Times New Roman" panose="02020603050405020304" pitchFamily="18" charset="0"/>
                <a:cs typeface="Times New Roman" panose="02020603050405020304" pitchFamily="18" charset="0"/>
              </a:rPr>
              <a:t>Tham gia kể chuyện tương tác quà tặng cho mọi người . </a:t>
            </a:r>
            <a:endParaRPr lang="en-US" sz="3600" dirty="0">
              <a:solidFill>
                <a:srgbClr val="C00000"/>
              </a:solidFill>
              <a:latin typeface="Times New Roman" pitchFamily="18" charset="0"/>
              <a:cs typeface="Times New Roman"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72" y="1957359"/>
            <a:ext cx="12257125" cy="3960556"/>
          </a:xfrm>
          <a:prstGeom prst="rect">
            <a:avLst/>
          </a:prstGeom>
        </p:spPr>
      </p:pic>
      <p:sp>
        <p:nvSpPr>
          <p:cNvPr id="3" name="TextBox 2"/>
          <p:cNvSpPr txBox="1"/>
          <p:nvPr/>
        </p:nvSpPr>
        <p:spPr>
          <a:xfrm>
            <a:off x="331868" y="6027374"/>
            <a:ext cx="11794732" cy="954107"/>
          </a:xfrm>
          <a:prstGeom prst="rect">
            <a:avLst/>
          </a:prstGeom>
          <a:noFill/>
        </p:spPr>
        <p:txBody>
          <a:bodyPr wrap="square" rtlCol="0">
            <a:spAutoFit/>
          </a:bodyPr>
          <a:lstStyle/>
          <a:p>
            <a:r>
              <a:rPr lang="en-US" sz="2800" dirty="0" err="1" smtClean="0">
                <a:solidFill>
                  <a:srgbClr val="C00000"/>
                </a:solidFill>
                <a:latin typeface="Times New Roman" panose="02020603050405020304" pitchFamily="18" charset="0"/>
                <a:cs typeface="Times New Roman" panose="02020603050405020304" pitchFamily="18" charset="0"/>
              </a:rPr>
              <a:t>Sắm</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vai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các</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nhân</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vật</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để</a:t>
            </a:r>
            <a:r>
              <a:rPr lang="en-US" sz="2800" dirty="0" smtClean="0">
                <a:solidFill>
                  <a:srgbClr val="C00000"/>
                </a:solidFill>
                <a:latin typeface="Times New Roman" panose="02020603050405020304" pitchFamily="18" charset="0"/>
                <a:cs typeface="Times New Roman" panose="02020603050405020304" pitchFamily="18" charset="0"/>
              </a:rPr>
              <a:t> chia </a:t>
            </a:r>
            <a:r>
              <a:rPr lang="en-US" sz="2800" dirty="0" err="1" smtClean="0">
                <a:solidFill>
                  <a:srgbClr val="C00000"/>
                </a:solidFill>
                <a:latin typeface="Times New Roman" panose="02020603050405020304" pitchFamily="18" charset="0"/>
                <a:cs typeface="Times New Roman" panose="02020603050405020304" pitchFamily="18" charset="0"/>
              </a:rPr>
              <a:t>sẻ</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thông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điệp</a:t>
            </a:r>
            <a:r>
              <a:rPr lang="en-US" sz="2800" dirty="0" smtClean="0">
                <a:solidFill>
                  <a:srgbClr val="C00000"/>
                </a:solidFill>
                <a:latin typeface="Times New Roman" panose="02020603050405020304" pitchFamily="18" charset="0"/>
                <a:cs typeface="Times New Roman" panose="02020603050405020304" pitchFamily="18" charset="0"/>
              </a:rPr>
              <a:t>. Ai </a:t>
            </a:r>
            <a:r>
              <a:rPr lang="en-US" sz="2800" dirty="0" err="1" smtClean="0">
                <a:solidFill>
                  <a:srgbClr val="C00000"/>
                </a:solidFill>
                <a:latin typeface="Times New Roman" panose="02020603050405020304" pitchFamily="18" charset="0"/>
                <a:cs typeface="Times New Roman" panose="02020603050405020304" pitchFamily="18" charset="0"/>
              </a:rPr>
              <a:t>cũng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có</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thể</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tặng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cho</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mọi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người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một</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món</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quà</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để</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cuộc</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sống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tốt</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đẹp</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hơn</a:t>
            </a:r>
            <a:r>
              <a:rPr lang="en-US" sz="2800" dirty="0" smtClean="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7097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1" presetClass="entr" presetSubtype="0" fill="hold" nodeType="withEffect">
                                  <p:stCondLst>
                                    <p:cond delay="0"/>
                                  </p:stCondLst>
                                  <p:childTnLst>
                                    <p:set>
                                      <p:cBhvr>
                                        <p:cTn id="14" dur="1" fill="hold">
                                          <p:stCondLst>
                                            <p:cond delay="0"/>
                                          </p:stCondLst>
                                        </p:cTn>
                                        <p:tgtEl>
                                          <p:spTgt spid="5130"/>
                                        </p:tgtEl>
                                        <p:attrNameLst>
                                          <p:attrName>style.visibility</p:attrName>
                                        </p:attrNameLst>
                                      </p:cBhvr>
                                      <p:to>
                                        <p:strVal val="visible"/>
                                      </p:to>
                                    </p:se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1712</TotalTime>
  <Words>643</Words>
  <Application>Microsoft Office PowerPoint</Application>
  <PresentationFormat>Widescreen</PresentationFormat>
  <Paragraphs>54</Paragraphs>
  <Slides>14</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微软雅黑</vt:lpstr>
      <vt:lpstr>Arial</vt:lpstr>
      <vt:lpstr>Calibri</vt:lpstr>
      <vt:lpstr>Calibri Light</vt:lpstr>
      <vt:lpstr>等线</vt:lpstr>
      <vt:lpstr>Times New Roman</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Mai</dc:creator>
  <cp:lastModifiedBy>PLC</cp:lastModifiedBy>
  <cp:revision>86</cp:revision>
  <dcterms:created xsi:type="dcterms:W3CDTF">2020-10-13T03:16:56Z</dcterms:created>
  <dcterms:modified xsi:type="dcterms:W3CDTF">2022-08-11T13:21:32Z</dcterms:modified>
</cp:coreProperties>
</file>