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65" r:id="rId3"/>
    <p:sldId id="257" r:id="rId4"/>
    <p:sldId id="258" r:id="rId5"/>
    <p:sldId id="264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73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C41F1-8836-470B-9A1E-E24C1ADE941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6E7B8-7CF7-4013-917A-68B8CA43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5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0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DB2CA-119A-420A-894E-36C7E16D9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FDA92-D5B8-450D-BE13-1BD98729B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B5F1A-1111-411E-9DB2-24897E70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E217B-CCB1-41B8-93E7-9152D706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69F9A-4AB6-4BBE-AED2-E58A6C54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4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3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77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8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08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7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82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D420-3819-4A46-9A32-38D7F8D6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7167D-9827-4EA5-A243-57123272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32B1C-EA3B-4C9C-94CC-2FE99F12F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AB04E-4A8A-4B1D-B336-C8C6725A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D01FC-3073-4C1A-ADF3-31A8B530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A1CBB-ED74-4974-990F-FE291DBA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31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E3C4-1239-4950-A9B8-ED260B72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D9A43-4B68-45D5-AA9C-06175D83F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D96B1-D57E-475F-8EBA-E7657C72C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70A59-D5EA-49A6-82E7-4C06F525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AA71E-95B3-4AB0-9589-2A1B3FC4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C92F8-AAFA-4407-9EBE-E62E703A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87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4F3F-D7D1-4DFB-8DAC-933584E3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4FBF6-2FCA-4A1B-8188-3FF02CE54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07643-63B8-4D29-BC63-79B32EF1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04E20-5661-488A-BD51-D9CF601F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DCA89-CA6B-47D6-B542-EE0BA47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32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4E8445-E020-40AE-9337-E2D376E2F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C49C5-543A-4CEC-ABD2-7BD591D02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3819E-FEA0-48E9-AEF5-078B262D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1C339-759B-4FCE-B655-C7BFBF20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102C5-6EA0-4A5F-9EDC-2072DD4A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4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21A7-FB05-474B-8165-732AF01B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1D44C-BF46-42C7-B2D5-CF2715A4F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31B5D-3C4B-46E8-A052-D40F2D71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CA5CD-D90F-43FC-8025-76F831D5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50A62-1DBF-47D6-84ED-0ACC4FE3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90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09529"/>
      </p:ext>
    </p:extLst>
  </p:cSld>
  <p:clrMapOvr>
    <a:masterClrMapping/>
  </p:clrMapOvr>
  <p:transition spd="slow" advTm="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086695"/>
      </p:ext>
    </p:extLst>
  </p:cSld>
  <p:clrMapOvr>
    <a:masterClrMapping/>
  </p:clrMapOvr>
  <p:transition spd="slow" advTm="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324132"/>
      </p:ext>
    </p:extLst>
  </p:cSld>
  <p:clrMapOvr>
    <a:masterClrMapping/>
  </p:clrMapOvr>
  <p:transition spd="slow" advTm="5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853180"/>
      </p:ext>
    </p:extLst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69C8-040C-48E1-B2F3-324400C5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90B97-C3E1-412F-98EB-35E5748DD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456AC-188E-4353-90DB-3BCE1D85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E7927-A9B4-413D-B1C1-1AAB1924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BF8ED-7AE8-4377-A767-2FA2E3CB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6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E8A63-BCA0-4A94-BAAB-DEF39F2F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2C969-391D-4C70-8950-BC0341632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9E13D-B378-4A4D-8FA6-7A982EF70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F9BE2-FAB7-4E49-BAE6-58E4998F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235DB-5FC1-4817-900C-1FB8F72B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512BF-2F1C-4B9D-9904-CF8CF88FD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3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7BE2-B33A-42AF-B234-01B008E1C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8047A-5D57-4BE5-A882-77B786746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69C22-3959-4F9F-BD3D-2389FF2D7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11231-0AB1-4E45-AB1D-C1CCF8C68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09523-605F-499E-8B5D-74EA17F1F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FC528D-FB42-4FB2-8EAD-6E67BB09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43D50-FD48-4BEB-96EB-3EE28B64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277E44-40DF-47C2-9B54-131C6CA2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E5FA8-906C-4619-8705-0516F136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3D299-B406-4D6F-ACFC-C38240BE9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6F76D-63BF-441C-9A49-42EFC564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4232-3B1C-43A1-9F8B-E14D97CD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2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3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8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9DCE1-22C8-415E-9A12-0B4BED80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D57B6-7C7F-4C3C-8976-F111241A7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9E09A-8D3A-460F-8864-815FB41FC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6D80D-8E06-47F4-BCB8-857169840EB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7DB8F-84E1-4B77-9DBF-2F4B7B2D1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A92C3-18EC-4B03-B38B-53E2A4259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1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1" r:id="rId8"/>
    <p:sldLayoutId id="2147483670" r:id="rId9"/>
    <p:sldLayoutId id="2147483669" r:id="rId10"/>
    <p:sldLayoutId id="2147483668" r:id="rId11"/>
    <p:sldLayoutId id="2147483663" r:id="rId12"/>
    <p:sldLayoutId id="2147483662" r:id="rId13"/>
    <p:sldLayoutId id="2147483661" r:id="rId14"/>
    <p:sldLayoutId id="2147483660" r:id="rId15"/>
    <p:sldLayoutId id="2147483656" r:id="rId16"/>
    <p:sldLayoutId id="2147483657" r:id="rId17"/>
    <p:sldLayoutId id="2147483658" r:id="rId18"/>
    <p:sldLayoutId id="2147483659" r:id="rId19"/>
    <p:sldLayoutId id="2147483664" r:id="rId20"/>
    <p:sldLayoutId id="2147483667" r:id="rId21"/>
    <p:sldLayoutId id="2147483666" r:id="rId22"/>
    <p:sldLayoutId id="2147483665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329994" y="2799019"/>
            <a:ext cx="649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59: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năm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100 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000 (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4)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sp>
        <p:nvSpPr>
          <p:cNvPr id="21" name="TextBox 71">
            <a:extLst>
              <a:ext uri="{FF2B5EF4-FFF2-40B4-BE49-F238E27FC236}">
                <a16:creationId xmlns:a16="http://schemas.microsoft.com/office/drawing/2014/main" id="{D7F3F48F-B75A-4422-B87E-3A9A98B94B81}"/>
              </a:ext>
            </a:extLst>
          </p:cNvPr>
          <p:cNvSpPr txBox="1"/>
          <p:nvPr/>
        </p:nvSpPr>
        <p:spPr>
          <a:xfrm>
            <a:off x="2354367" y="2035961"/>
            <a:ext cx="797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ĐỀ 11: CÁC SỐ ĐẾN 100 000</a:t>
            </a:r>
            <a:endParaRPr lang="zh-CN" altLang="en-US" sz="4000" b="1" dirty="0">
              <a:solidFill>
                <a:srgbClr val="C00000"/>
              </a:solidFill>
              <a:latin typeface="Cambria" panose="020405030504060302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31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016" y="4413530"/>
            <a:ext cx="3293984" cy="242454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51852" y="189215"/>
            <a:ext cx="2705217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73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9349" y="1053311"/>
            <a:ext cx="4992555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Oval 7"/>
          <p:cNvSpPr/>
          <p:nvPr/>
        </p:nvSpPr>
        <p:spPr>
          <a:xfrm>
            <a:off x="911424" y="2606127"/>
            <a:ext cx="4992555" cy="1152128"/>
          </a:xfrm>
          <a:prstGeom prst="ellipse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khác nhau là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Oval 8"/>
          <p:cNvSpPr/>
          <p:nvPr/>
        </p:nvSpPr>
        <p:spPr>
          <a:xfrm>
            <a:off x="6551712" y="1708585"/>
            <a:ext cx="4992555" cy="1152128"/>
          </a:xfrm>
          <a:prstGeom prst="ellipse">
            <a:avLst/>
          </a:prstGeom>
          <a:solidFill>
            <a:srgbClr val="A7CD6B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chẵn bé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Oval 9"/>
          <p:cNvSpPr/>
          <p:nvPr/>
        </p:nvSpPr>
        <p:spPr>
          <a:xfrm>
            <a:off x="6551712" y="3417932"/>
            <a:ext cx="4992555" cy="1152128"/>
          </a:xfrm>
          <a:prstGeom prst="ellipse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57179" y="1234005"/>
            <a:ext cx="23042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99 999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86192" y="2750143"/>
            <a:ext cx="2304256" cy="864096"/>
          </a:xfrm>
          <a:prstGeom prst="roundRect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10 234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895861" y="1852601"/>
            <a:ext cx="2304256" cy="86409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51264" y="3515988"/>
            <a:ext cx="2304256" cy="864096"/>
          </a:xfrm>
          <a:prstGeom prst="roundRect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98 765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32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4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EC6BCE5-CD20-4CAE-A325-E45ED139BA7B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307B3-720D-47F9-A1CE-563FC2B3E4E1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cách đọc thích hợp với số.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EF8037-3789-47A2-B3DF-E26965A12D85}"/>
              </a:ext>
            </a:extLst>
          </p:cNvPr>
          <p:cNvSpPr/>
          <p:nvPr/>
        </p:nvSpPr>
        <p:spPr>
          <a:xfrm>
            <a:off x="1239520" y="1696720"/>
            <a:ext cx="2184400" cy="965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12 456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182C1C-4D23-4743-9431-66F615467678}"/>
              </a:ext>
            </a:extLst>
          </p:cNvPr>
          <p:cNvSpPr/>
          <p:nvPr/>
        </p:nvSpPr>
        <p:spPr>
          <a:xfrm>
            <a:off x="3911600" y="1696720"/>
            <a:ext cx="2184400" cy="965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12 156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8538A2-DD89-4A0D-8885-653D0E4600BA}"/>
              </a:ext>
            </a:extLst>
          </p:cNvPr>
          <p:cNvSpPr/>
          <p:nvPr/>
        </p:nvSpPr>
        <p:spPr>
          <a:xfrm>
            <a:off x="6583680" y="1696720"/>
            <a:ext cx="2184400" cy="965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8 999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C6D48E-4661-48CD-B3B5-088080C7C8F8}"/>
              </a:ext>
            </a:extLst>
          </p:cNvPr>
          <p:cNvSpPr/>
          <p:nvPr/>
        </p:nvSpPr>
        <p:spPr>
          <a:xfrm>
            <a:off x="9255760" y="1696720"/>
            <a:ext cx="2184400" cy="965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22 015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8B28D7-B4FC-4FA9-8575-3B1B209050F6}"/>
              </a:ext>
            </a:extLst>
          </p:cNvPr>
          <p:cNvSpPr/>
          <p:nvPr/>
        </p:nvSpPr>
        <p:spPr>
          <a:xfrm>
            <a:off x="1056640" y="4231640"/>
            <a:ext cx="2367280" cy="18592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mươi hai nghìn không trăm mười lăm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1519CD-933F-46E9-8C95-E2067F6B248C}"/>
              </a:ext>
            </a:extLst>
          </p:cNvPr>
          <p:cNvSpPr/>
          <p:nvPr/>
        </p:nvSpPr>
        <p:spPr>
          <a:xfrm>
            <a:off x="3911600" y="4231640"/>
            <a:ext cx="2367280" cy="18592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 hai nghìn bốn trăm năm mươi sáu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198CA9C-BCDF-4F93-A1AF-0AFE3D6B41B8}"/>
              </a:ext>
            </a:extLst>
          </p:cNvPr>
          <p:cNvSpPr/>
          <p:nvPr/>
        </p:nvSpPr>
        <p:spPr>
          <a:xfrm>
            <a:off x="6583680" y="4231640"/>
            <a:ext cx="2367280" cy="18592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 hai nghìn một trăm năm mươi sáu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11E942D-1AB0-4A5A-BFA9-09F22CBE7CA2}"/>
              </a:ext>
            </a:extLst>
          </p:cNvPr>
          <p:cNvSpPr/>
          <p:nvPr/>
        </p:nvSpPr>
        <p:spPr>
          <a:xfrm>
            <a:off x="9255760" y="4196081"/>
            <a:ext cx="2367280" cy="18592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 nghìn chín tram chín mươi chín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88258D-C2BE-4ACA-81C0-42E45594F2EC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2311400" y="2661920"/>
            <a:ext cx="2783840" cy="15697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0D7D74-F2A3-4F7E-84A2-257E96BD0A1D}"/>
              </a:ext>
            </a:extLst>
          </p:cNvPr>
          <p:cNvCxnSpPr>
            <a:cxnSpLocks/>
          </p:cNvCxnSpPr>
          <p:nvPr/>
        </p:nvCxnSpPr>
        <p:spPr>
          <a:xfrm>
            <a:off x="4836160" y="2661920"/>
            <a:ext cx="2783840" cy="15697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283ECDB-3CD7-4C36-A919-298EB45DD0EF}"/>
              </a:ext>
            </a:extLst>
          </p:cNvPr>
          <p:cNvCxnSpPr>
            <a:cxnSpLocks/>
          </p:cNvCxnSpPr>
          <p:nvPr/>
        </p:nvCxnSpPr>
        <p:spPr>
          <a:xfrm>
            <a:off x="7767320" y="2644141"/>
            <a:ext cx="2783840" cy="15697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3A194-7F02-4FC1-9B13-BF35B67E1DF6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2240280" y="2626362"/>
            <a:ext cx="8458200" cy="160527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8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1BA8EA3-4A4F-42A9-A959-2DBDA97B322C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72E326-7AE5-41B4-9736-E3686E2CBC02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Số?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EBE3B3-1EE3-4F49-9858-F2C3568A757E}"/>
              </a:ext>
            </a:extLst>
          </p:cNvPr>
          <p:cNvSpPr txBox="1"/>
          <p:nvPr/>
        </p:nvSpPr>
        <p:spPr>
          <a:xfrm>
            <a:off x="436880" y="2798199"/>
            <a:ext cx="790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Trong các số trên, số nào là số tròn chục nghìn?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588C74-D078-4198-8227-751F006B8F55}"/>
              </a:ext>
            </a:extLst>
          </p:cNvPr>
          <p:cNvSpPr txBox="1"/>
          <p:nvPr/>
        </p:nvSpPr>
        <p:spPr>
          <a:xfrm>
            <a:off x="436880" y="3604654"/>
            <a:ext cx="10678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các số trên, số tròn chục nghìn là: 10 000, 20 000, 30 000.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BA984F-953B-4511-BEF2-78CA7FA00851}"/>
              </a:ext>
            </a:extLst>
          </p:cNvPr>
          <p:cNvSpPr/>
          <p:nvPr/>
        </p:nvSpPr>
        <p:spPr>
          <a:xfrm>
            <a:off x="528320" y="1554480"/>
            <a:ext cx="1473200" cy="5994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3FE5210-0C71-4079-AEEF-62F70E8B7E9B}"/>
              </a:ext>
            </a:extLst>
          </p:cNvPr>
          <p:cNvSpPr/>
          <p:nvPr/>
        </p:nvSpPr>
        <p:spPr>
          <a:xfrm>
            <a:off x="2387600" y="1554480"/>
            <a:ext cx="1473200" cy="5994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7034343-248D-46BE-84A3-77373ABACDAA}"/>
              </a:ext>
            </a:extLst>
          </p:cNvPr>
          <p:cNvSpPr/>
          <p:nvPr/>
        </p:nvSpPr>
        <p:spPr>
          <a:xfrm>
            <a:off x="4246880" y="1554480"/>
            <a:ext cx="1473200" cy="5994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20 000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F3382CE-55A3-46CB-81BC-876CEED3BC18}"/>
              </a:ext>
            </a:extLst>
          </p:cNvPr>
          <p:cNvSpPr/>
          <p:nvPr/>
        </p:nvSpPr>
        <p:spPr>
          <a:xfrm>
            <a:off x="6116319" y="1554480"/>
            <a:ext cx="1473200" cy="5994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4AEC273-7AA5-4450-ACE4-31ACD1917EAF}"/>
              </a:ext>
            </a:extLst>
          </p:cNvPr>
          <p:cNvSpPr/>
          <p:nvPr/>
        </p:nvSpPr>
        <p:spPr>
          <a:xfrm>
            <a:off x="7985758" y="1554480"/>
            <a:ext cx="1473200" cy="5994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E4136FF-6C3C-4945-A14D-283B28E35485}"/>
              </a:ext>
            </a:extLst>
          </p:cNvPr>
          <p:cNvSpPr/>
          <p:nvPr/>
        </p:nvSpPr>
        <p:spPr>
          <a:xfrm>
            <a:off x="9855197" y="1554480"/>
            <a:ext cx="1473200" cy="5994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35 000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F22D82-F736-415C-819A-6F894E792D53}"/>
              </a:ext>
            </a:extLst>
          </p:cNvPr>
          <p:cNvCxnSpPr>
            <a:stCxn id="4" idx="3"/>
            <a:endCxn id="17" idx="1"/>
          </p:cNvCxnSpPr>
          <p:nvPr/>
        </p:nvCxnSpPr>
        <p:spPr>
          <a:xfrm>
            <a:off x="2001520" y="1854200"/>
            <a:ext cx="386080" cy="0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47A26E1-4B69-46A1-8157-0E30FB47FD92}"/>
              </a:ext>
            </a:extLst>
          </p:cNvPr>
          <p:cNvCxnSpPr/>
          <p:nvPr/>
        </p:nvCxnSpPr>
        <p:spPr>
          <a:xfrm>
            <a:off x="3860800" y="1854200"/>
            <a:ext cx="386080" cy="0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ED67763-DED4-44A3-B84F-EBF86B904655}"/>
              </a:ext>
            </a:extLst>
          </p:cNvPr>
          <p:cNvCxnSpPr/>
          <p:nvPr/>
        </p:nvCxnSpPr>
        <p:spPr>
          <a:xfrm>
            <a:off x="5720080" y="1854200"/>
            <a:ext cx="386080" cy="0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778E618-D891-47A5-BCF0-2869276F6180}"/>
              </a:ext>
            </a:extLst>
          </p:cNvPr>
          <p:cNvCxnSpPr/>
          <p:nvPr/>
        </p:nvCxnSpPr>
        <p:spPr>
          <a:xfrm>
            <a:off x="7579360" y="1854200"/>
            <a:ext cx="386080" cy="0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2ACAB2-F3DC-4E0F-A401-405399A5A55B}"/>
              </a:ext>
            </a:extLst>
          </p:cNvPr>
          <p:cNvCxnSpPr/>
          <p:nvPr/>
        </p:nvCxnSpPr>
        <p:spPr>
          <a:xfrm>
            <a:off x="9438640" y="1854200"/>
            <a:ext cx="386080" cy="0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2EE951B-0A21-4789-83A9-B0502CE46187}"/>
              </a:ext>
            </a:extLst>
          </p:cNvPr>
          <p:cNvSpPr txBox="1"/>
          <p:nvPr/>
        </p:nvSpPr>
        <p:spPr>
          <a:xfrm>
            <a:off x="6588760" y="1592590"/>
            <a:ext cx="51815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E5D794-24EE-4D05-953B-523F7BF651D4}"/>
              </a:ext>
            </a:extLst>
          </p:cNvPr>
          <p:cNvSpPr txBox="1"/>
          <p:nvPr/>
        </p:nvSpPr>
        <p:spPr>
          <a:xfrm>
            <a:off x="8442961" y="1592590"/>
            <a:ext cx="51815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58AB43-8381-4F83-A545-8DC3B3E1D02D}"/>
              </a:ext>
            </a:extLst>
          </p:cNvPr>
          <p:cNvSpPr txBox="1"/>
          <p:nvPr/>
        </p:nvSpPr>
        <p:spPr>
          <a:xfrm>
            <a:off x="6202678" y="1582370"/>
            <a:ext cx="154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25 000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92A51A-63D2-463C-AC83-66BDBD0BC31F}"/>
              </a:ext>
            </a:extLst>
          </p:cNvPr>
          <p:cNvSpPr txBox="1"/>
          <p:nvPr/>
        </p:nvSpPr>
        <p:spPr>
          <a:xfrm>
            <a:off x="8097519" y="1611645"/>
            <a:ext cx="154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30 000</a:t>
            </a:r>
          </a:p>
        </p:txBody>
      </p:sp>
    </p:spTree>
    <p:extLst>
      <p:ext uri="{BB962C8B-B14F-4D97-AF65-F5344CB8AC3E}">
        <p14:creationId xmlns:p14="http://schemas.microsoft.com/office/powerpoint/2010/main" val="228904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 animBg="1"/>
      <p:bldP spid="41" grpId="0" animBg="1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EC6BCE5-CD20-4CAE-A325-E45ED139BA7B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307B3-720D-47F9-A1CE-563FC2B3E4E1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1571AB-BCCD-470A-844D-82DACDB12CC5}"/>
              </a:ext>
            </a:extLst>
          </p:cNvPr>
          <p:cNvSpPr txBox="1"/>
          <p:nvPr/>
        </p:nvSpPr>
        <p:spPr>
          <a:xfrm>
            <a:off x="1056640" y="1193820"/>
            <a:ext cx="10911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An đố Mai tìm một số từ bốn số cho trước 64 301, 80 458, 82 361, 83 405, biết rằng:</a:t>
            </a:r>
          </a:p>
          <a:p>
            <a:pPr marL="457200" indent="-457200">
              <a:buFontTx/>
              <a:buChar char="-"/>
            </a:pPr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 chục nghìn của số cần tìm là 8.</a:t>
            </a:r>
          </a:p>
          <a:p>
            <a:pPr marL="457200" indent="-457200">
              <a:buFontTx/>
              <a:buChar char="-"/>
            </a:pPr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làm tròn số cần tìm đến hàng chục thì chữ số hàng chục của số làm tròn là 6.</a:t>
            </a:r>
          </a:p>
          <a:p>
            <a:pPr marL="457200" indent="-457200">
              <a:buFontTx/>
              <a:buChar char="-"/>
            </a:pPr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làm tròn số cần tìm đến hàng trăm thì chữ số hàng trăm của số làm tròn là 4.</a:t>
            </a:r>
          </a:p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cần tìm là:</a:t>
            </a:r>
          </a:p>
          <a:p>
            <a:endParaRPr lang="en-US" sz="28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DBFCC2-CEFB-412C-A3B6-5E66D102B24C}"/>
              </a:ext>
            </a:extLst>
          </p:cNvPr>
          <p:cNvSpPr txBox="1"/>
          <p:nvPr/>
        </p:nvSpPr>
        <p:spPr>
          <a:xfrm>
            <a:off x="1056640" y="4767938"/>
            <a:ext cx="1057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64 301                B. 80 458                    C. 82 361                     D. 83 405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23468D6-42C1-4F70-B727-D499F3327891}"/>
              </a:ext>
            </a:extLst>
          </p:cNvPr>
          <p:cNvSpPr/>
          <p:nvPr/>
        </p:nvSpPr>
        <p:spPr>
          <a:xfrm>
            <a:off x="6512560" y="4735256"/>
            <a:ext cx="609600" cy="6248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1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4338716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288</Words>
  <Application>Microsoft Office PowerPoint</Application>
  <PresentationFormat>Widescreen</PresentationFormat>
  <Paragraphs>43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等线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Bui</dc:creator>
  <cp:lastModifiedBy>Techsi.vn</cp:lastModifiedBy>
  <cp:revision>15</cp:revision>
  <dcterms:created xsi:type="dcterms:W3CDTF">2023-01-15T15:22:17Z</dcterms:created>
  <dcterms:modified xsi:type="dcterms:W3CDTF">2023-03-16T03:19:36Z</dcterms:modified>
</cp:coreProperties>
</file>