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3"/>
  </p:notesMasterIdLst>
  <p:sldIdLst>
    <p:sldId id="262" r:id="rId6"/>
    <p:sldId id="264" r:id="rId7"/>
    <p:sldId id="279" r:id="rId8"/>
    <p:sldId id="280" r:id="rId9"/>
    <p:sldId id="281" r:id="rId10"/>
    <p:sldId id="282" r:id="rId11"/>
    <p:sldId id="2007577487" r:id="rId12"/>
    <p:sldId id="2007577480" r:id="rId13"/>
    <p:sldId id="2007577479" r:id="rId14"/>
    <p:sldId id="2007577481" r:id="rId15"/>
    <p:sldId id="2007577482" r:id="rId16"/>
    <p:sldId id="2007577483" r:id="rId17"/>
    <p:sldId id="2007577484" r:id="rId18"/>
    <p:sldId id="2007577485" r:id="rId19"/>
    <p:sldId id="2007577486" r:id="rId20"/>
    <p:sldId id="290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2/11/2023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2/11/2023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2/11/2023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2/11/2023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openxmlformats.org/officeDocument/2006/relationships/image" Target="../media/image22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71.png"/><Relationship Id="rId5" Type="http://schemas.openxmlformats.org/officeDocument/2006/relationships/image" Target="../media/image19.png"/><Relationship Id="rId10" Type="http://schemas.openxmlformats.org/officeDocument/2006/relationships/image" Target="../media/image70.png"/><Relationship Id="rId4" Type="http://schemas.microsoft.com/office/2007/relationships/hdphoto" Target="../media/hdphoto6.wdp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5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34.png"/><Relationship Id="rId3" Type="http://schemas.openxmlformats.org/officeDocument/2006/relationships/audio" Target="NULL" TargetMode="External"/><Relationship Id="rId21" Type="http://schemas.openxmlformats.org/officeDocument/2006/relationships/image" Target="../media/image45.png"/><Relationship Id="rId7" Type="http://schemas.openxmlformats.org/officeDocument/2006/relationships/audio" Target="../media/audio1.wav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microsoft.com/office/2007/relationships/hdphoto" Target="../media/hdphoto4.wdp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1.png"/><Relationship Id="rId10" Type="http://schemas.openxmlformats.org/officeDocument/2006/relationships/slide" Target="slide5.xml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audio" Target="NULL" TargetMode="External"/><Relationship Id="rId21" Type="http://schemas.openxmlformats.org/officeDocument/2006/relationships/image" Target="../media/image49.png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3.pn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2.png"/><Relationship Id="rId10" Type="http://schemas.openxmlformats.org/officeDocument/2006/relationships/slide" Target="slide6.xml"/><Relationship Id="rId19" Type="http://schemas.microsoft.com/office/2007/relationships/hdphoto" Target="../media/hdphoto4.wdp"/><Relationship Id="rId4" Type="http://schemas.microsoft.com/office/2007/relationships/media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1.png"/><Relationship Id="rId18" Type="http://schemas.openxmlformats.org/officeDocument/2006/relationships/image" Target="../media/image51.png"/><Relationship Id="rId3" Type="http://schemas.openxmlformats.org/officeDocument/2006/relationships/audio" Target="NULL" TargetMode="External"/><Relationship Id="rId21" Type="http://schemas.openxmlformats.org/officeDocument/2006/relationships/image" Target="../media/image53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50.png"/><Relationship Id="rId2" Type="http://schemas.openxmlformats.org/officeDocument/2006/relationships/audio" Target="../media/media2.mp3"/><Relationship Id="rId16" Type="http://schemas.openxmlformats.org/officeDocument/2006/relationships/image" Target="../media/image34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3.png"/><Relationship Id="rId10" Type="http://schemas.openxmlformats.org/officeDocument/2006/relationships/slide" Target="slide7.xml"/><Relationship Id="rId19" Type="http://schemas.openxmlformats.org/officeDocument/2006/relationships/image" Target="../media/image52.png"/><Relationship Id="rId4" Type="http://schemas.microsoft.com/office/2007/relationships/media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4.png"/><Relationship Id="rId18" Type="http://schemas.openxmlformats.org/officeDocument/2006/relationships/image" Target="../media/image56.GIF"/><Relationship Id="rId3" Type="http://schemas.openxmlformats.org/officeDocument/2006/relationships/audio" Target="NULL" TargetMode="External"/><Relationship Id="rId21" Type="http://schemas.openxmlformats.org/officeDocument/2006/relationships/image" Target="../media/image32.png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42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1.png"/><Relationship Id="rId5" Type="http://schemas.microsoft.com/office/2007/relationships/media" Target="../media/media4.mp3"/><Relationship Id="rId15" Type="http://schemas.microsoft.com/office/2007/relationships/hdphoto" Target="../media/hdphoto5.wdp"/><Relationship Id="rId10" Type="http://schemas.openxmlformats.org/officeDocument/2006/relationships/image" Target="../media/image54.png"/><Relationship Id="rId19" Type="http://schemas.openxmlformats.org/officeDocument/2006/relationships/image" Target="../media/image46.png"/><Relationship Id="rId4" Type="http://schemas.microsoft.com/office/2007/relationships/media" Target="../media/media3.mp3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18" Type="http://schemas.openxmlformats.org/officeDocument/2006/relationships/image" Target="../media/image5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578</Words>
  <Application>Microsoft Office PowerPoint</Application>
  <PresentationFormat>Widescreen</PresentationFormat>
  <Paragraphs>91</Paragraphs>
  <Slides>17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思源黑体</vt:lpstr>
      <vt:lpstr>Algerian</vt:lpstr>
      <vt:lpstr>Arial</vt:lpstr>
      <vt:lpstr>Calibri</vt:lpstr>
      <vt:lpstr>Cambria</vt:lpstr>
      <vt:lpstr>Helvetica</vt:lpstr>
      <vt:lpstr>Montserrat</vt:lpstr>
      <vt:lpstr>UTM Avo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2023-02-05T09:52:32Z</dcterms:created>
  <dcterms:modified xsi:type="dcterms:W3CDTF">2023-02-11T13:21:09Z</dcterms:modified>
</cp:coreProperties>
</file>