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5" r:id="rId3"/>
    <p:sldId id="305" r:id="rId4"/>
    <p:sldId id="307" r:id="rId5"/>
    <p:sldId id="314" r:id="rId6"/>
    <p:sldId id="308" r:id="rId7"/>
    <p:sldId id="313" r:id="rId8"/>
    <p:sldId id="31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7312D-6761-4ABF-97C6-8C6B9560A8D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68A4F-E52A-4DA8-A308-18631A1E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278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28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0710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90631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0060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77286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34719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88956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66546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57746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C5722B9-6989-43B3-A53D-4E39DB444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6" b="33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7740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1753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2652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94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7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23">
            <a:extLst>
              <a:ext uri="{FF2B5EF4-FFF2-40B4-BE49-F238E27FC236}">
                <a16:creationId xmlns:a16="http://schemas.microsoft.com/office/drawing/2014/main" id="{32DF02BF-8271-4D05-992E-A7D6499B8FFE}"/>
              </a:ext>
            </a:extLst>
          </p:cNvPr>
          <p:cNvGrpSpPr/>
          <p:nvPr/>
        </p:nvGrpSpPr>
        <p:grpSpPr>
          <a:xfrm>
            <a:off x="4495394" y="329185"/>
            <a:ext cx="6282674" cy="3995928"/>
            <a:chOff x="564316" y="378816"/>
            <a:chExt cx="5393413" cy="3914606"/>
          </a:xfrm>
        </p:grpSpPr>
        <p:grpSp>
          <p:nvGrpSpPr>
            <p:cNvPr id="6" name="组合 21">
              <a:extLst>
                <a:ext uri="{FF2B5EF4-FFF2-40B4-BE49-F238E27FC236}">
                  <a16:creationId xmlns:a16="http://schemas.microsoft.com/office/drawing/2014/main" id="{87FCB231-6B36-4D74-8CCB-1F87CFB234A0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19" name="任意多边形: 形状 9">
                <a:extLst>
                  <a:ext uri="{FF2B5EF4-FFF2-40B4-BE49-F238E27FC236}">
                    <a16:creationId xmlns:a16="http://schemas.microsoft.com/office/drawing/2014/main" id="{86A16F34-4196-4D18-A3D9-56A1F67D1FD6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0">
                <a:extLst>
                  <a:ext uri="{FF2B5EF4-FFF2-40B4-BE49-F238E27FC236}">
                    <a16:creationId xmlns:a16="http://schemas.microsoft.com/office/drawing/2014/main" id="{1390D8F9-8739-41FE-A91C-B6F23F3DBBF2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20">
              <a:extLst>
                <a:ext uri="{FF2B5EF4-FFF2-40B4-BE49-F238E27FC236}">
                  <a16:creationId xmlns:a16="http://schemas.microsoft.com/office/drawing/2014/main" id="{A00B8B5B-9C3B-4501-9087-5970B5F22465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9" name="任意多边形: 形状 11">
                <a:extLst>
                  <a:ext uri="{FF2B5EF4-FFF2-40B4-BE49-F238E27FC236}">
                    <a16:creationId xmlns:a16="http://schemas.microsoft.com/office/drawing/2014/main" id="{218CF6F3-C8BA-4397-98E2-CD345508A86A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任意多边形: 形状 12">
                <a:extLst>
                  <a:ext uri="{FF2B5EF4-FFF2-40B4-BE49-F238E27FC236}">
                    <a16:creationId xmlns:a16="http://schemas.microsoft.com/office/drawing/2014/main" id="{3F83E136-BE6F-498D-9D08-C0392968148F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任意多边形: 形状 13">
                <a:extLst>
                  <a:ext uri="{FF2B5EF4-FFF2-40B4-BE49-F238E27FC236}">
                    <a16:creationId xmlns:a16="http://schemas.microsoft.com/office/drawing/2014/main" id="{7F581A59-CB07-47AD-A143-C82F1C7319D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任意多边形: 形状 14">
                <a:extLst>
                  <a:ext uri="{FF2B5EF4-FFF2-40B4-BE49-F238E27FC236}">
                    <a16:creationId xmlns:a16="http://schemas.microsoft.com/office/drawing/2014/main" id="{CE1B2B37-4F56-4853-B3D5-6AD5228E0C95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任意多边形: 形状 15">
                <a:extLst>
                  <a:ext uri="{FF2B5EF4-FFF2-40B4-BE49-F238E27FC236}">
                    <a16:creationId xmlns:a16="http://schemas.microsoft.com/office/drawing/2014/main" id="{E7946A79-46AD-4D14-9F77-74B311E63C3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7">
                <a:extLst>
                  <a:ext uri="{FF2B5EF4-FFF2-40B4-BE49-F238E27FC236}">
                    <a16:creationId xmlns:a16="http://schemas.microsoft.com/office/drawing/2014/main" id="{7DFB47E1-B813-43E3-B0B5-08A4F307AA7E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: 形状 18">
                <a:extLst>
                  <a:ext uri="{FF2B5EF4-FFF2-40B4-BE49-F238E27FC236}">
                    <a16:creationId xmlns:a16="http://schemas.microsoft.com/office/drawing/2014/main" id="{83A790D3-D743-4D7B-A662-78DA9D9BC4AA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任意多边形: 形状 19">
                <a:extLst>
                  <a:ext uri="{FF2B5EF4-FFF2-40B4-BE49-F238E27FC236}">
                    <a16:creationId xmlns:a16="http://schemas.microsoft.com/office/drawing/2014/main" id="{BA110373-5A26-4709-BEAC-794B71D4EE17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" name="任意多边形: 形状 22">
              <a:extLst>
                <a:ext uri="{FF2B5EF4-FFF2-40B4-BE49-F238E27FC236}">
                  <a16:creationId xmlns:a16="http://schemas.microsoft.com/office/drawing/2014/main" id="{FB12CFFF-BAB6-4DD6-8E3F-26EF20B3602E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1" name="图片 3">
            <a:extLst>
              <a:ext uri="{FF2B5EF4-FFF2-40B4-BE49-F238E27FC236}">
                <a16:creationId xmlns:a16="http://schemas.microsoft.com/office/drawing/2014/main" id="{F25C36EF-D28A-460C-8211-2E6DA7B10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66" y="-85627"/>
            <a:ext cx="5153308" cy="5153308"/>
          </a:xfrm>
          <a:prstGeom prst="rect">
            <a:avLst/>
          </a:prstGeom>
        </p:spPr>
      </p:pic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8F1DE5A0-7597-4FB0-B877-BAA5205AD895}"/>
              </a:ext>
            </a:extLst>
          </p:cNvPr>
          <p:cNvSpPr/>
          <p:nvPr/>
        </p:nvSpPr>
        <p:spPr>
          <a:xfrm>
            <a:off x="4581526" y="1730223"/>
            <a:ext cx="5924550" cy="958029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kern="0" dirty="0" err="1"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6600" kern="0" dirty="0"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kern="0" dirty="0" err="1"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6600" kern="0" dirty="0"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kern="0" dirty="0" err="1"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20">
            <a:extLst>
              <a:ext uri="{FF2B5EF4-FFF2-40B4-BE49-F238E27FC236}">
                <a16:creationId xmlns:a16="http://schemas.microsoft.com/office/drawing/2014/main" id="{EC3EFA72-B03A-4D28-B2D6-E3940D8A2A3C}"/>
              </a:ext>
            </a:extLst>
          </p:cNvPr>
          <p:cNvGrpSpPr/>
          <p:nvPr/>
        </p:nvGrpSpPr>
        <p:grpSpPr>
          <a:xfrm>
            <a:off x="561975" y="541107"/>
            <a:ext cx="8353425" cy="3390814"/>
            <a:chOff x="731883" y="1025738"/>
            <a:chExt cx="7205669" cy="4403171"/>
          </a:xfrm>
        </p:grpSpPr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6E6F4347-D35F-4A78-8639-0A6B80B7DD67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矩形 1">
              <a:extLst>
                <a:ext uri="{FF2B5EF4-FFF2-40B4-BE49-F238E27FC236}">
                  <a16:creationId xmlns:a16="http://schemas.microsoft.com/office/drawing/2014/main" id="{9D10B9D7-E81A-46D7-85F6-F8DA31B49A73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1">
            <a:extLst>
              <a:ext uri="{FF2B5EF4-FFF2-40B4-BE49-F238E27FC236}">
                <a16:creationId xmlns:a16="http://schemas.microsoft.com/office/drawing/2014/main" id="{24F4AEDC-35A9-4FDB-8524-0141A37511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99" y="2332161"/>
            <a:ext cx="2334601" cy="21936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C17343-385B-4ED4-8BA8-50383D28C6F2}"/>
              </a:ext>
            </a:extLst>
          </p:cNvPr>
          <p:cNvSpPr txBox="1"/>
          <p:nvPr/>
        </p:nvSpPr>
        <p:spPr>
          <a:xfrm>
            <a:off x="1323975" y="1316929"/>
            <a:ext cx="65860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000" dirty="0"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bài văn, bài thơ về đồ vật thông minh giúp con người trong công việc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5" name="云形 12">
            <a:extLst>
              <a:ext uri="{FF2B5EF4-FFF2-40B4-BE49-F238E27FC236}">
                <a16:creationId xmlns:a16="http://schemas.microsoft.com/office/drawing/2014/main" id="{B11B3CAC-55FC-481A-904A-AE53893F3A93}"/>
              </a:ext>
            </a:extLst>
          </p:cNvPr>
          <p:cNvSpPr/>
          <p:nvPr/>
        </p:nvSpPr>
        <p:spPr>
          <a:xfrm rot="150597">
            <a:off x="-341414" y="-119132"/>
            <a:ext cx="12874827" cy="7448018"/>
          </a:xfrm>
          <a:prstGeom prst="cloud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组合 20">
            <a:extLst>
              <a:ext uri="{FF2B5EF4-FFF2-40B4-BE49-F238E27FC236}">
                <a16:creationId xmlns:a16="http://schemas.microsoft.com/office/drawing/2014/main" id="{CEC65269-48A6-4D10-89BE-CC41AD2EA363}"/>
              </a:ext>
            </a:extLst>
          </p:cNvPr>
          <p:cNvGrpSpPr/>
          <p:nvPr/>
        </p:nvGrpSpPr>
        <p:grpSpPr>
          <a:xfrm>
            <a:off x="4921943" y="155448"/>
            <a:ext cx="5275725" cy="2105187"/>
            <a:chOff x="731883" y="1025738"/>
            <a:chExt cx="7205669" cy="4403171"/>
          </a:xfrm>
        </p:grpSpPr>
        <p:sp>
          <p:nvSpPr>
            <p:cNvPr id="7" name="矩形 1">
              <a:extLst>
                <a:ext uri="{FF2B5EF4-FFF2-40B4-BE49-F238E27FC236}">
                  <a16:creationId xmlns:a16="http://schemas.microsoft.com/office/drawing/2014/main" id="{EF2C5278-9533-4721-927B-A912A6ED8812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07F51637-0ED8-4567-B93A-669FC6591198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0" name="图片 24">
            <a:extLst>
              <a:ext uri="{FF2B5EF4-FFF2-40B4-BE49-F238E27FC236}">
                <a16:creationId xmlns:a16="http://schemas.microsoft.com/office/drawing/2014/main" id="{B9B403AA-058E-4593-AB8C-831D3508F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704" y="1417320"/>
            <a:ext cx="1938360" cy="26892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A6412F-669D-4746-BA79-C7A65CFE5E4A}"/>
              </a:ext>
            </a:extLst>
          </p:cNvPr>
          <p:cNvSpPr txBox="1"/>
          <p:nvPr/>
        </p:nvSpPr>
        <p:spPr>
          <a:xfrm>
            <a:off x="5298114" y="510582"/>
            <a:ext cx="45793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5856B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84CBE718-360E-4CE7-891A-D5D0A52ABD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59735" y="2590195"/>
            <a:ext cx="4197361" cy="192315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CFF05CB-4AAB-4907-8BA3-5B956617F17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59735" y="1417320"/>
            <a:ext cx="2284655" cy="21875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24D85-B81F-419B-8DD8-F0EC81349A8F}"/>
              </a:ext>
            </a:extLst>
          </p:cNvPr>
          <p:cNvSpPr txBox="1"/>
          <p:nvPr/>
        </p:nvSpPr>
        <p:spPr>
          <a:xfrm>
            <a:off x="2211866" y="3485935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4359E38-4BF0-4F84-9F44-8AD9953E0BD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327796" y="4566453"/>
            <a:ext cx="2472315" cy="2292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420AE9-BD24-4A0D-87BA-C589D2C18F6C}"/>
              </a:ext>
            </a:extLst>
          </p:cNvPr>
          <p:cNvSpPr txBox="1"/>
          <p:nvPr/>
        </p:nvSpPr>
        <p:spPr>
          <a:xfrm>
            <a:off x="2791030" y="5374843"/>
            <a:ext cx="16917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BDC86C4-98EA-4842-B8C6-BA2FE34DF82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328693" y="2147539"/>
            <a:ext cx="2450120" cy="225271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1EAD674-1C3C-4FB7-96FF-9B73E512C40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727281" y="3526762"/>
            <a:ext cx="2301545" cy="23306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BBCC92-5855-4699-AA35-FA7C315AB1AE}"/>
              </a:ext>
            </a:extLst>
          </p:cNvPr>
          <p:cNvSpPr txBox="1"/>
          <p:nvPr/>
        </p:nvSpPr>
        <p:spPr>
          <a:xfrm>
            <a:off x="5030508" y="4188677"/>
            <a:ext cx="16408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CF4EFB-A9FA-406D-A498-7FEFEC7BC884}"/>
              </a:ext>
            </a:extLst>
          </p:cNvPr>
          <p:cNvSpPr txBox="1"/>
          <p:nvPr/>
        </p:nvSpPr>
        <p:spPr>
          <a:xfrm>
            <a:off x="7096343" y="3460925"/>
            <a:ext cx="247758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19061D-6966-42B0-9F13-905E6E493944}"/>
              </a:ext>
            </a:extLst>
          </p:cNvPr>
          <p:cNvSpPr txBox="1"/>
          <p:nvPr/>
        </p:nvSpPr>
        <p:spPr>
          <a:xfrm>
            <a:off x="7096342" y="5078573"/>
            <a:ext cx="247758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6">
            <a:extLst>
              <a:ext uri="{FF2B5EF4-FFF2-40B4-BE49-F238E27FC236}">
                <a16:creationId xmlns:a16="http://schemas.microsoft.com/office/drawing/2014/main" id="{42843019-E341-4508-A53E-D4B60226C4D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185421" y="4974649"/>
            <a:ext cx="815683" cy="8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28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 animBg="1"/>
      <p:bldP spid="22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20">
            <a:extLst>
              <a:ext uri="{FF2B5EF4-FFF2-40B4-BE49-F238E27FC236}">
                <a16:creationId xmlns:a16="http://schemas.microsoft.com/office/drawing/2014/main" id="{EC3EFA72-B03A-4D28-B2D6-E3940D8A2A3C}"/>
              </a:ext>
            </a:extLst>
          </p:cNvPr>
          <p:cNvGrpSpPr/>
          <p:nvPr/>
        </p:nvGrpSpPr>
        <p:grpSpPr>
          <a:xfrm>
            <a:off x="2360856" y="541107"/>
            <a:ext cx="6555885" cy="3390814"/>
            <a:chOff x="731883" y="1025738"/>
            <a:chExt cx="7205669" cy="4403171"/>
          </a:xfrm>
        </p:grpSpPr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6E6F4347-D35F-4A78-8639-0A6B80B7DD67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矩形 1">
              <a:extLst>
                <a:ext uri="{FF2B5EF4-FFF2-40B4-BE49-F238E27FC236}">
                  <a16:creationId xmlns:a16="http://schemas.microsoft.com/office/drawing/2014/main" id="{9D10B9D7-E81A-46D7-85F6-F8DA31B49A73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1">
            <a:extLst>
              <a:ext uri="{FF2B5EF4-FFF2-40B4-BE49-F238E27FC236}">
                <a16:creationId xmlns:a16="http://schemas.microsoft.com/office/drawing/2014/main" id="{24F4AEDC-35A9-4FDB-8524-0141A37511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99" y="2332161"/>
            <a:ext cx="2334601" cy="21936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C17343-385B-4ED4-8BA8-50383D28C6F2}"/>
              </a:ext>
            </a:extLst>
          </p:cNvPr>
          <p:cNvSpPr txBox="1"/>
          <p:nvPr/>
        </p:nvSpPr>
        <p:spPr>
          <a:xfrm>
            <a:off x="2674835" y="1479016"/>
            <a:ext cx="557182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4000" dirty="0"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+mj-lt"/>
              </a:rPr>
              <a:t>Trao đổi với bạn về nội dung đã đọc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5856B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2551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5" name="云形 12">
            <a:extLst>
              <a:ext uri="{FF2B5EF4-FFF2-40B4-BE49-F238E27FC236}">
                <a16:creationId xmlns:a16="http://schemas.microsoft.com/office/drawing/2014/main" id="{B11B3CAC-55FC-481A-904A-AE53893F3A93}"/>
              </a:ext>
            </a:extLst>
          </p:cNvPr>
          <p:cNvSpPr/>
          <p:nvPr/>
        </p:nvSpPr>
        <p:spPr>
          <a:xfrm rot="150597">
            <a:off x="-67094" y="-295009"/>
            <a:ext cx="12874827" cy="7448018"/>
          </a:xfrm>
          <a:prstGeom prst="cloud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616738-BCA3-850B-643F-D10C476E8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638300"/>
            <a:ext cx="8972550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5602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5" name="云形 12">
            <a:extLst>
              <a:ext uri="{FF2B5EF4-FFF2-40B4-BE49-F238E27FC236}">
                <a16:creationId xmlns:a16="http://schemas.microsoft.com/office/drawing/2014/main" id="{B11B3CAC-55FC-481A-904A-AE53893F3A93}"/>
              </a:ext>
            </a:extLst>
          </p:cNvPr>
          <p:cNvSpPr/>
          <p:nvPr/>
        </p:nvSpPr>
        <p:spPr>
          <a:xfrm rot="150597">
            <a:off x="-67094" y="-295009"/>
            <a:ext cx="12874827" cy="7448018"/>
          </a:xfrm>
          <a:prstGeom prst="cloud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EBE33676-DE17-47BB-8FA5-5CE64507CD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1903" y="3088875"/>
            <a:ext cx="2545256" cy="3086100"/>
          </a:xfrm>
          <a:prstGeom prst="rect">
            <a:avLst/>
          </a:prstGeom>
        </p:spPr>
      </p:pic>
      <p:pic>
        <p:nvPicPr>
          <p:cNvPr id="35" name="图片 54">
            <a:extLst>
              <a:ext uri="{FF2B5EF4-FFF2-40B4-BE49-F238E27FC236}">
                <a16:creationId xmlns:a16="http://schemas.microsoft.com/office/drawing/2014/main" id="{9270FC29-024F-4B1F-BFAB-1BB657F86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8626" y="-414108"/>
            <a:ext cx="5093499" cy="764096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9C6A5-D94E-460A-99C9-66D8BDC6F0DD}"/>
              </a:ext>
            </a:extLst>
          </p:cNvPr>
          <p:cNvSpPr txBox="1"/>
          <p:nvPr/>
        </p:nvSpPr>
        <p:spPr>
          <a:xfrm>
            <a:off x="3822012" y="1675196"/>
            <a:ext cx="5454576" cy="356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132715" algn="just">
              <a:lnSpc>
                <a:spcPct val="150000"/>
              </a:lnSpc>
              <a:spcAft>
                <a:spcPts val="800"/>
              </a:spcAft>
            </a:pP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Tên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lvl="0" indent="132715" algn="just">
              <a:lnSpc>
                <a:spcPct val="150000"/>
              </a:lnSpc>
              <a:spcAft>
                <a:spcPts val="800"/>
              </a:spcAft>
            </a:pP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Tên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giả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ai?</a:t>
            </a:r>
          </a:p>
          <a:p>
            <a:pPr lvl="0" indent="132715" algn="just">
              <a:lnSpc>
                <a:spcPct val="150000"/>
              </a:lnSpc>
              <a:spcAft>
                <a:spcPts val="800"/>
              </a:spcAft>
            </a:pP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Rô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bốt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đó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biết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lvl="0" indent="132715" algn="just">
              <a:lnSpc>
                <a:spcPct val="150000"/>
              </a:lnSpc>
              <a:spcAft>
                <a:spcPts val="800"/>
              </a:spcAft>
            </a:pP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nhận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xét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rô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bốt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đọc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95309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 12">
            <a:extLst>
              <a:ext uri="{FF2B5EF4-FFF2-40B4-BE49-F238E27FC236}">
                <a16:creationId xmlns:a16="http://schemas.microsoft.com/office/drawing/2014/main" id="{B11B3CAC-55FC-481A-904A-AE53893F3A93}"/>
              </a:ext>
            </a:extLst>
          </p:cNvPr>
          <p:cNvSpPr/>
          <p:nvPr/>
        </p:nvSpPr>
        <p:spPr>
          <a:xfrm rot="150597">
            <a:off x="-67094" y="-295009"/>
            <a:ext cx="12874827" cy="7448018"/>
          </a:xfrm>
          <a:prstGeom prst="cloud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30">
            <a:extLst>
              <a:ext uri="{FF2B5EF4-FFF2-40B4-BE49-F238E27FC236}">
                <a16:creationId xmlns:a16="http://schemas.microsoft.com/office/drawing/2014/main" id="{175D9E9A-0EA6-4F49-AB22-34623F4C6A22}"/>
              </a:ext>
            </a:extLst>
          </p:cNvPr>
          <p:cNvGrpSpPr/>
          <p:nvPr/>
        </p:nvGrpSpPr>
        <p:grpSpPr>
          <a:xfrm>
            <a:off x="2051583" y="617623"/>
            <a:ext cx="6842915" cy="4453996"/>
            <a:chOff x="1251662" y="1243647"/>
            <a:chExt cx="6556824" cy="4453996"/>
          </a:xfrm>
        </p:grpSpPr>
        <p:sp>
          <p:nvSpPr>
            <p:cNvPr id="15" name="任意多边形: 形状 27">
              <a:extLst>
                <a:ext uri="{FF2B5EF4-FFF2-40B4-BE49-F238E27FC236}">
                  <a16:creationId xmlns:a16="http://schemas.microsoft.com/office/drawing/2014/main" id="{108CE46B-1E60-4171-B336-35D07F51729A}"/>
                </a:ext>
              </a:extLst>
            </p:cNvPr>
            <p:cNvSpPr/>
            <p:nvPr/>
          </p:nvSpPr>
          <p:spPr>
            <a:xfrm>
              <a:off x="1251662" y="1243647"/>
              <a:ext cx="6556824" cy="4453996"/>
            </a:xfrm>
            <a:custGeom>
              <a:avLst/>
              <a:gdLst>
                <a:gd name="connsiteX0" fmla="*/ 6000607 w 6556824"/>
                <a:gd name="connsiteY0" fmla="*/ 0 h 4453996"/>
                <a:gd name="connsiteX1" fmla="*/ 6556824 w 6556824"/>
                <a:gd name="connsiteY1" fmla="*/ 556217 h 4453996"/>
                <a:gd name="connsiteX2" fmla="*/ 6393912 w 6556824"/>
                <a:gd name="connsiteY2" fmla="*/ 949522 h 4453996"/>
                <a:gd name="connsiteX3" fmla="*/ 6382251 w 6556824"/>
                <a:gd name="connsiteY3" fmla="*/ 959143 h 4453996"/>
                <a:gd name="connsiteX4" fmla="*/ 6382251 w 6556824"/>
                <a:gd name="connsiteY4" fmla="*/ 3494854 h 4453996"/>
                <a:gd name="connsiteX5" fmla="*/ 6393912 w 6556824"/>
                <a:gd name="connsiteY5" fmla="*/ 3504475 h 4453996"/>
                <a:gd name="connsiteX6" fmla="*/ 6556824 w 6556824"/>
                <a:gd name="connsiteY6" fmla="*/ 3897779 h 4453996"/>
                <a:gd name="connsiteX7" fmla="*/ 6000607 w 6556824"/>
                <a:gd name="connsiteY7" fmla="*/ 4453996 h 4453996"/>
                <a:gd name="connsiteX8" fmla="*/ 5607302 w 6556824"/>
                <a:gd name="connsiteY8" fmla="*/ 4291084 h 4453996"/>
                <a:gd name="connsiteX9" fmla="*/ 5581144 w 6556824"/>
                <a:gd name="connsiteY9" fmla="*/ 4259379 h 4453996"/>
                <a:gd name="connsiteX10" fmla="*/ 975681 w 6556824"/>
                <a:gd name="connsiteY10" fmla="*/ 4259379 h 4453996"/>
                <a:gd name="connsiteX11" fmla="*/ 949522 w 6556824"/>
                <a:gd name="connsiteY11" fmla="*/ 4291084 h 4453996"/>
                <a:gd name="connsiteX12" fmla="*/ 556217 w 6556824"/>
                <a:gd name="connsiteY12" fmla="*/ 4453996 h 4453996"/>
                <a:gd name="connsiteX13" fmla="*/ 1 w 6556824"/>
                <a:gd name="connsiteY13" fmla="*/ 3897779 h 4453996"/>
                <a:gd name="connsiteX14" fmla="*/ 94994 w 6556824"/>
                <a:gd name="connsiteY14" fmla="*/ 3586793 h 4453996"/>
                <a:gd name="connsiteX15" fmla="*/ 155623 w 6556824"/>
                <a:gd name="connsiteY15" fmla="*/ 3513309 h 4453996"/>
                <a:gd name="connsiteX16" fmla="*/ 155623 w 6556824"/>
                <a:gd name="connsiteY16" fmla="*/ 940687 h 4453996"/>
                <a:gd name="connsiteX17" fmla="*/ 94994 w 6556824"/>
                <a:gd name="connsiteY17" fmla="*/ 867203 h 4453996"/>
                <a:gd name="connsiteX18" fmla="*/ 0 w 6556824"/>
                <a:gd name="connsiteY18" fmla="*/ 556217 h 4453996"/>
                <a:gd name="connsiteX19" fmla="*/ 556217 w 6556824"/>
                <a:gd name="connsiteY19" fmla="*/ 0 h 4453996"/>
                <a:gd name="connsiteX20" fmla="*/ 1017441 w 6556824"/>
                <a:gd name="connsiteY20" fmla="*/ 245231 h 4453996"/>
                <a:gd name="connsiteX21" fmla="*/ 1020008 w 6556824"/>
                <a:gd name="connsiteY21" fmla="*/ 249960 h 4453996"/>
                <a:gd name="connsiteX22" fmla="*/ 5536816 w 6556824"/>
                <a:gd name="connsiteY22" fmla="*/ 249960 h 4453996"/>
                <a:gd name="connsiteX23" fmla="*/ 5539383 w 6556824"/>
                <a:gd name="connsiteY23" fmla="*/ 245231 h 4453996"/>
                <a:gd name="connsiteX24" fmla="*/ 6000607 w 6556824"/>
                <a:gd name="connsiteY24" fmla="*/ 0 h 445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56824" h="4453996">
                  <a:moveTo>
                    <a:pt x="6000607" y="0"/>
                  </a:moveTo>
                  <a:cubicBezTo>
                    <a:pt x="6307797" y="0"/>
                    <a:pt x="6556824" y="249027"/>
                    <a:pt x="6556824" y="556217"/>
                  </a:cubicBezTo>
                  <a:cubicBezTo>
                    <a:pt x="6556824" y="709812"/>
                    <a:pt x="6494567" y="848866"/>
                    <a:pt x="6393912" y="949522"/>
                  </a:cubicBezTo>
                  <a:lnTo>
                    <a:pt x="6382251" y="959143"/>
                  </a:lnTo>
                  <a:lnTo>
                    <a:pt x="6382251" y="3494854"/>
                  </a:lnTo>
                  <a:lnTo>
                    <a:pt x="6393912" y="3504475"/>
                  </a:lnTo>
                  <a:cubicBezTo>
                    <a:pt x="6494567" y="3605130"/>
                    <a:pt x="6556824" y="3744184"/>
                    <a:pt x="6556824" y="3897779"/>
                  </a:cubicBezTo>
                  <a:cubicBezTo>
                    <a:pt x="6556824" y="4204969"/>
                    <a:pt x="6307797" y="4453996"/>
                    <a:pt x="6000607" y="4453996"/>
                  </a:cubicBezTo>
                  <a:cubicBezTo>
                    <a:pt x="5847012" y="4453996"/>
                    <a:pt x="5707958" y="4391740"/>
                    <a:pt x="5607302" y="4291084"/>
                  </a:cubicBezTo>
                  <a:lnTo>
                    <a:pt x="5581144" y="4259379"/>
                  </a:lnTo>
                  <a:lnTo>
                    <a:pt x="975681" y="4259379"/>
                  </a:lnTo>
                  <a:lnTo>
                    <a:pt x="949522" y="4291084"/>
                  </a:lnTo>
                  <a:cubicBezTo>
                    <a:pt x="848867" y="4391740"/>
                    <a:pt x="709813" y="4453996"/>
                    <a:pt x="556217" y="4453996"/>
                  </a:cubicBezTo>
                  <a:cubicBezTo>
                    <a:pt x="249027" y="4453996"/>
                    <a:pt x="1" y="4204969"/>
                    <a:pt x="1" y="3897779"/>
                  </a:cubicBezTo>
                  <a:cubicBezTo>
                    <a:pt x="1" y="3782583"/>
                    <a:pt x="35020" y="3675566"/>
                    <a:pt x="94994" y="3586793"/>
                  </a:cubicBezTo>
                  <a:lnTo>
                    <a:pt x="155623" y="3513309"/>
                  </a:lnTo>
                  <a:lnTo>
                    <a:pt x="155623" y="940687"/>
                  </a:lnTo>
                  <a:lnTo>
                    <a:pt x="94994" y="867203"/>
                  </a:lnTo>
                  <a:cubicBezTo>
                    <a:pt x="35020" y="778430"/>
                    <a:pt x="0" y="671413"/>
                    <a:pt x="0" y="556217"/>
                  </a:cubicBezTo>
                  <a:cubicBezTo>
                    <a:pt x="0" y="249027"/>
                    <a:pt x="249027" y="0"/>
                    <a:pt x="556217" y="0"/>
                  </a:cubicBezTo>
                  <a:cubicBezTo>
                    <a:pt x="748211" y="0"/>
                    <a:pt x="917485" y="97276"/>
                    <a:pt x="1017441" y="245231"/>
                  </a:cubicBezTo>
                  <a:lnTo>
                    <a:pt x="1020008" y="249960"/>
                  </a:lnTo>
                  <a:lnTo>
                    <a:pt x="5536816" y="249960"/>
                  </a:lnTo>
                  <a:lnTo>
                    <a:pt x="5539383" y="245231"/>
                  </a:lnTo>
                  <a:cubicBezTo>
                    <a:pt x="5639340" y="97276"/>
                    <a:pt x="5808614" y="0"/>
                    <a:pt x="6000607" y="0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: 圆角 29">
              <a:extLst>
                <a:ext uri="{FF2B5EF4-FFF2-40B4-BE49-F238E27FC236}">
                  <a16:creationId xmlns:a16="http://schemas.microsoft.com/office/drawing/2014/main" id="{B0FE7E61-CBC9-4312-8171-56F6B79A2CD9}"/>
                </a:ext>
              </a:extLst>
            </p:cNvPr>
            <p:cNvSpPr/>
            <p:nvPr/>
          </p:nvSpPr>
          <p:spPr>
            <a:xfrm>
              <a:off x="1561009" y="1651861"/>
              <a:ext cx="5913699" cy="3688406"/>
            </a:xfrm>
            <a:prstGeom prst="roundRect">
              <a:avLst>
                <a:gd name="adj" fmla="val 1092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3" name="图片 58">
            <a:extLst>
              <a:ext uri="{FF2B5EF4-FFF2-40B4-BE49-F238E27FC236}">
                <a16:creationId xmlns:a16="http://schemas.microsoft.com/office/drawing/2014/main" id="{81BE3F0F-5827-4B88-BAB7-3248639F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71" y="2002537"/>
            <a:ext cx="4535502" cy="4535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C85FD7-2C85-487E-9EDE-1791A989A139}"/>
              </a:ext>
            </a:extLst>
          </p:cNvPr>
          <p:cNvSpPr txBox="1"/>
          <p:nvPr/>
        </p:nvSpPr>
        <p:spPr>
          <a:xfrm>
            <a:off x="2630137" y="1327094"/>
            <a:ext cx="5660309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SẺ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5856B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05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23">
            <a:extLst>
              <a:ext uri="{FF2B5EF4-FFF2-40B4-BE49-F238E27FC236}">
                <a16:creationId xmlns:a16="http://schemas.microsoft.com/office/drawing/2014/main" id="{32DF02BF-8271-4D05-992E-A7D6499B8FFE}"/>
              </a:ext>
            </a:extLst>
          </p:cNvPr>
          <p:cNvGrpSpPr/>
          <p:nvPr/>
        </p:nvGrpSpPr>
        <p:grpSpPr>
          <a:xfrm>
            <a:off x="4495394" y="329185"/>
            <a:ext cx="6282674" cy="3995928"/>
            <a:chOff x="564316" y="378816"/>
            <a:chExt cx="5393413" cy="3914606"/>
          </a:xfrm>
        </p:grpSpPr>
        <p:grpSp>
          <p:nvGrpSpPr>
            <p:cNvPr id="6" name="组合 21">
              <a:extLst>
                <a:ext uri="{FF2B5EF4-FFF2-40B4-BE49-F238E27FC236}">
                  <a16:creationId xmlns:a16="http://schemas.microsoft.com/office/drawing/2014/main" id="{87FCB231-6B36-4D74-8CCB-1F87CFB234A0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19" name="任意多边形: 形状 9">
                <a:extLst>
                  <a:ext uri="{FF2B5EF4-FFF2-40B4-BE49-F238E27FC236}">
                    <a16:creationId xmlns:a16="http://schemas.microsoft.com/office/drawing/2014/main" id="{86A16F34-4196-4D18-A3D9-56A1F67D1FD6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0">
                <a:extLst>
                  <a:ext uri="{FF2B5EF4-FFF2-40B4-BE49-F238E27FC236}">
                    <a16:creationId xmlns:a16="http://schemas.microsoft.com/office/drawing/2014/main" id="{1390D8F9-8739-41FE-A91C-B6F23F3DBBF2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20">
              <a:extLst>
                <a:ext uri="{FF2B5EF4-FFF2-40B4-BE49-F238E27FC236}">
                  <a16:creationId xmlns:a16="http://schemas.microsoft.com/office/drawing/2014/main" id="{A00B8B5B-9C3B-4501-9087-5970B5F22465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9" name="任意多边形: 形状 11">
                <a:extLst>
                  <a:ext uri="{FF2B5EF4-FFF2-40B4-BE49-F238E27FC236}">
                    <a16:creationId xmlns:a16="http://schemas.microsoft.com/office/drawing/2014/main" id="{218CF6F3-C8BA-4397-98E2-CD345508A86A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任意多边形: 形状 12">
                <a:extLst>
                  <a:ext uri="{FF2B5EF4-FFF2-40B4-BE49-F238E27FC236}">
                    <a16:creationId xmlns:a16="http://schemas.microsoft.com/office/drawing/2014/main" id="{3F83E136-BE6F-498D-9D08-C0392968148F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任意多边形: 形状 13">
                <a:extLst>
                  <a:ext uri="{FF2B5EF4-FFF2-40B4-BE49-F238E27FC236}">
                    <a16:creationId xmlns:a16="http://schemas.microsoft.com/office/drawing/2014/main" id="{7F581A59-CB07-47AD-A143-C82F1C7319D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任意多边形: 形状 14">
                <a:extLst>
                  <a:ext uri="{FF2B5EF4-FFF2-40B4-BE49-F238E27FC236}">
                    <a16:creationId xmlns:a16="http://schemas.microsoft.com/office/drawing/2014/main" id="{CE1B2B37-4F56-4853-B3D5-6AD5228E0C95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任意多边形: 形状 15">
                <a:extLst>
                  <a:ext uri="{FF2B5EF4-FFF2-40B4-BE49-F238E27FC236}">
                    <a16:creationId xmlns:a16="http://schemas.microsoft.com/office/drawing/2014/main" id="{E7946A79-46AD-4D14-9F77-74B311E63C3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7">
                <a:extLst>
                  <a:ext uri="{FF2B5EF4-FFF2-40B4-BE49-F238E27FC236}">
                    <a16:creationId xmlns:a16="http://schemas.microsoft.com/office/drawing/2014/main" id="{7DFB47E1-B813-43E3-B0B5-08A4F307AA7E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: 形状 18">
                <a:extLst>
                  <a:ext uri="{FF2B5EF4-FFF2-40B4-BE49-F238E27FC236}">
                    <a16:creationId xmlns:a16="http://schemas.microsoft.com/office/drawing/2014/main" id="{83A790D3-D743-4D7B-A662-78DA9D9BC4AA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任意多边形: 形状 19">
                <a:extLst>
                  <a:ext uri="{FF2B5EF4-FFF2-40B4-BE49-F238E27FC236}">
                    <a16:creationId xmlns:a16="http://schemas.microsoft.com/office/drawing/2014/main" id="{BA110373-5A26-4709-BEAC-794B71D4EE17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" name="任意多边形: 形状 22">
              <a:extLst>
                <a:ext uri="{FF2B5EF4-FFF2-40B4-BE49-F238E27FC236}">
                  <a16:creationId xmlns:a16="http://schemas.microsoft.com/office/drawing/2014/main" id="{FB12CFFF-BAB6-4DD6-8E3F-26EF20B3602E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1" name="图片 3">
            <a:extLst>
              <a:ext uri="{FF2B5EF4-FFF2-40B4-BE49-F238E27FC236}">
                <a16:creationId xmlns:a16="http://schemas.microsoft.com/office/drawing/2014/main" id="{F25C36EF-D28A-460C-8211-2E6DA7B10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66" y="-85627"/>
            <a:ext cx="5153308" cy="51533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0165D2-B1D5-56B9-2B91-51A65EFFF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994" y="1055609"/>
            <a:ext cx="4633362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27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104</Words>
  <Application>Microsoft Office PowerPoint</Application>
  <PresentationFormat>Widescreen</PresentationFormat>
  <Paragraphs>22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微软雅黑</vt:lpstr>
      <vt:lpstr>Arial</vt:lpstr>
      <vt:lpstr>Arial-Rounded</vt:lpstr>
      <vt:lpstr>Calibri</vt:lpstr>
      <vt:lpstr>等线</vt:lpstr>
      <vt:lpstr>等线 Light</vt:lpstr>
      <vt:lpstr>Tahoma</vt:lpstr>
      <vt:lpstr>Times New Roman</vt:lpstr>
      <vt:lpstr>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8</cp:revision>
  <dcterms:created xsi:type="dcterms:W3CDTF">2023-02-03T10:22:22Z</dcterms:created>
  <dcterms:modified xsi:type="dcterms:W3CDTF">2023-04-27T02:41:31Z</dcterms:modified>
</cp:coreProperties>
</file>