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Lst>
  <p:notesMasterIdLst>
    <p:notesMasterId r:id="rId31"/>
  </p:notesMasterIdLst>
  <p:sldIdLst>
    <p:sldId id="286" r:id="rId5"/>
    <p:sldId id="276" r:id="rId6"/>
    <p:sldId id="296" r:id="rId7"/>
    <p:sldId id="312" r:id="rId8"/>
    <p:sldId id="299" r:id="rId9"/>
    <p:sldId id="308" r:id="rId10"/>
    <p:sldId id="300" r:id="rId11"/>
    <p:sldId id="303" r:id="rId12"/>
    <p:sldId id="310" r:id="rId13"/>
    <p:sldId id="304" r:id="rId14"/>
    <p:sldId id="305" r:id="rId15"/>
    <p:sldId id="306" r:id="rId16"/>
    <p:sldId id="302" r:id="rId17"/>
    <p:sldId id="314" r:id="rId18"/>
    <p:sldId id="315" r:id="rId19"/>
    <p:sldId id="283" r:id="rId20"/>
    <p:sldId id="258" r:id="rId21"/>
    <p:sldId id="259" r:id="rId22"/>
    <p:sldId id="260" r:id="rId23"/>
    <p:sldId id="284" r:id="rId24"/>
    <p:sldId id="262" r:id="rId25"/>
    <p:sldId id="263" r:id="rId26"/>
    <p:sldId id="264" r:id="rId27"/>
    <p:sldId id="265" r:id="rId28"/>
    <p:sldId id="268" r:id="rId29"/>
    <p:sldId id="294" r:id="rId3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FF"/>
    <a:srgbClr val="000099"/>
    <a:srgbClr val="FFFF00"/>
    <a:srgbClr val="FF0000"/>
    <a:srgbClr val="FFCC00"/>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3" autoAdjust="0"/>
    <p:restoredTop sz="94660"/>
  </p:normalViewPr>
  <p:slideViewPr>
    <p:cSldViewPr showGuides="1">
      <p:cViewPr varScale="1">
        <p:scale>
          <a:sx n="91" d="100"/>
          <a:sy n="91" d="100"/>
        </p:scale>
        <p:origin x="1260" y="9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vant"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891F87E-7C2C-48A4-998F-7A518421B0E3}" type="datetimeFigureOut">
              <a:rPr kumimoji="0" lang="en-US" sz="1200" b="0" i="0" u="none" strike="noStrike" kern="1200" cap="none" spc="0" normalizeH="0" baseline="0" noProof="0">
                <a:ln>
                  <a:noFill/>
                </a:ln>
                <a:solidFill>
                  <a:schemeClr val="tx1"/>
                </a:solidFill>
                <a:effectLst/>
                <a:uLnTx/>
                <a:uFillTx/>
                <a:latin typeface=".VnAvant" pitchFamily="34" charset="0"/>
                <a:ea typeface="+mn-ea"/>
                <a:cs typeface="+mn-cs"/>
              </a:rPr>
              <a:t>9/14/2023</a:t>
            </a:fld>
            <a:endParaRPr kumimoji="0" lang="en-US" sz="1200" b="0" i="0" u="none" strike="noStrike" kern="1200" cap="none" spc="0" normalizeH="0" baseline="0" noProof="0">
              <a:ln>
                <a:noFill/>
              </a:ln>
              <a:solidFill>
                <a:schemeClr val="tx1"/>
              </a:solidFill>
              <a:effectLst/>
              <a:uLnTx/>
              <a:uFillTx/>
              <a:latin typeface=".VnAvant" pitchFamily="34" charset="0"/>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vant"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B7CAE16-C4B4-4B98-AD4E-C646F3C4FB1A}" type="slidenum">
              <a:rPr kumimoji="0" lang="en-US" sz="1200" b="0" i="0" u="none" strike="noStrike" kern="1200" cap="none" spc="0" normalizeH="0" baseline="0" noProof="0">
                <a:ln>
                  <a:noFill/>
                </a:ln>
                <a:solidFill>
                  <a:schemeClr val="tx1"/>
                </a:solidFill>
                <a:effectLst/>
                <a:uLnTx/>
                <a:uFillTx/>
                <a:latin typeface=".VnAvant"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VnAvant"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a:solidFill>
              <a:srgbClr val="000000">
                <a:alpha val="100000"/>
              </a:srgbClr>
            </a:solidFill>
            <a:miter lim="800000"/>
          </a:ln>
        </p:spPr>
      </p:sp>
      <p:sp>
        <p:nvSpPr>
          <p:cNvPr id="36867"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
        <p:nvSpPr>
          <p:cNvPr id="368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en-US" altLang="en-US" sz="1200" dirty="0"/>
              <a:t>20</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86"/>
            <a:ext cx="7772400" cy="1470025"/>
          </a:xfrm>
        </p:spPr>
        <p:txBody>
          <a:bodyPr/>
          <a:lstStyle/>
          <a:p>
            <a:r>
              <a:rPr lang="en-US"/>
              <a:t>Click to edit Master title style</a:t>
            </a:r>
          </a:p>
        </p:txBody>
      </p:sp>
      <p:sp>
        <p:nvSpPr>
          <p:cNvPr id="3" name="Subtitle 2"/>
          <p:cNvSpPr>
            <a:spLocks noGrp="1"/>
          </p:cNvSpPr>
          <p:nvPr>
            <p:ph type="subTitle" idx="1"/>
          </p:nvPr>
        </p:nvSpPr>
        <p:spPr>
          <a:xfrm>
            <a:off x="1371612" y="3886200"/>
            <a:ext cx="6400801" cy="1752600"/>
          </a:xfrm>
        </p:spPr>
        <p:txBody>
          <a:bodyPr/>
          <a:lstStyle>
            <a:lvl1pPr marL="0" indent="0" algn="ctr">
              <a:buNone/>
              <a:defRPr/>
            </a:lvl1pPr>
            <a:lvl2pPr marL="456565" indent="0" algn="ctr">
              <a:buNone/>
              <a:defRPr/>
            </a:lvl2pPr>
            <a:lvl3pPr marL="913130" indent="0" algn="ctr">
              <a:buNone/>
              <a:defRPr/>
            </a:lvl3pPr>
            <a:lvl4pPr marL="1369695" indent="0" algn="ctr">
              <a:buNone/>
              <a:defRPr/>
            </a:lvl4pPr>
            <a:lvl5pPr marL="1826260" indent="0" algn="ctr">
              <a:buNone/>
              <a:defRPr/>
            </a:lvl5pPr>
            <a:lvl6pPr marL="2282825" indent="0" algn="ctr">
              <a:buNone/>
              <a:defRPr/>
            </a:lvl6pPr>
            <a:lvl7pPr marL="2739390" indent="0" algn="ctr">
              <a:buNone/>
              <a:defRPr/>
            </a:lvl7pPr>
            <a:lvl8pPr marL="3195955" indent="0" algn="ctr">
              <a:buNone/>
              <a:defRPr/>
            </a:lvl8pPr>
            <a:lvl9pPr marL="3651885"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5987BA12-4A71-499D-8865-16F81B3AFAF0}"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394DFAF5-DF08-4458-A5B2-133A3D21EF6D}"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73C23820-F772-440C-AE21-2A7141B058C6}"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D1D25B26-0830-458C-8E9A-AD99235B01CF}"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565" indent="0">
              <a:buNone/>
              <a:defRPr sz="1800"/>
            </a:lvl2pPr>
            <a:lvl3pPr marL="913130" indent="0">
              <a:buNone/>
              <a:defRPr sz="1600"/>
            </a:lvl3pPr>
            <a:lvl4pPr marL="1369695" indent="0">
              <a:buNone/>
              <a:defRPr sz="1400"/>
            </a:lvl4pPr>
            <a:lvl5pPr marL="1826260" indent="0">
              <a:buNone/>
              <a:defRPr sz="1400"/>
            </a:lvl5pPr>
            <a:lvl6pPr marL="2282825" indent="0">
              <a:buNone/>
              <a:defRPr sz="1400"/>
            </a:lvl6pPr>
            <a:lvl7pPr marL="2739390" indent="0">
              <a:buNone/>
              <a:defRPr sz="1400"/>
            </a:lvl7pPr>
            <a:lvl8pPr marL="3195955" indent="0">
              <a:buNone/>
              <a:defRPr sz="1400"/>
            </a:lvl8pPr>
            <a:lvl9pPr marL="3651885"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C252EE12-CF6A-4088-AED8-B527F45FDB4C}"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D4A39447-901A-4F69-82A8-0FEAAC70FF98}"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48340627-B5AB-45F7-9DA7-7B445A533354}"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C2235ED5-7892-41E9-AE0C-195E3DC613EB}"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188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1" y="1535113"/>
            <a:ext cx="4041775" cy="63976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18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171D70ED-A15F-415B-AA46-449B87353F3B}"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A920A25F-12F5-43F1-91EC-96C8DAFCDABA}"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49A1E2CB-C63D-4D5F-A776-38168857173A}"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A5A5C164-8945-4EEF-B49B-08948DA9784B}"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4BF4B5A1-AF70-4815-9D5D-3D100A47333C}"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89EF3F76-C4F0-4A23-AA46-A1C95E061C27}"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1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14"/>
            <a:ext cx="3008313" cy="4691063"/>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1885"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55D147DD-64F4-4DD6-A0FB-03A1E69A04F5}"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A553F371-CE29-4D00-9819-5F10A64C154F}"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9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9" y="612786"/>
            <a:ext cx="5486400" cy="4114800"/>
          </a:xfrm>
        </p:spPr>
        <p:txBody>
          <a:bodyPr vert="horz" wrap="square" lIns="91304" tIns="45654" rIns="91304" bIns="45654" numCol="1" anchor="t" anchorCtr="0" compatLnSpc="1"/>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188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99" y="5367338"/>
            <a:ext cx="5486400" cy="804862"/>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1885"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BF0C02D3-35ED-4F45-8D64-1B10CDD80A8A}"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B104C5CE-CFB3-4163-B889-747145B4E9C6}"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ADC040D0-62E5-4932-849D-5ED9B880FE43}"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CE9F4FCB-45FE-4159-A864-97EAB97897C0}"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1" y="27469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5F5C45F8-47AB-4C61-99C5-4B92BC8E316B}" type="datetimeFigureOut">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304" tIns="45654" rIns="91304" bIns="45654" numCol="1" anchor="t" anchorCtr="0" compatLnSpc="1"/>
          <a:lstStyle>
            <a:lvl1pPr fontAlgn="auto">
              <a:spcBef>
                <a:spcPts val="0"/>
              </a:spcBef>
              <a:spcAft>
                <a:spcPts val="0"/>
              </a:spcAft>
              <a:defRPr>
                <a:latin typeface="Calibri" panose="020F0502020204030204" pitchFamily="34" charset="0"/>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D056B879-B124-46ED-8033-8DFDFCB4C173}" type="slidenum">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2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3"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8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82"/>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2"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vert="horz" wrap="square" lIns="91440" tIns="45720" rIns="91440" bIns="45720" numCol="1" rtlCol="0" anchor="t" anchorCtr="0" compatLnSpc="1">
            <a:normAutofit/>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7A2612-5BA1-4BDF-BBB3-FB4EE47B49A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lIns="91304" tIns="45654" rIns="91304" bIns="45654" anchor="ctr" anchorCtr="0"/>
          <a:lstStyle/>
          <a:p>
            <a:pPr lvl="0"/>
            <a:r>
              <a:rPr lang="en-US" altLang="en-US" dirty="0"/>
              <a:t>Click to edit Master title style</a:t>
            </a:r>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lIns="91304" tIns="45654" rIns="91304" bIns="45654"/>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304" tIns="45654" rIns="91304" bIns="45654" numCol="1" anchor="t" anchorCtr="0" compatLnSpc="1"/>
          <a:lstStyle>
            <a:lvl1pPr defTabSz="913130" eaLnBrk="1" hangingPunct="1">
              <a:defRPr sz="1400">
                <a:solidFill>
                  <a:srgbClr val="000000"/>
                </a:solidFill>
                <a:latin typeface="Arial" panose="020B0604020202020204" pitchFamily="34" charset="0"/>
              </a:defRPr>
            </a:lvl1pPr>
          </a:lstStyle>
          <a:p>
            <a:pPr marL="0" marR="0" lvl="0" indent="0" algn="l" defTabSz="913130" rtl="0" eaLnBrk="1" fontAlgn="base" latinLnBrk="0" hangingPunct="1">
              <a:lnSpc>
                <a:spcPct val="100000"/>
              </a:lnSpc>
              <a:spcBef>
                <a:spcPct val="0"/>
              </a:spcBef>
              <a:spcAft>
                <a:spcPct val="0"/>
              </a:spcAft>
              <a:buClrTx/>
              <a:buSzTx/>
              <a:buFontTx/>
              <a:buNone/>
              <a:defRPr/>
            </a:pPr>
            <a:fld id="{27F26D34-B525-4907-8785-EF10819634E5}" type="datetimeFigureOut">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9/14/2023</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304" tIns="45654" rIns="91304" bIns="45654" numCol="1" anchor="t" anchorCtr="0" compatLnSpc="1"/>
          <a:lstStyle>
            <a:lvl1pPr algn="ctr" defTabSz="913130" eaLnBrk="1" hangingPunct="1">
              <a:defRPr sz="1400">
                <a:solidFill>
                  <a:srgbClr val="000000"/>
                </a:solidFill>
                <a:latin typeface="Arial" panose="020B0604020202020204" pitchFamily="34" charset="0"/>
              </a:defRPr>
            </a:lvl1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304" tIns="45654" rIns="91304" bIns="45654" numCol="1" anchor="t" anchorCtr="0" compatLnSpc="1"/>
          <a:lstStyle>
            <a:lvl1pPr algn="r" defTabSz="913130" eaLnBrk="1" hangingPunct="1">
              <a:defRPr sz="1400">
                <a:solidFill>
                  <a:srgbClr val="000000"/>
                </a:solidFill>
                <a:latin typeface="Arial" panose="020B0604020202020204" pitchFamily="34" charset="0"/>
              </a:defRPr>
            </a:lvl1pPr>
          </a:lstStyle>
          <a:p>
            <a:pPr marL="0" marR="0" lvl="0" indent="0" algn="r" defTabSz="913130" rtl="0" eaLnBrk="1" fontAlgn="base" latinLnBrk="0" hangingPunct="1">
              <a:lnSpc>
                <a:spcPct val="100000"/>
              </a:lnSpc>
              <a:spcBef>
                <a:spcPct val="0"/>
              </a:spcBef>
              <a:spcAft>
                <a:spcPct val="0"/>
              </a:spcAft>
              <a:buClrTx/>
              <a:buSzTx/>
              <a:buFontTx/>
              <a:buNone/>
              <a:defRPr/>
            </a:pPr>
            <a:fld id="{CFDD9EC1-8197-4915-A3AA-D7C809A41952}"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300">
          <a:solidFill>
            <a:schemeClr val="tx2"/>
          </a:solidFill>
          <a:latin typeface="Arial" panose="020B0604020202020204" pitchFamily="34" charset="0"/>
          <a:cs typeface="Arial" panose="020B0604020202020204" pitchFamily="34" charset="0"/>
        </a:defRPr>
      </a:lvl5pPr>
      <a:lvl6pPr marL="456565" algn="ctr" rtl="0" fontAlgn="base">
        <a:spcBef>
          <a:spcPct val="0"/>
        </a:spcBef>
        <a:spcAft>
          <a:spcPct val="0"/>
        </a:spcAft>
        <a:defRPr sz="4300">
          <a:solidFill>
            <a:schemeClr val="tx2"/>
          </a:solidFill>
          <a:latin typeface="Arial" panose="020B0604020202020204" pitchFamily="34" charset="0"/>
          <a:cs typeface="Arial" panose="020B0604020202020204" pitchFamily="34" charset="0"/>
        </a:defRPr>
      </a:lvl6pPr>
      <a:lvl7pPr marL="913130" algn="ctr" rtl="0" fontAlgn="base">
        <a:spcBef>
          <a:spcPct val="0"/>
        </a:spcBef>
        <a:spcAft>
          <a:spcPct val="0"/>
        </a:spcAft>
        <a:defRPr sz="4300">
          <a:solidFill>
            <a:schemeClr val="tx2"/>
          </a:solidFill>
          <a:latin typeface="Arial" panose="020B0604020202020204" pitchFamily="34" charset="0"/>
          <a:cs typeface="Arial" panose="020B0604020202020204" pitchFamily="34" charset="0"/>
        </a:defRPr>
      </a:lvl7pPr>
      <a:lvl8pPr marL="1369695" algn="ctr" rtl="0" fontAlgn="base">
        <a:spcBef>
          <a:spcPct val="0"/>
        </a:spcBef>
        <a:spcAft>
          <a:spcPct val="0"/>
        </a:spcAft>
        <a:defRPr sz="4300">
          <a:solidFill>
            <a:schemeClr val="tx2"/>
          </a:solidFill>
          <a:latin typeface="Arial" panose="020B0604020202020204" pitchFamily="34" charset="0"/>
          <a:cs typeface="Arial" panose="020B0604020202020204" pitchFamily="34" charset="0"/>
        </a:defRPr>
      </a:lvl8pPr>
      <a:lvl9pPr marL="1826260" algn="ctr" rtl="0" fontAlgn="base">
        <a:spcBef>
          <a:spcPct val="0"/>
        </a:spcBef>
        <a:spcAft>
          <a:spcPct val="0"/>
        </a:spcAft>
        <a:defRPr sz="4300">
          <a:solidFill>
            <a:schemeClr val="tx2"/>
          </a:solidFill>
          <a:latin typeface="Arial" panose="020B0604020202020204" pitchFamily="34" charset="0"/>
          <a:cs typeface="Arial" panose="020B0604020202020204" pitchFamily="34" charset="0"/>
        </a:defRPr>
      </a:lvl9pPr>
    </p:titleStyle>
    <p:bodyStyle>
      <a:lvl1pPr marL="341630" indent="-341630" algn="l" rtl="0" eaLnBrk="0" fontAlgn="base" hangingPunct="0">
        <a:spcBef>
          <a:spcPct val="20000"/>
        </a:spcBef>
        <a:spcAft>
          <a:spcPct val="0"/>
        </a:spcAft>
        <a:buChar char="•"/>
        <a:defRPr sz="3200">
          <a:solidFill>
            <a:schemeClr val="tx1"/>
          </a:solidFill>
          <a:latin typeface="+mn-lt"/>
          <a:ea typeface="+mn-ea"/>
          <a:cs typeface="+mn-cs"/>
        </a:defRPr>
      </a:lvl1pPr>
      <a:lvl2pPr marL="741680" indent="-284480" algn="l" rtl="0" eaLnBrk="0" fontAlgn="base" hangingPunct="0">
        <a:spcBef>
          <a:spcPct val="20000"/>
        </a:spcBef>
        <a:spcAft>
          <a:spcPct val="0"/>
        </a:spcAft>
        <a:buChar char="–"/>
        <a:defRPr sz="2800">
          <a:solidFill>
            <a:schemeClr val="tx1"/>
          </a:solidFill>
          <a:latin typeface="+mn-lt"/>
          <a:cs typeface="+mn-cs"/>
        </a:defRPr>
      </a:lvl2pPr>
      <a:lvl3pPr marL="1139825" indent="-227330" algn="l" rtl="0" eaLnBrk="0" fontAlgn="base" hangingPunct="0">
        <a:spcBef>
          <a:spcPct val="20000"/>
        </a:spcBef>
        <a:spcAft>
          <a:spcPct val="0"/>
        </a:spcAft>
        <a:buChar char="•"/>
        <a:defRPr sz="2400">
          <a:solidFill>
            <a:schemeClr val="tx1"/>
          </a:solidFill>
          <a:latin typeface="+mn-lt"/>
          <a:cs typeface="+mn-cs"/>
        </a:defRPr>
      </a:lvl3pPr>
      <a:lvl4pPr marL="1597025" indent="-227330" algn="l" rtl="0" eaLnBrk="0" fontAlgn="base" hangingPunct="0">
        <a:spcBef>
          <a:spcPct val="20000"/>
        </a:spcBef>
        <a:spcAft>
          <a:spcPct val="0"/>
        </a:spcAft>
        <a:buChar char="–"/>
        <a:defRPr sz="2000">
          <a:solidFill>
            <a:schemeClr val="tx1"/>
          </a:solidFill>
          <a:latin typeface="+mn-lt"/>
          <a:cs typeface="+mn-cs"/>
        </a:defRPr>
      </a:lvl4pPr>
      <a:lvl5pPr marL="2054225" indent="-227330" algn="l" rtl="0" eaLnBrk="0" fontAlgn="base" hangingPunct="0">
        <a:spcBef>
          <a:spcPct val="20000"/>
        </a:spcBef>
        <a:spcAft>
          <a:spcPct val="0"/>
        </a:spcAft>
        <a:buChar char="»"/>
        <a:defRPr sz="2000">
          <a:solidFill>
            <a:schemeClr val="tx1"/>
          </a:solidFill>
          <a:latin typeface="+mn-lt"/>
          <a:cs typeface="+mn-cs"/>
        </a:defRPr>
      </a:lvl5pPr>
      <a:lvl6pPr marL="2510790" indent="-227965" algn="l" rtl="0" fontAlgn="base">
        <a:spcBef>
          <a:spcPct val="20000"/>
        </a:spcBef>
        <a:spcAft>
          <a:spcPct val="0"/>
        </a:spcAft>
        <a:buChar char="»"/>
        <a:defRPr sz="2000">
          <a:solidFill>
            <a:schemeClr val="tx1"/>
          </a:solidFill>
          <a:latin typeface="+mn-lt"/>
          <a:cs typeface="+mn-cs"/>
        </a:defRPr>
      </a:lvl6pPr>
      <a:lvl7pPr marL="2967355" indent="-227965" algn="l" rtl="0" fontAlgn="base">
        <a:spcBef>
          <a:spcPct val="20000"/>
        </a:spcBef>
        <a:spcAft>
          <a:spcPct val="0"/>
        </a:spcAft>
        <a:buChar char="»"/>
        <a:defRPr sz="2000">
          <a:solidFill>
            <a:schemeClr val="tx1"/>
          </a:solidFill>
          <a:latin typeface="+mn-lt"/>
          <a:cs typeface="+mn-cs"/>
        </a:defRPr>
      </a:lvl7pPr>
      <a:lvl8pPr marL="3423920" indent="-227965" algn="l" rtl="0" fontAlgn="base">
        <a:spcBef>
          <a:spcPct val="20000"/>
        </a:spcBef>
        <a:spcAft>
          <a:spcPct val="0"/>
        </a:spcAft>
        <a:buChar char="»"/>
        <a:defRPr sz="2000">
          <a:solidFill>
            <a:schemeClr val="tx1"/>
          </a:solidFill>
          <a:latin typeface="+mn-lt"/>
          <a:cs typeface="+mn-cs"/>
        </a:defRPr>
      </a:lvl8pPr>
      <a:lvl9pPr marL="3880485" indent="-22796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1885" algn="l" defTabSz="913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628650" y="365125"/>
            <a:ext cx="7886700" cy="1325563"/>
          </a:xfrm>
          <a:prstGeom prst="rect">
            <a:avLst/>
          </a:prstGeom>
          <a:noFill/>
          <a:ln w="9525">
            <a:noFill/>
          </a:ln>
        </p:spPr>
        <p:txBody>
          <a:bodyPr anchor="ctr" anchorCtr="0"/>
          <a:lstStyle/>
          <a:p>
            <a:pPr lvl="0"/>
            <a:r>
              <a:rPr lang="en-US" altLang="en-US" dirty="0"/>
              <a:t>Click to edit Master title style</a:t>
            </a:r>
          </a:p>
        </p:txBody>
      </p:sp>
      <p:sp>
        <p:nvSpPr>
          <p:cNvPr id="3075" name="Text Placeholder 2"/>
          <p:cNvSpPr>
            <a:spLocks noGrp="1"/>
          </p:cNvSpPr>
          <p:nvPr>
            <p:ph type="body" idx="1"/>
          </p:nvPr>
        </p:nvSpPr>
        <p:spPr>
          <a:xfrm>
            <a:off x="628650" y="1825625"/>
            <a:ext cx="78867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6658B50-E1AE-4300-8C87-825E58D3E833}" type="datetimeFigureOut">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004A6-90B5-451D-B1BC-F1701B90C525}" type="slidenum">
              <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9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228600" y="182563"/>
            <a:ext cx="4114800" cy="762000"/>
          </a:xfrm>
          <a:prstGeom prst="rect">
            <a:avLst/>
          </a:prstGeom>
          <a:noFill/>
          <a:ln w="9525">
            <a:noFill/>
          </a:ln>
        </p:spPr>
        <p:txBody>
          <a:bodyPr anchor="ctr" anchorCtr="0"/>
          <a:lstStyle/>
          <a:p>
            <a:pPr lvl="0"/>
            <a:r>
              <a:rPr lang="en-US" altLang="en-US" dirty="0"/>
              <a:t>Click to edit Master title style</a:t>
            </a:r>
          </a:p>
        </p:txBody>
      </p:sp>
      <p:sp>
        <p:nvSpPr>
          <p:cNvPr id="4099" name="Text Placeholder 2"/>
          <p:cNvSpPr>
            <a:spLocks noGrp="1"/>
          </p:cNvSpPr>
          <p:nvPr>
            <p:ph type="body" idx="1"/>
          </p:nvPr>
        </p:nvSpPr>
        <p:spPr>
          <a:xfrm>
            <a:off x="228600" y="1066800"/>
            <a:ext cx="4114800" cy="30178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28600" y="4237038"/>
            <a:ext cx="1066800" cy="244475"/>
          </a:xfrm>
          <a:prstGeom prst="rect">
            <a:avLst/>
          </a:prstGeom>
        </p:spPr>
        <p:txBody>
          <a:bodyPr vert="horz" lIns="91440" tIns="45720" rIns="91440" bIns="45720" rtlCol="0" anchor="ctr"/>
          <a:lstStyle>
            <a:lvl1pPr algn="l" eaLnBrk="1" hangingPunct="1">
              <a:defRPr sz="6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D30AE3A-7F91-42A6-8D42-1473096F079C}" type="datetimeFigureOut">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9/14/2023</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5" name="Footer Placeholder 4"/>
          <p:cNvSpPr>
            <a:spLocks noGrp="1"/>
          </p:cNvSpPr>
          <p:nvPr>
            <p:ph type="ftr" sz="quarter" idx="3"/>
          </p:nvPr>
        </p:nvSpPr>
        <p:spPr>
          <a:xfrm>
            <a:off x="1562100" y="4237038"/>
            <a:ext cx="1447800" cy="244475"/>
          </a:xfrm>
          <a:prstGeom prst="rect">
            <a:avLst/>
          </a:prstGeom>
        </p:spPr>
        <p:txBody>
          <a:bodyPr vert="horz" lIns="91440" tIns="45720" rIns="91440" bIns="45720" rtlCol="0" anchor="ctr"/>
          <a:lstStyle>
            <a:lvl1pPr algn="ctr" eaLnBrk="1" hangingPunct="1">
              <a:defRPr sz="6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
        <p:nvSpPr>
          <p:cNvPr id="6" name="Slide Number Placeholder 5"/>
          <p:cNvSpPr>
            <a:spLocks noGrp="1"/>
          </p:cNvSpPr>
          <p:nvPr>
            <p:ph type="sldNum" sz="quarter" idx="4"/>
          </p:nvPr>
        </p:nvSpPr>
        <p:spPr>
          <a:xfrm>
            <a:off x="3276600" y="4237038"/>
            <a:ext cx="1066800" cy="244475"/>
          </a:xfrm>
          <a:prstGeom prst="rect">
            <a:avLst/>
          </a:prstGeom>
        </p:spPr>
        <p:txBody>
          <a:bodyPr vert="horz" lIns="91440" tIns="45720" rIns="91440" bIns="45720" rtlCol="0" anchor="ctr"/>
          <a:lstStyle>
            <a:lvl1pPr algn="r" eaLnBrk="1" hangingPunct="1">
              <a:defRPr sz="6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6D02406-AA18-4C53-8144-57996388531A}" type="slidenum">
              <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rPr>
              <a:t>‹#›</a:t>
            </a:fld>
            <a:endParaRPr kumimoji="0" lang="en-US" sz="600" b="0" i="0" u="none" strike="noStrike" kern="1200" cap="none" spc="0" normalizeH="0" baseline="0" noProof="0">
              <a:ln>
                <a:noFill/>
              </a:ln>
              <a:solidFill>
                <a:schemeClr val="tx1">
                  <a:tint val="75000"/>
                </a:schemeClr>
              </a:solidFill>
              <a:effectLst/>
              <a:uLnTx/>
              <a:uFillTx/>
              <a:latin typeface=".VnAvant"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defTabSz="457200" rtl="0" eaLnBrk="0" fontAlgn="base" hangingPunct="0">
        <a:spcBef>
          <a:spcPct val="0"/>
        </a:spcBef>
        <a:spcAft>
          <a:spcPct val="0"/>
        </a:spcAft>
        <a:defRPr sz="2200" kern="1200">
          <a:solidFill>
            <a:schemeClr val="tx1"/>
          </a:solidFill>
          <a:latin typeface="+mj-lt"/>
          <a:ea typeface="+mj-ea"/>
          <a:cs typeface="+mj-cs"/>
        </a:defRPr>
      </a:lvl1pPr>
      <a:lvl2pPr algn="ctr" defTabSz="457200" rtl="0" eaLnBrk="0" fontAlgn="base" hangingPunct="0">
        <a:spcBef>
          <a:spcPct val="0"/>
        </a:spcBef>
        <a:spcAft>
          <a:spcPct val="0"/>
        </a:spcAft>
        <a:defRPr sz="2200">
          <a:solidFill>
            <a:schemeClr val="tx1"/>
          </a:solidFill>
          <a:latin typeface="Calibri" panose="020F0502020204030204" pitchFamily="34" charset="0"/>
        </a:defRPr>
      </a:lvl2pPr>
      <a:lvl3pPr algn="ctr" defTabSz="457200" rtl="0" eaLnBrk="0" fontAlgn="base" hangingPunct="0">
        <a:spcBef>
          <a:spcPct val="0"/>
        </a:spcBef>
        <a:spcAft>
          <a:spcPct val="0"/>
        </a:spcAft>
        <a:defRPr sz="2200">
          <a:solidFill>
            <a:schemeClr val="tx1"/>
          </a:solidFill>
          <a:latin typeface="Calibri" panose="020F0502020204030204" pitchFamily="34" charset="0"/>
        </a:defRPr>
      </a:lvl3pPr>
      <a:lvl4pPr algn="ctr" defTabSz="457200" rtl="0" eaLnBrk="0" fontAlgn="base" hangingPunct="0">
        <a:spcBef>
          <a:spcPct val="0"/>
        </a:spcBef>
        <a:spcAft>
          <a:spcPct val="0"/>
        </a:spcAft>
        <a:defRPr sz="2200">
          <a:solidFill>
            <a:schemeClr val="tx1"/>
          </a:solidFill>
          <a:latin typeface="Calibri" panose="020F0502020204030204" pitchFamily="34" charset="0"/>
        </a:defRPr>
      </a:lvl4pPr>
      <a:lvl5pPr algn="ctr" defTabSz="4572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457200" rtl="0" fontAlgn="base">
        <a:spcBef>
          <a:spcPct val="0"/>
        </a:spcBef>
        <a:spcAft>
          <a:spcPct val="0"/>
        </a:spcAft>
        <a:defRPr sz="2200">
          <a:solidFill>
            <a:schemeClr val="tx1"/>
          </a:solidFill>
          <a:latin typeface="Calibri" panose="020F0502020204030204" pitchFamily="34" charset="0"/>
        </a:defRPr>
      </a:lvl6pPr>
      <a:lvl7pPr marL="914400" algn="ctr" defTabSz="457200" rtl="0" fontAlgn="base">
        <a:spcBef>
          <a:spcPct val="0"/>
        </a:spcBef>
        <a:spcAft>
          <a:spcPct val="0"/>
        </a:spcAft>
        <a:defRPr sz="2200">
          <a:solidFill>
            <a:schemeClr val="tx1"/>
          </a:solidFill>
          <a:latin typeface="Calibri" panose="020F0502020204030204" pitchFamily="34" charset="0"/>
        </a:defRPr>
      </a:lvl7pPr>
      <a:lvl8pPr marL="1371600" algn="ctr" defTabSz="457200" rtl="0" fontAlgn="base">
        <a:spcBef>
          <a:spcPct val="0"/>
        </a:spcBef>
        <a:spcAft>
          <a:spcPct val="0"/>
        </a:spcAft>
        <a:defRPr sz="2200">
          <a:solidFill>
            <a:schemeClr val="tx1"/>
          </a:solidFill>
          <a:latin typeface="Calibri" panose="020F0502020204030204" pitchFamily="34" charset="0"/>
        </a:defRPr>
      </a:lvl8pPr>
      <a:lvl9pPr marL="1828800" algn="ctr" defTabSz="4572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1.xml"/><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1.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4.jpeg"/><Relationship Id="rId1" Type="http://schemas.openxmlformats.org/officeDocument/2006/relationships/slideLayout" Target="../slideLayouts/slideLayout41.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1.xml"/><Relationship Id="rId5" Type="http://schemas.openxmlformats.org/officeDocument/2006/relationships/image" Target="../media/image33.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41.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1.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 descr="图片包含 文字&#10;&#10;已生成极高可信度的说明"/>
          <p:cNvPicPr>
            <a:picLocks noChangeAspect="1"/>
          </p:cNvPicPr>
          <p:nvPr/>
        </p:nvPicPr>
        <p:blipFill>
          <a:blip r:embed="rId3"/>
          <a:stretch>
            <a:fillRect/>
          </a:stretch>
        </p:blipFill>
        <p:spPr>
          <a:xfrm>
            <a:off x="0" y="0"/>
            <a:ext cx="9226550" cy="6858000"/>
          </a:xfrm>
          <a:prstGeom prst="rect">
            <a:avLst/>
          </a:prstGeom>
          <a:noFill/>
          <a:ln w="9525">
            <a:noFill/>
          </a:ln>
        </p:spPr>
      </p:pic>
      <p:sp>
        <p:nvSpPr>
          <p:cNvPr id="12" name="TextBox 10"/>
          <p:cNvSpPr txBox="1"/>
          <p:nvPr/>
        </p:nvSpPr>
        <p:spPr>
          <a:xfrm>
            <a:off x="1477963" y="2230438"/>
            <a:ext cx="6983413" cy="1846263"/>
          </a:xfrm>
          <a:prstGeom prst="rect">
            <a:avLst/>
          </a:prstGeom>
        </p:spPr>
        <p:txBody>
          <a:bodyPr wrap="square" lIns="0" tIns="0" rIns="0" bIns="0">
            <a:spAutoFit/>
          </a:bodyPr>
          <a:lstStyle/>
          <a:p>
            <a:pPr marR="0" algn="ctr" defTabSz="685800" eaLnBrk="1" hangingPunct="1">
              <a:lnSpc>
                <a:spcPct val="150000"/>
              </a:lnSpc>
              <a:buClrTx/>
              <a:buSzTx/>
              <a:buFontTx/>
              <a:buNone/>
              <a:defRPr/>
            </a:pPr>
            <a:r>
              <a:rPr kumimoji="0" lang="en-GB" altLang="en-US" sz="4000" b="1" kern="1200" cap="none" spc="563" normalizeH="0" baseline="0" noProof="0" dirty="0">
                <a:solidFill>
                  <a:srgbClr val="0070C0"/>
                </a:solidFill>
                <a:effectLst>
                  <a:outerShdw blurRad="38100" dist="19050" dir="2700000" algn="tl" rotWithShape="0">
                    <a:prstClr val="black">
                      <a:alpha val="40000"/>
                    </a:prstClr>
                  </a:outerShdw>
                </a:effectLst>
                <a:latin typeface=".VnAvant" pitchFamily="34" charset="0"/>
                <a:ea typeface="+mn-ea"/>
                <a:cs typeface="+mn-cs"/>
              </a:rPr>
              <a:t>An </a:t>
            </a:r>
            <a:r>
              <a:rPr kumimoji="0" lang="en-GB" altLang="en-US" sz="4000" b="1" kern="1200" cap="none" spc="563" normalizeH="0" baseline="0" noProof="0" dirty="0" err="1">
                <a:solidFill>
                  <a:srgbClr val="0070C0"/>
                </a:solidFill>
                <a:effectLst>
                  <a:outerShdw blurRad="38100" dist="19050" dir="2700000" algn="tl" rotWithShape="0">
                    <a:prstClr val="black">
                      <a:alpha val="40000"/>
                    </a:prstClr>
                  </a:outerShdw>
                </a:effectLst>
                <a:latin typeface=".VnAvant" pitchFamily="34" charset="0"/>
                <a:ea typeface="+mn-ea"/>
                <a:cs typeface="+mn-cs"/>
              </a:rPr>
              <a:t>toàn</a:t>
            </a:r>
            <a:r>
              <a:rPr kumimoji="0" lang="en-GB" altLang="en-US" sz="4000" b="1" kern="1200" cap="none" spc="563" normalizeH="0" baseline="0" noProof="0" dirty="0">
                <a:solidFill>
                  <a:srgbClr val="0070C0"/>
                </a:solidFill>
                <a:effectLst>
                  <a:outerShdw blurRad="38100" dist="19050" dir="2700000" algn="tl" rotWithShape="0">
                    <a:prstClr val="black">
                      <a:alpha val="40000"/>
                    </a:prstClr>
                  </a:outerShdw>
                </a:effectLst>
                <a:latin typeface=".VnAvant" pitchFamily="34" charset="0"/>
                <a:ea typeface="+mn-ea"/>
                <a:cs typeface="+mn-cs"/>
              </a:rPr>
              <a:t> </a:t>
            </a:r>
            <a:r>
              <a:rPr kumimoji="0" lang="en-GB" altLang="en-US" sz="4000" b="1" kern="1200" cap="none" spc="563" normalizeH="0" baseline="0" noProof="0" dirty="0" err="1">
                <a:solidFill>
                  <a:srgbClr val="0070C0"/>
                </a:solidFill>
                <a:effectLst>
                  <a:outerShdw blurRad="38100" dist="19050" dir="2700000" algn="tl" rotWithShape="0">
                    <a:prstClr val="black">
                      <a:alpha val="40000"/>
                    </a:prstClr>
                  </a:outerShdw>
                </a:effectLst>
                <a:latin typeface=".VnAvant" pitchFamily="34" charset="0"/>
                <a:ea typeface="+mn-ea"/>
                <a:cs typeface="+mn-cs"/>
              </a:rPr>
              <a:t>giao</a:t>
            </a:r>
            <a:r>
              <a:rPr kumimoji="0" lang="en-GB" altLang="en-US" sz="4000" b="1" kern="1200" cap="none" spc="563" normalizeH="0" baseline="0" noProof="0" dirty="0">
                <a:solidFill>
                  <a:srgbClr val="0070C0"/>
                </a:solidFill>
                <a:effectLst>
                  <a:outerShdw blurRad="38100" dist="19050" dir="2700000" algn="tl" rotWithShape="0">
                    <a:prstClr val="black">
                      <a:alpha val="40000"/>
                    </a:prstClr>
                  </a:outerShdw>
                </a:effectLst>
                <a:latin typeface=".VnAvant" pitchFamily="34" charset="0"/>
                <a:ea typeface="+mn-ea"/>
                <a:cs typeface="+mn-cs"/>
              </a:rPr>
              <a:t> </a:t>
            </a:r>
            <a:r>
              <a:rPr kumimoji="0" lang="en-GB" altLang="en-US" sz="4000" b="1" kern="1200" cap="none" spc="563" normalizeH="0" baseline="0" noProof="0" dirty="0" err="1">
                <a:solidFill>
                  <a:srgbClr val="0070C0"/>
                </a:solidFill>
                <a:effectLst>
                  <a:outerShdw blurRad="38100" dist="19050" dir="2700000" algn="tl" rotWithShape="0">
                    <a:prstClr val="black">
                      <a:alpha val="40000"/>
                    </a:prstClr>
                  </a:outerShdw>
                </a:effectLst>
                <a:latin typeface=".VnAvant" pitchFamily="34" charset="0"/>
                <a:ea typeface="+mn-ea"/>
                <a:cs typeface="+mn-cs"/>
              </a:rPr>
              <a:t>thông</a:t>
            </a:r>
            <a:endParaRPr kumimoji="0" lang="en-GB" altLang="en-US" sz="4000" b="1" kern="1200" cap="none" spc="563" normalizeH="0" baseline="0" noProof="0" dirty="0">
              <a:solidFill>
                <a:srgbClr val="0070C0"/>
              </a:solidFill>
              <a:effectLst>
                <a:outerShdw blurRad="38100" dist="19050" dir="2700000" algn="tl" rotWithShape="0">
                  <a:prstClr val="black">
                    <a:alpha val="40000"/>
                  </a:prstClr>
                </a:outerShdw>
              </a:effectLst>
              <a:latin typeface=".VnAvant" pitchFamily="34" charset="0"/>
              <a:ea typeface="+mn-ea"/>
              <a:cs typeface="+mn-cs"/>
            </a:endParaRPr>
          </a:p>
          <a:p>
            <a:pPr marR="0" algn="ctr" defTabSz="685800" eaLnBrk="1" hangingPunct="1">
              <a:lnSpc>
                <a:spcPct val="150000"/>
              </a:lnSpc>
              <a:buClrTx/>
              <a:buSzTx/>
              <a:buFontTx/>
              <a:buNone/>
              <a:defRPr/>
            </a:pPr>
            <a:r>
              <a:rPr kumimoji="0" lang="en-GB" altLang="en-US" sz="4000" b="1" kern="1200" cap="none" spc="563" normalizeH="0" baseline="0" noProof="0" dirty="0" err="1">
                <a:solidFill>
                  <a:srgbClr val="3FA61A"/>
                </a:solidFill>
                <a:effectLst>
                  <a:outerShdw blurRad="38100" dist="19050" dir="2700000" algn="tl" rotWithShape="0">
                    <a:prstClr val="black">
                      <a:alpha val="40000"/>
                    </a:prstClr>
                  </a:outerShdw>
                </a:effectLst>
                <a:latin typeface=".VnAvant" pitchFamily="34" charset="0"/>
                <a:ea typeface="+mn-ea"/>
                <a:cs typeface="+mn-cs"/>
              </a:rPr>
              <a:t>Lớp</a:t>
            </a:r>
            <a:r>
              <a:rPr kumimoji="0" lang="en-GB" altLang="en-US" sz="4000" b="1" kern="1200" cap="none" spc="563" normalizeH="0" baseline="0" noProof="0" dirty="0">
                <a:solidFill>
                  <a:srgbClr val="3FA61A"/>
                </a:solidFill>
                <a:effectLst>
                  <a:outerShdw blurRad="38100" dist="19050" dir="2700000" algn="tl" rotWithShape="0">
                    <a:prstClr val="black">
                      <a:alpha val="40000"/>
                    </a:prstClr>
                  </a:outerShdw>
                </a:effectLst>
                <a:latin typeface=".VnAvant" pitchFamily="34" charset="0"/>
                <a:ea typeface="+mn-ea"/>
                <a:cs typeface="+mn-cs"/>
              </a:rPr>
              <a:t> 3</a:t>
            </a:r>
          </a:p>
        </p:txBody>
      </p:sp>
    </p:spTree>
    <p:custDataLst>
      <p:tags r:id="rId1"/>
    </p:custDataLst>
  </p:cSld>
  <p:clrMapOvr>
    <a:masterClrMapping/>
  </p:clrMapOvr>
  <p:transition spd="med"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5"/>
          <p:cNvSpPr txBox="1"/>
          <p:nvPr/>
        </p:nvSpPr>
        <p:spPr>
          <a:xfrm>
            <a:off x="207963" y="192088"/>
            <a:ext cx="5135562" cy="584200"/>
          </a:xfrm>
          <a:prstGeom prst="rect">
            <a:avLst/>
          </a:prstGeom>
          <a:solidFill>
            <a:srgbClr val="FFFF00"/>
          </a:solidFill>
          <a:ln w="9525">
            <a:noFill/>
          </a:ln>
        </p:spPr>
        <p:txBody>
          <a:bodyPr>
            <a:spAutoFit/>
          </a:bodyPr>
          <a:lstStyle/>
          <a:p>
            <a:pPr eaLnBrk="1" hangingPunct="1"/>
            <a:r>
              <a:rPr lang="en-US" altLang="en-US" sz="3200" b="1" dirty="0">
                <a:solidFill>
                  <a:srgbClr val="FF0000"/>
                </a:solidFill>
                <a:latin typeface="Times New Roman" panose="02020603050405020304" pitchFamily="18" charset="0"/>
              </a:rPr>
              <a:t>3. Nhóm biển báo hiệu lệnh</a:t>
            </a:r>
          </a:p>
        </p:txBody>
      </p:sp>
      <p:pic>
        <p:nvPicPr>
          <p:cNvPr id="26627" name="Picture 2" descr="Các xe chỉ được rẽ phải"/>
          <p:cNvPicPr>
            <a:picLocks noChangeAspect="1"/>
          </p:cNvPicPr>
          <p:nvPr/>
        </p:nvPicPr>
        <p:blipFill>
          <a:blip r:embed="rId2"/>
          <a:stretch>
            <a:fillRect/>
          </a:stretch>
        </p:blipFill>
        <p:spPr>
          <a:xfrm>
            <a:off x="1041400" y="4022725"/>
            <a:ext cx="2030413" cy="1828800"/>
          </a:xfrm>
          <a:prstGeom prst="rect">
            <a:avLst/>
          </a:prstGeom>
          <a:noFill/>
          <a:ln w="9525">
            <a:noFill/>
          </a:ln>
        </p:spPr>
      </p:pic>
      <p:pic>
        <p:nvPicPr>
          <p:cNvPr id="26628" name="Picture 4" descr="Các xe chỉ được rẽ trái"/>
          <p:cNvPicPr>
            <a:picLocks noChangeAspect="1"/>
          </p:cNvPicPr>
          <p:nvPr/>
        </p:nvPicPr>
        <p:blipFill>
          <a:blip r:embed="rId3"/>
          <a:stretch>
            <a:fillRect/>
          </a:stretch>
        </p:blipFill>
        <p:spPr>
          <a:xfrm>
            <a:off x="5343525" y="4022725"/>
            <a:ext cx="2133600" cy="1917700"/>
          </a:xfrm>
          <a:prstGeom prst="rect">
            <a:avLst/>
          </a:prstGeom>
          <a:noFill/>
          <a:ln w="9525">
            <a:noFill/>
          </a:ln>
        </p:spPr>
      </p:pic>
      <p:pic>
        <p:nvPicPr>
          <p:cNvPr id="26629" name="Picture 6" descr="Các xe chỉ được đi thẳng và rẽ trái"/>
          <p:cNvPicPr>
            <a:picLocks noChangeAspect="1"/>
          </p:cNvPicPr>
          <p:nvPr/>
        </p:nvPicPr>
        <p:blipFill>
          <a:blip r:embed="rId4"/>
          <a:stretch>
            <a:fillRect/>
          </a:stretch>
        </p:blipFill>
        <p:spPr>
          <a:xfrm>
            <a:off x="1192213" y="990600"/>
            <a:ext cx="1933575" cy="1873250"/>
          </a:xfrm>
          <a:prstGeom prst="rect">
            <a:avLst/>
          </a:prstGeom>
          <a:noFill/>
          <a:ln w="9525">
            <a:noFill/>
          </a:ln>
        </p:spPr>
      </p:pic>
      <p:pic>
        <p:nvPicPr>
          <p:cNvPr id="26630" name="Picture 8" descr="Các xe chỉ được rẽ trái và rẽ phải"/>
          <p:cNvPicPr>
            <a:picLocks noChangeAspect="1"/>
          </p:cNvPicPr>
          <p:nvPr/>
        </p:nvPicPr>
        <p:blipFill>
          <a:blip r:embed="rId5"/>
          <a:stretch>
            <a:fillRect/>
          </a:stretch>
        </p:blipFill>
        <p:spPr>
          <a:xfrm>
            <a:off x="5715000" y="990600"/>
            <a:ext cx="2189163" cy="1897063"/>
          </a:xfrm>
          <a:prstGeom prst="rect">
            <a:avLst/>
          </a:prstGeom>
          <a:noFill/>
          <a:ln w="9525">
            <a:noFill/>
          </a:ln>
        </p:spPr>
      </p:pic>
      <p:sp>
        <p:nvSpPr>
          <p:cNvPr id="8" name="Rectangle 15"/>
          <p:cNvSpPr/>
          <p:nvPr/>
        </p:nvSpPr>
        <p:spPr>
          <a:xfrm>
            <a:off x="203200" y="2967038"/>
            <a:ext cx="3911600" cy="842962"/>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Các xe chỉ được đi thẳng,</a:t>
            </a:r>
          </a:p>
          <a:p>
            <a:pPr algn="ctr" eaLnBrk="1" hangingPunct="1"/>
            <a:r>
              <a:rPr lang="en-US" altLang="en-US" b="1" dirty="0">
                <a:latin typeface="Times New Roman" panose="02020603050405020304" pitchFamily="18" charset="0"/>
                <a:cs typeface="Times New Roman" panose="02020603050405020304" pitchFamily="18" charset="0"/>
              </a:rPr>
              <a:t> rẽ trái</a:t>
            </a:r>
            <a:endParaRPr lang="en-US" altLang="en-US" b="1" dirty="0">
              <a:latin typeface="Times New Roman" panose="02020603050405020304" pitchFamily="18" charset="0"/>
              <a:ea typeface="Times New Roman" panose="02020603050405020304" pitchFamily="18" charset="0"/>
            </a:endParaRPr>
          </a:p>
        </p:txBody>
      </p:sp>
      <p:sp>
        <p:nvSpPr>
          <p:cNvPr id="11" name="Rectangle 15"/>
          <p:cNvSpPr/>
          <p:nvPr/>
        </p:nvSpPr>
        <p:spPr>
          <a:xfrm>
            <a:off x="5105400" y="2967038"/>
            <a:ext cx="3606800" cy="842962"/>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Các xe chỉ được rẽ trái, </a:t>
            </a:r>
          </a:p>
          <a:p>
            <a:pPr algn="ctr" eaLnBrk="1" hangingPunct="1"/>
            <a:r>
              <a:rPr lang="en-US" altLang="en-US" b="1" dirty="0">
                <a:latin typeface="Times New Roman" panose="02020603050405020304" pitchFamily="18" charset="0"/>
                <a:cs typeface="Times New Roman" panose="02020603050405020304" pitchFamily="18" charset="0"/>
              </a:rPr>
              <a:t>rẽ phải</a:t>
            </a:r>
            <a:endParaRPr lang="en-US" altLang="en-US" b="1" dirty="0">
              <a:latin typeface="Times New Roman" panose="02020603050405020304" pitchFamily="18" charset="0"/>
              <a:ea typeface="Times New Roman" panose="02020603050405020304" pitchFamily="18" charset="0"/>
            </a:endParaRPr>
          </a:p>
        </p:txBody>
      </p:sp>
      <p:sp>
        <p:nvSpPr>
          <p:cNvPr id="12" name="Rectangle 15"/>
          <p:cNvSpPr/>
          <p:nvPr/>
        </p:nvSpPr>
        <p:spPr>
          <a:xfrm>
            <a:off x="5105400" y="5851525"/>
            <a:ext cx="2798763" cy="842963"/>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Các xe chỉ được</a:t>
            </a:r>
          </a:p>
          <a:p>
            <a:pPr algn="ctr" eaLnBrk="1" hangingPunct="1"/>
            <a:r>
              <a:rPr lang="en-US" altLang="en-US" b="1" dirty="0">
                <a:latin typeface="Times New Roman" panose="02020603050405020304" pitchFamily="18" charset="0"/>
                <a:cs typeface="Times New Roman" panose="02020603050405020304" pitchFamily="18" charset="0"/>
              </a:rPr>
              <a:t> rẽ trái</a:t>
            </a:r>
            <a:endParaRPr lang="en-US" altLang="en-US" b="1" dirty="0">
              <a:latin typeface="Times New Roman" panose="02020603050405020304" pitchFamily="18" charset="0"/>
              <a:ea typeface="Times New Roman" panose="02020603050405020304" pitchFamily="18" charset="0"/>
            </a:endParaRPr>
          </a:p>
        </p:txBody>
      </p:sp>
      <p:sp>
        <p:nvSpPr>
          <p:cNvPr id="13" name="Rectangle 15"/>
          <p:cNvSpPr/>
          <p:nvPr/>
        </p:nvSpPr>
        <p:spPr>
          <a:xfrm>
            <a:off x="681038" y="5951538"/>
            <a:ext cx="2751137" cy="84455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Các xe chỉ được </a:t>
            </a:r>
          </a:p>
          <a:p>
            <a:pPr algn="ctr" eaLnBrk="1" hangingPunct="1"/>
            <a:r>
              <a:rPr lang="en-US" altLang="en-US" b="1" dirty="0">
                <a:latin typeface="Times New Roman" panose="02020603050405020304" pitchFamily="18" charset="0"/>
                <a:cs typeface="Times New Roman" panose="02020603050405020304" pitchFamily="18" charset="0"/>
              </a:rPr>
              <a:t>rẽ phải</a:t>
            </a:r>
            <a:endParaRPr lang="en-US" altLang="en-US"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5"/>
          <p:cNvSpPr txBox="1"/>
          <p:nvPr/>
        </p:nvSpPr>
        <p:spPr>
          <a:xfrm>
            <a:off x="203200" y="198438"/>
            <a:ext cx="4749800" cy="584200"/>
          </a:xfrm>
          <a:prstGeom prst="rect">
            <a:avLst/>
          </a:prstGeom>
          <a:solidFill>
            <a:srgbClr val="FFFF00"/>
          </a:solidFill>
          <a:ln w="9525">
            <a:noFill/>
          </a:ln>
        </p:spPr>
        <p:txBody>
          <a:bodyPr>
            <a:spAutoFit/>
          </a:bodyPr>
          <a:lstStyle/>
          <a:p>
            <a:pPr eaLnBrk="1" hangingPunct="1"/>
            <a:r>
              <a:rPr lang="en-US" altLang="en-US" sz="3200" b="1" dirty="0">
                <a:solidFill>
                  <a:srgbClr val="FF0000"/>
                </a:solidFill>
                <a:latin typeface="Times New Roman" panose="02020603050405020304" pitchFamily="18" charset="0"/>
              </a:rPr>
              <a:t>4. Nhóm biển báo chỉ dẫn</a:t>
            </a:r>
          </a:p>
        </p:txBody>
      </p:sp>
      <p:pic>
        <p:nvPicPr>
          <p:cNvPr id="27651" name="Picture 2" descr="Nơi đỗ xe"/>
          <p:cNvPicPr>
            <a:picLocks noChangeAspect="1"/>
          </p:cNvPicPr>
          <p:nvPr/>
        </p:nvPicPr>
        <p:blipFill>
          <a:blip r:embed="rId2"/>
          <a:stretch>
            <a:fillRect/>
          </a:stretch>
        </p:blipFill>
        <p:spPr>
          <a:xfrm>
            <a:off x="609600" y="4254500"/>
            <a:ext cx="2438400" cy="1852613"/>
          </a:xfrm>
          <a:prstGeom prst="rect">
            <a:avLst/>
          </a:prstGeom>
          <a:noFill/>
          <a:ln w="9525">
            <a:noFill/>
          </a:ln>
        </p:spPr>
      </p:pic>
      <p:pic>
        <p:nvPicPr>
          <p:cNvPr id="27652" name="Picture 4" descr="Biển báo phần đường cho người tàn tật"/>
          <p:cNvPicPr>
            <a:picLocks noChangeAspect="1"/>
          </p:cNvPicPr>
          <p:nvPr/>
        </p:nvPicPr>
        <p:blipFill>
          <a:blip r:embed="rId3"/>
          <a:stretch>
            <a:fillRect/>
          </a:stretch>
        </p:blipFill>
        <p:spPr>
          <a:xfrm>
            <a:off x="609600" y="808038"/>
            <a:ext cx="2514600" cy="2316162"/>
          </a:xfrm>
          <a:prstGeom prst="rect">
            <a:avLst/>
          </a:prstGeom>
          <a:noFill/>
          <a:ln w="9525">
            <a:noFill/>
          </a:ln>
        </p:spPr>
      </p:pic>
      <p:pic>
        <p:nvPicPr>
          <p:cNvPr id="27653" name="Picture 6" descr="Biển chỉ dẫn 424c"/>
          <p:cNvPicPr>
            <a:picLocks noChangeAspect="1"/>
          </p:cNvPicPr>
          <p:nvPr/>
        </p:nvPicPr>
        <p:blipFill>
          <a:blip r:embed="rId4"/>
          <a:stretch>
            <a:fillRect/>
          </a:stretch>
        </p:blipFill>
        <p:spPr>
          <a:xfrm>
            <a:off x="5529263" y="549275"/>
            <a:ext cx="3048000" cy="2333625"/>
          </a:xfrm>
          <a:prstGeom prst="rect">
            <a:avLst/>
          </a:prstGeom>
          <a:noFill/>
          <a:ln w="9525">
            <a:noFill/>
          </a:ln>
        </p:spPr>
      </p:pic>
      <p:pic>
        <p:nvPicPr>
          <p:cNvPr id="27654" name="Picture 8" descr="Biển chỉ dẫn 434a"/>
          <p:cNvPicPr>
            <a:picLocks noChangeAspect="1"/>
          </p:cNvPicPr>
          <p:nvPr/>
        </p:nvPicPr>
        <p:blipFill>
          <a:blip r:embed="rId5"/>
          <a:stretch>
            <a:fillRect/>
          </a:stretch>
        </p:blipFill>
        <p:spPr>
          <a:xfrm>
            <a:off x="5562600" y="4133850"/>
            <a:ext cx="3048000" cy="1973263"/>
          </a:xfrm>
          <a:prstGeom prst="rect">
            <a:avLst/>
          </a:prstGeom>
          <a:noFill/>
          <a:ln w="9525">
            <a:noFill/>
          </a:ln>
        </p:spPr>
      </p:pic>
      <p:sp>
        <p:nvSpPr>
          <p:cNvPr id="7" name="Rectangle 15"/>
          <p:cNvSpPr/>
          <p:nvPr/>
        </p:nvSpPr>
        <p:spPr>
          <a:xfrm>
            <a:off x="850900" y="6173788"/>
            <a:ext cx="1955800" cy="6096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Nơi đỗ xe</a:t>
            </a:r>
            <a:endParaRPr lang="en-US" altLang="en-US" b="1" dirty="0">
              <a:latin typeface="Times New Roman" panose="02020603050405020304" pitchFamily="18" charset="0"/>
              <a:ea typeface="Times New Roman" panose="02020603050405020304" pitchFamily="18" charset="0"/>
            </a:endParaRPr>
          </a:p>
        </p:txBody>
      </p:sp>
      <p:sp>
        <p:nvSpPr>
          <p:cNvPr id="8" name="Rectangle 15"/>
          <p:cNvSpPr/>
          <p:nvPr/>
        </p:nvSpPr>
        <p:spPr>
          <a:xfrm>
            <a:off x="203200" y="3248025"/>
            <a:ext cx="3302000" cy="842963"/>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Nơi đỗ xe d</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nh cho </a:t>
            </a:r>
          </a:p>
          <a:p>
            <a:pPr algn="ctr" eaLnBrk="1" hangingPunct="1"/>
            <a:r>
              <a:rPr lang="en-US" altLang="en-US" b="1" dirty="0">
                <a:latin typeface="Times New Roman" panose="02020603050405020304" pitchFamily="18" charset="0"/>
                <a:cs typeface="Times New Roman" panose="02020603050405020304" pitchFamily="18" charset="0"/>
              </a:rPr>
              <a:t>người khuyết tật</a:t>
            </a:r>
            <a:endParaRPr lang="en-US" altLang="en-US" b="1" dirty="0">
              <a:latin typeface="Times New Roman" panose="02020603050405020304" pitchFamily="18" charset="0"/>
              <a:ea typeface="Times New Roman" panose="02020603050405020304" pitchFamily="18" charset="0"/>
            </a:endParaRPr>
          </a:p>
        </p:txBody>
      </p:sp>
      <p:sp>
        <p:nvSpPr>
          <p:cNvPr id="9" name="Rectangle 15"/>
          <p:cNvSpPr/>
          <p:nvPr/>
        </p:nvSpPr>
        <p:spPr>
          <a:xfrm>
            <a:off x="5440363" y="3081338"/>
            <a:ext cx="3322637" cy="842962"/>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Hầm chui qua đường </a:t>
            </a:r>
          </a:p>
          <a:p>
            <a:pPr algn="ctr" eaLnBrk="1" hangingPunct="1"/>
            <a:r>
              <a:rPr lang="en-US" altLang="en-US" b="1" dirty="0">
                <a:latin typeface="Times New Roman" panose="02020603050405020304" pitchFamily="18" charset="0"/>
                <a:cs typeface="Times New Roman" panose="02020603050405020304" pitchFamily="18" charset="0"/>
              </a:rPr>
              <a:t>cho người đi bộ</a:t>
            </a:r>
            <a:endParaRPr lang="en-US" altLang="en-US" b="1" dirty="0">
              <a:latin typeface="Times New Roman" panose="02020603050405020304" pitchFamily="18" charset="0"/>
              <a:ea typeface="Times New Roman" panose="02020603050405020304" pitchFamily="18" charset="0"/>
            </a:endParaRPr>
          </a:p>
        </p:txBody>
      </p:sp>
      <p:sp>
        <p:nvSpPr>
          <p:cNvPr id="10" name="Rectangle 15"/>
          <p:cNvSpPr/>
          <p:nvPr/>
        </p:nvSpPr>
        <p:spPr>
          <a:xfrm>
            <a:off x="5854700" y="6249988"/>
            <a:ext cx="2463800"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Bến xe buýt</a:t>
            </a:r>
            <a:endParaRPr lang="en-US" altLang="en-US"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5"/>
          <p:cNvSpPr txBox="1"/>
          <p:nvPr/>
        </p:nvSpPr>
        <p:spPr>
          <a:xfrm>
            <a:off x="304800" y="152400"/>
            <a:ext cx="3352800" cy="584200"/>
          </a:xfrm>
          <a:prstGeom prst="rect">
            <a:avLst/>
          </a:prstGeom>
          <a:solidFill>
            <a:srgbClr val="FFFF00"/>
          </a:solidFill>
          <a:ln w="9525">
            <a:noFill/>
          </a:ln>
        </p:spPr>
        <p:txBody>
          <a:bodyPr>
            <a:spAutoFit/>
          </a:bodyPr>
          <a:lstStyle/>
          <a:p>
            <a:pPr eaLnBrk="1" hangingPunct="1"/>
            <a:r>
              <a:rPr lang="en-US" altLang="en-US" sz="3200" b="1" dirty="0">
                <a:solidFill>
                  <a:srgbClr val="FF0000"/>
                </a:solidFill>
                <a:latin typeface="Times New Roman" panose="02020603050405020304" pitchFamily="18" charset="0"/>
              </a:rPr>
              <a:t>5. Nhóm biển phụ</a:t>
            </a:r>
          </a:p>
        </p:txBody>
      </p:sp>
      <p:pic>
        <p:nvPicPr>
          <p:cNvPr id="28675" name="Picture 2" descr="Biển báo phụ trong giao thông đường bộ"/>
          <p:cNvPicPr>
            <a:picLocks noChangeAspect="1"/>
          </p:cNvPicPr>
          <p:nvPr/>
        </p:nvPicPr>
        <p:blipFill>
          <a:blip r:embed="rId2"/>
          <a:stretch>
            <a:fillRect/>
          </a:stretch>
        </p:blipFill>
        <p:spPr>
          <a:xfrm>
            <a:off x="304800" y="1219200"/>
            <a:ext cx="3352800" cy="1714500"/>
          </a:xfrm>
          <a:prstGeom prst="rect">
            <a:avLst/>
          </a:prstGeom>
          <a:noFill/>
          <a:ln w="9525">
            <a:noFill/>
          </a:ln>
        </p:spPr>
      </p:pic>
      <p:pic>
        <p:nvPicPr>
          <p:cNvPr id="28676" name="Picture 4" descr="Các loại biển phụ năm 2021 theo Quy chuẩn mới"/>
          <p:cNvPicPr>
            <a:picLocks noChangeAspect="1"/>
          </p:cNvPicPr>
          <p:nvPr/>
        </p:nvPicPr>
        <p:blipFill>
          <a:blip r:embed="rId3"/>
          <a:stretch>
            <a:fillRect/>
          </a:stretch>
        </p:blipFill>
        <p:spPr>
          <a:xfrm>
            <a:off x="4114800" y="1935163"/>
            <a:ext cx="4705350" cy="971550"/>
          </a:xfrm>
          <a:prstGeom prst="rect">
            <a:avLst/>
          </a:prstGeom>
          <a:noFill/>
          <a:ln w="9525">
            <a:noFill/>
          </a:ln>
        </p:spPr>
      </p:pic>
      <p:sp>
        <p:nvSpPr>
          <p:cNvPr id="5" name="Rectangle 15"/>
          <p:cNvSpPr/>
          <p:nvPr/>
        </p:nvSpPr>
        <p:spPr>
          <a:xfrm>
            <a:off x="355600" y="3276600"/>
            <a:ext cx="3302000" cy="6096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Biểu thị thời gian</a:t>
            </a:r>
            <a:endParaRPr lang="en-US" altLang="en-US" b="1" dirty="0">
              <a:latin typeface="Times New Roman" panose="02020603050405020304" pitchFamily="18" charset="0"/>
              <a:ea typeface="Times New Roman" panose="02020603050405020304" pitchFamily="18" charset="0"/>
            </a:endParaRPr>
          </a:p>
        </p:txBody>
      </p:sp>
      <p:sp>
        <p:nvSpPr>
          <p:cNvPr id="6" name="Rectangle 15"/>
          <p:cNvSpPr/>
          <p:nvPr/>
        </p:nvSpPr>
        <p:spPr>
          <a:xfrm>
            <a:off x="5562600" y="3248025"/>
            <a:ext cx="2098675" cy="595313"/>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Hướng rẽ</a:t>
            </a:r>
            <a:endParaRPr lang="en-US" altLang="en-US"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p:nvPr/>
        </p:nvSpPr>
        <p:spPr>
          <a:xfrm>
            <a:off x="193675" y="96838"/>
            <a:ext cx="8915400" cy="1143000"/>
          </a:xfrm>
          <a:prstGeom prst="rect">
            <a:avLst/>
          </a:prstGeom>
          <a:noFill/>
          <a:ln w="9525">
            <a:noFill/>
          </a:ln>
        </p:spPr>
        <p:txBody>
          <a:bodyPr/>
          <a:lstStyle>
            <a:lvl1pPr marL="171450" indent="-1714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stStyle>
          <a:p>
            <a:pPr marL="0" lvl="0" indent="0" defTabSz="685800" eaLnBrk="1" hangingPunct="1">
              <a:lnSpc>
                <a:spcPct val="90000"/>
              </a:lnSpc>
              <a:spcBef>
                <a:spcPts val="750"/>
              </a:spcBef>
              <a:buNone/>
            </a:pPr>
            <a:r>
              <a:rPr lang="en-US" altLang="en-US" sz="3200" b="1" dirty="0">
                <a:solidFill>
                  <a:srgbClr val="000099"/>
                </a:solidFill>
                <a:latin typeface="Times New Roman" panose="02020603050405020304" pitchFamily="18" charset="0"/>
                <a:cs typeface="Times New Roman" panose="02020603050405020304" pitchFamily="18" charset="0"/>
              </a:rPr>
              <a:t>Hoạt động 2: </a:t>
            </a:r>
            <a:r>
              <a:rPr lang="en-US" altLang="en-US" sz="3200" b="1" dirty="0">
                <a:solidFill>
                  <a:srgbClr val="FF0000"/>
                </a:solidFill>
                <a:latin typeface="Times New Roman" panose="02020603050405020304" pitchFamily="18" charset="0"/>
                <a:cs typeface="Times New Roman" panose="02020603050405020304" pitchFamily="18" charset="0"/>
              </a:rPr>
              <a:t>Tìm hiểu ý nghĩa của một số biển báo thường gặp</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29699" name="Table 29698"/>
          <p:cNvGraphicFramePr/>
          <p:nvPr/>
        </p:nvGraphicFramePr>
        <p:xfrm>
          <a:off x="215900" y="1239838"/>
          <a:ext cx="8686800" cy="5546725"/>
        </p:xfrm>
        <a:graphic>
          <a:graphicData uri="http://schemas.openxmlformats.org/drawingml/2006/table">
            <a:tbl>
              <a:tblPr/>
              <a:tblGrid>
                <a:gridCol w="2514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79438">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r>
                        <a:rPr sz="3200" b="1" dirty="0">
                          <a:solidFill>
                            <a:srgbClr val="006600"/>
                          </a:solidFill>
                          <a:latin typeface="Times New Roman" panose="02020603050405020304" pitchFamily="18" charset="0"/>
                          <a:cs typeface="Times New Roman" panose="02020603050405020304" pitchFamily="18" charset="0"/>
                        </a:rPr>
                        <a:t>BIỂN BÁO</a:t>
                      </a:r>
                      <a:endParaRPr lang="en-US" sz="3200" b="1" dirty="0">
                        <a:solidFill>
                          <a:srgbClr val="006600"/>
                        </a:solidFill>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r>
                        <a:rPr sz="3200" b="1" dirty="0">
                          <a:solidFill>
                            <a:srgbClr val="006600"/>
                          </a:solidFill>
                          <a:latin typeface="Times New Roman" panose="02020603050405020304" pitchFamily="18" charset="0"/>
                          <a:cs typeface="Times New Roman" panose="02020603050405020304" pitchFamily="18" charset="0"/>
                        </a:rPr>
                        <a:t>TÊN BIỂN</a:t>
                      </a:r>
                      <a:endParaRPr lang="en-US" sz="3200" b="1" dirty="0">
                        <a:solidFill>
                          <a:srgbClr val="006600"/>
                        </a:solidFill>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r>
                        <a:rPr sz="3200" b="1" dirty="0">
                          <a:solidFill>
                            <a:srgbClr val="006600"/>
                          </a:solidFill>
                          <a:latin typeface="Times New Roman" panose="02020603050405020304" pitchFamily="18" charset="0"/>
                          <a:cs typeface="Times New Roman" panose="02020603050405020304" pitchFamily="18" charset="0"/>
                        </a:rPr>
                        <a:t>Ý NGHĨA</a:t>
                      </a:r>
                      <a:endParaRPr lang="en-US" sz="3200" b="1" dirty="0">
                        <a:solidFill>
                          <a:srgbClr val="006600"/>
                        </a:solidFill>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8637">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4800" b="1" dirty="0">
                        <a:latin typeface="Times New Roman" panose="02020603050405020304" pitchFamily="18" charset="0"/>
                        <a:cs typeface="Times New Roman" panose="02020603050405020304" pitchFamily="18" charset="0"/>
                      </a:endParaRPr>
                    </a:p>
                    <a:p>
                      <a:pPr lvl="0" algn="ctr" defTabSz="457200" eaLnBrk="1" hangingPunct="1">
                        <a:buNone/>
                      </a:pPr>
                      <a:endParaRPr lang="en-US" sz="4800" b="1"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dirty="0">
                        <a:latin typeface="Times New Roman" panose="02020603050405020304" pitchFamily="18" charset="0"/>
                        <a:cs typeface="Times New Roman" panose="02020603050405020304" pitchFamily="18" charset="0"/>
                      </a:endParaRPr>
                    </a:p>
                    <a:p>
                      <a:pPr lvl="0" algn="ctr" defTabSz="457200" eaLnBrk="1" hangingPunct="1">
                        <a:buNone/>
                      </a:pPr>
                      <a:r>
                        <a:rPr dirty="0">
                          <a:latin typeface="Times New Roman" panose="02020603050405020304" pitchFamily="18" charset="0"/>
                          <a:cs typeface="Times New Roman" panose="02020603050405020304" pitchFamily="18" charset="0"/>
                        </a:rPr>
                        <a:t>Cấm rẽ trái</a:t>
                      </a:r>
                      <a:endParaRPr lang="en-US"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dirty="0">
                          <a:latin typeface="Times New Roman" panose="02020603050405020304" pitchFamily="18" charset="0"/>
                          <a:cs typeface="Times New Roman" panose="02020603050405020304" pitchFamily="18" charset="0"/>
                        </a:rPr>
                        <a:t>Cấm các loại xe (cơ giới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thô sơ) rẽ sang phía trái, trừ các xe được ưu tiên theo quy định</a:t>
                      </a:r>
                      <a:endParaRPr lang="en-US"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lang="en-US" sz="4800" b="1"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dirty="0">
                        <a:latin typeface="Times New Roman" panose="02020603050405020304" pitchFamily="18" charset="0"/>
                        <a:cs typeface="Times New Roman" panose="02020603050405020304" pitchFamily="18" charset="0"/>
                      </a:endParaRPr>
                    </a:p>
                    <a:p>
                      <a:pPr lvl="0" algn="ctr" defTabSz="457200" eaLnBrk="1" hangingPunct="1">
                        <a:buNone/>
                      </a:pPr>
                      <a:r>
                        <a:rPr dirty="0">
                          <a:latin typeface="Times New Roman" panose="02020603050405020304" pitchFamily="18" charset="0"/>
                          <a:cs typeface="Times New Roman" panose="02020603050405020304" pitchFamily="18" charset="0"/>
                        </a:rPr>
                        <a:t>Nơi đỗ xe</a:t>
                      </a:r>
                    </a:p>
                    <a:p>
                      <a:pPr lvl="0" algn="ctr" defTabSz="457200" eaLnBrk="1" hangingPunct="1">
                        <a:buNone/>
                      </a:pPr>
                      <a:endParaRPr lang="en-US"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dirty="0">
                          <a:latin typeface="Times New Roman" panose="02020603050405020304" pitchFamily="18" charset="0"/>
                          <a:cs typeface="Times New Roman" panose="02020603050405020304" pitchFamily="18" charset="0"/>
                        </a:rPr>
                        <a:t>Chỉ dẫn nơi được phép đỗ xe</a:t>
                      </a:r>
                      <a:endParaRPr lang="en-US"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0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4800" b="1" dirty="0">
                        <a:latin typeface="Times New Roman" panose="02020603050405020304" pitchFamily="18" charset="0"/>
                        <a:cs typeface="Times New Roman" panose="02020603050405020304" pitchFamily="18" charset="0"/>
                      </a:endParaRPr>
                    </a:p>
                    <a:p>
                      <a:pPr lvl="0" algn="ctr" defTabSz="457200" eaLnBrk="1" hangingPunct="1">
                        <a:buNone/>
                      </a:pPr>
                      <a:endParaRPr lang="en-US" sz="4800" b="1"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dirty="0">
                        <a:latin typeface="Times New Roman" panose="02020603050405020304" pitchFamily="18" charset="0"/>
                        <a:cs typeface="Times New Roman" panose="02020603050405020304" pitchFamily="18" charset="0"/>
                      </a:endParaRPr>
                    </a:p>
                    <a:p>
                      <a:pPr lvl="0" algn="ctr" defTabSz="457200" eaLnBrk="1" hangingPunct="1">
                        <a:buNone/>
                      </a:pPr>
                      <a:r>
                        <a:rPr dirty="0">
                          <a:latin typeface="Times New Roman" panose="02020603050405020304" pitchFamily="18" charset="0"/>
                          <a:cs typeface="Times New Roman" panose="02020603050405020304" pitchFamily="18" charset="0"/>
                        </a:rPr>
                        <a:t>Hướng rẽ</a:t>
                      </a:r>
                      <a:endParaRPr lang="en-US"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dirty="0">
                          <a:latin typeface="Times New Roman" panose="02020603050405020304" pitchFamily="18" charset="0"/>
                          <a:cs typeface="Times New Roman" panose="02020603050405020304" pitchFamily="18" charset="0"/>
                        </a:rPr>
                        <a:t>Báo trước cho người tham gia giao thông biết chỗ rẽ nguy hiểm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để chỉ hướng rẽ</a:t>
                      </a:r>
                      <a:endParaRPr lang="en-US" dirty="0">
                        <a:latin typeface="Times New Roman" panose="02020603050405020304" pitchFamily="18" charset="0"/>
                        <a:ea typeface="Times New Roman" panose="02020603050405020304" pitchFamily="18" charset="0"/>
                      </a:endParaRPr>
                    </a:p>
                  </a:txBody>
                  <a:tcPr marT="45710" marB="4571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9721" name="Picture 4" descr="Cấm rẽ trái"/>
          <p:cNvPicPr>
            <a:picLocks noChangeAspect="1"/>
          </p:cNvPicPr>
          <p:nvPr/>
        </p:nvPicPr>
        <p:blipFill>
          <a:blip r:embed="rId2"/>
          <a:stretch>
            <a:fillRect/>
          </a:stretch>
        </p:blipFill>
        <p:spPr>
          <a:xfrm>
            <a:off x="723900" y="2012950"/>
            <a:ext cx="1524000" cy="1333500"/>
          </a:xfrm>
          <a:prstGeom prst="rect">
            <a:avLst/>
          </a:prstGeom>
          <a:noFill/>
          <a:ln w="9525">
            <a:noFill/>
          </a:ln>
        </p:spPr>
      </p:pic>
      <p:pic>
        <p:nvPicPr>
          <p:cNvPr id="29722" name="Picture 2" descr="Nơi đỗ xe"/>
          <p:cNvPicPr>
            <a:picLocks noChangeAspect="1"/>
          </p:cNvPicPr>
          <p:nvPr/>
        </p:nvPicPr>
        <p:blipFill>
          <a:blip r:embed="rId3"/>
          <a:stretch>
            <a:fillRect/>
          </a:stretch>
        </p:blipFill>
        <p:spPr>
          <a:xfrm>
            <a:off x="590550" y="3686175"/>
            <a:ext cx="1790700" cy="1143000"/>
          </a:xfrm>
          <a:prstGeom prst="rect">
            <a:avLst/>
          </a:prstGeom>
          <a:noFill/>
          <a:ln w="9525">
            <a:noFill/>
          </a:ln>
        </p:spPr>
      </p:pic>
      <p:pic>
        <p:nvPicPr>
          <p:cNvPr id="29723" name="Picture 4" descr="Các loại biển phụ năm 2021 theo Quy chuẩn mới"/>
          <p:cNvPicPr>
            <a:picLocks noChangeAspect="1"/>
          </p:cNvPicPr>
          <p:nvPr/>
        </p:nvPicPr>
        <p:blipFill>
          <a:blip r:embed="rId4"/>
          <a:stretch>
            <a:fillRect/>
          </a:stretch>
        </p:blipFill>
        <p:spPr>
          <a:xfrm>
            <a:off x="381000" y="5375275"/>
            <a:ext cx="2209800" cy="9715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Table 30721"/>
          <p:cNvGraphicFramePr/>
          <p:nvPr/>
        </p:nvGraphicFramePr>
        <p:xfrm>
          <a:off x="215900" y="304800"/>
          <a:ext cx="8686800" cy="6446838"/>
        </p:xfrm>
        <a:graphic>
          <a:graphicData uri="http://schemas.openxmlformats.org/drawingml/2006/table">
            <a:tbl>
              <a:tblPr/>
              <a:tblGrid>
                <a:gridCol w="2514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611313">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3200" b="1" dirty="0">
                        <a:solidFill>
                          <a:srgbClr val="006600"/>
                        </a:solidFill>
                        <a:latin typeface="Times New Roman" panose="02020603050405020304" pitchFamily="18" charset="0"/>
                        <a:cs typeface="Times New Roman" panose="02020603050405020304" pitchFamily="18" charset="0"/>
                      </a:endParaRPr>
                    </a:p>
                    <a:p>
                      <a:pPr lvl="0" algn="ctr" defTabSz="457200" eaLnBrk="1" hangingPunct="1">
                        <a:buNone/>
                      </a:pPr>
                      <a:endParaRPr sz="3200" b="1" dirty="0">
                        <a:solidFill>
                          <a:srgbClr val="006600"/>
                        </a:solidFill>
                        <a:latin typeface="Times New Roman" panose="02020603050405020304" pitchFamily="18" charset="0"/>
                        <a:cs typeface="Times New Roman" panose="02020603050405020304" pitchFamily="18" charset="0"/>
                      </a:endParaRPr>
                    </a:p>
                    <a:p>
                      <a:pPr lvl="0" algn="ctr" defTabSz="457200" eaLnBrk="1" hangingPunct="1">
                        <a:buNone/>
                      </a:pPr>
                      <a:endParaRPr lang="en-US" sz="3200" b="1" dirty="0">
                        <a:solidFill>
                          <a:srgbClr val="006600"/>
                        </a:solidFill>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r>
                        <a:rPr sz="2400" dirty="0">
                          <a:latin typeface="Times New Roman" panose="02020603050405020304" pitchFamily="18" charset="0"/>
                          <a:cs typeface="Times New Roman" panose="02020603050405020304" pitchFamily="18" charset="0"/>
                        </a:rPr>
                        <a:t>Đường trơn</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sz="2400" dirty="0">
                          <a:latin typeface="Times New Roman" panose="02020603050405020304" pitchFamily="18" charset="0"/>
                          <a:cs typeface="Times New Roman" panose="02020603050405020304" pitchFamily="18" charset="0"/>
                        </a:rPr>
                        <a:t>Báo trước sắp tới đoạn đường có thể xảy ra trơn trượt, đặc biệt l</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khi thời tiết xấu, mưa phùn</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290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4800" b="1" dirty="0">
                        <a:latin typeface="Times New Roman" panose="02020603050405020304" pitchFamily="18" charset="0"/>
                        <a:cs typeface="Times New Roman" panose="02020603050405020304" pitchFamily="18" charset="0"/>
                      </a:endParaRPr>
                    </a:p>
                    <a:p>
                      <a:pPr lvl="0" algn="ctr" defTabSz="457200" eaLnBrk="1" hangingPunct="1">
                        <a:buNone/>
                      </a:pPr>
                      <a:endParaRPr lang="en-US" sz="4800" b="1"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2400" dirty="0">
                        <a:latin typeface="Times New Roman" panose="02020603050405020304" pitchFamily="18" charset="0"/>
                        <a:cs typeface="Times New Roman" panose="02020603050405020304" pitchFamily="18" charset="0"/>
                      </a:endParaRPr>
                    </a:p>
                    <a:p>
                      <a:pPr lvl="0" algn="ctr" defTabSz="457200" eaLnBrk="1" hangingPunct="1">
                        <a:buNone/>
                      </a:pPr>
                      <a:r>
                        <a:rPr sz="2400" dirty="0">
                          <a:latin typeface="Times New Roman" panose="02020603050405020304" pitchFamily="18" charset="0"/>
                          <a:cs typeface="Times New Roman" panose="02020603050405020304" pitchFamily="18" charset="0"/>
                        </a:rPr>
                        <a:t>Đá lở</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sz="2400" dirty="0">
                          <a:latin typeface="Times New Roman" panose="02020603050405020304" pitchFamily="18" charset="0"/>
                          <a:cs typeface="Times New Roman" panose="02020603050405020304" pitchFamily="18" charset="0"/>
                        </a:rPr>
                        <a:t>Báo trước gần tới đoạn đường có hiện tượng đất đá sạt lở bất ngờ</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1312">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lang="en-US" sz="4800" b="1"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2400" dirty="0">
                        <a:latin typeface="Times New Roman" panose="02020603050405020304" pitchFamily="18" charset="0"/>
                        <a:cs typeface="Times New Roman" panose="02020603050405020304" pitchFamily="18" charset="0"/>
                      </a:endParaRPr>
                    </a:p>
                    <a:p>
                      <a:pPr lvl="0" algn="ctr" defTabSz="457200" eaLnBrk="1" hangingPunct="1">
                        <a:buNone/>
                      </a:pPr>
                      <a:r>
                        <a:rPr sz="2400" dirty="0">
                          <a:latin typeface="Times New Roman" panose="02020603050405020304" pitchFamily="18" charset="0"/>
                          <a:cs typeface="Times New Roman" panose="02020603050405020304" pitchFamily="18" charset="0"/>
                        </a:rPr>
                        <a:t>Đường người đi bộ cắt ngang</a:t>
                      </a:r>
                    </a:p>
                    <a:p>
                      <a:pPr lvl="0" algn="ctr" defTabSz="457200" eaLnBrk="1" hangingPunct="1">
                        <a:buNone/>
                      </a:pP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sz="2400" dirty="0">
                          <a:latin typeface="Times New Roman" panose="02020603050405020304" pitchFamily="18" charset="0"/>
                          <a:cs typeface="Times New Roman" panose="02020603050405020304" pitchFamily="18" charset="0"/>
                        </a:rPr>
                        <a:t>Báo trước sắp tới phần đường d</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nh cho người đi bộ sang đường</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1313">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4800" b="1" dirty="0">
                        <a:latin typeface="Times New Roman" panose="02020603050405020304" pitchFamily="18" charset="0"/>
                        <a:cs typeface="Times New Roman" panose="02020603050405020304" pitchFamily="18" charset="0"/>
                      </a:endParaRPr>
                    </a:p>
                    <a:p>
                      <a:pPr lvl="0" algn="ctr" defTabSz="457200" eaLnBrk="1" hangingPunct="1">
                        <a:buNone/>
                      </a:pPr>
                      <a:endParaRPr lang="en-US" sz="4800" b="1"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ctr" defTabSz="457200" eaLnBrk="1" hangingPunct="1">
                        <a:buNone/>
                      </a:pPr>
                      <a:endParaRPr sz="2400" dirty="0">
                        <a:latin typeface="Times New Roman" panose="02020603050405020304" pitchFamily="18" charset="0"/>
                        <a:cs typeface="Times New Roman" panose="02020603050405020304" pitchFamily="18" charset="0"/>
                      </a:endParaRPr>
                    </a:p>
                    <a:p>
                      <a:pPr lvl="0" algn="ctr" defTabSz="457200" eaLnBrk="1" hangingPunct="1">
                        <a:buNone/>
                      </a:pPr>
                      <a:r>
                        <a:rPr sz="2400" dirty="0">
                          <a:latin typeface="Times New Roman" panose="02020603050405020304" pitchFamily="18" charset="0"/>
                          <a:cs typeface="Times New Roman" panose="02020603050405020304" pitchFamily="18" charset="0"/>
                        </a:rPr>
                        <a:t>Cấm xe đạp</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Avant" pitchFamily="34" charset="0"/>
                          <a:ea typeface="+mn-ea"/>
                          <a:cs typeface="+mn-cs"/>
                        </a:defRPr>
                      </a:lvl5pPr>
                    </a:lstStyle>
                    <a:p>
                      <a:pPr lvl="0" algn="just" defTabSz="457200" eaLnBrk="1" hangingPunct="1">
                        <a:buNone/>
                      </a:pPr>
                      <a:r>
                        <a:rPr sz="2400" dirty="0">
                          <a:latin typeface="Times New Roman" panose="02020603050405020304" pitchFamily="18" charset="0"/>
                          <a:cs typeface="Times New Roman" panose="02020603050405020304" pitchFamily="18" charset="0"/>
                        </a:rPr>
                        <a:t>Báo đường cấm xe đạp đi qua (biển không có  giá trị cấm những người dắt xe đạp)</a:t>
                      </a:r>
                      <a:endParaRPr lang="en-US" sz="2400" dirty="0">
                        <a:latin typeface="Times New Roman" panose="02020603050405020304" pitchFamily="18" charset="0"/>
                        <a:ea typeface="Times New Roman" panose="02020603050405020304" pitchFamily="18" charset="0"/>
                      </a:endParaRPr>
                    </a:p>
                  </a:txBody>
                  <a:tcPr marT="45722" marB="4572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30744" name="Picture 10" descr="Biển báo đường trơn"/>
          <p:cNvPicPr>
            <a:picLocks noChangeAspect="1"/>
          </p:cNvPicPr>
          <p:nvPr/>
        </p:nvPicPr>
        <p:blipFill>
          <a:blip r:embed="rId2"/>
          <a:stretch>
            <a:fillRect/>
          </a:stretch>
        </p:blipFill>
        <p:spPr>
          <a:xfrm>
            <a:off x="411163" y="304800"/>
            <a:ext cx="2224087" cy="1295400"/>
          </a:xfrm>
          <a:prstGeom prst="rect">
            <a:avLst/>
          </a:prstGeom>
          <a:noFill/>
          <a:ln w="9525">
            <a:noFill/>
          </a:ln>
        </p:spPr>
      </p:pic>
      <p:pic>
        <p:nvPicPr>
          <p:cNvPr id="30745" name="Picture 16" descr="Biển báo đá lở W.228a, W.228b"/>
          <p:cNvPicPr>
            <a:picLocks noChangeAspect="1"/>
          </p:cNvPicPr>
          <p:nvPr/>
        </p:nvPicPr>
        <p:blipFill>
          <a:blip r:embed="rId3"/>
          <a:stretch>
            <a:fillRect/>
          </a:stretch>
        </p:blipFill>
        <p:spPr>
          <a:xfrm>
            <a:off x="323850" y="2038350"/>
            <a:ext cx="2263775" cy="1314450"/>
          </a:xfrm>
          <a:prstGeom prst="rect">
            <a:avLst/>
          </a:prstGeom>
          <a:noFill/>
          <a:ln w="9525">
            <a:noFill/>
          </a:ln>
        </p:spPr>
      </p:pic>
      <p:pic>
        <p:nvPicPr>
          <p:cNvPr id="30746" name="Picture 6" descr="biển báo nguy hiểm 26"/>
          <p:cNvPicPr>
            <a:picLocks noChangeAspect="1"/>
          </p:cNvPicPr>
          <p:nvPr/>
        </p:nvPicPr>
        <p:blipFill>
          <a:blip r:embed="rId4"/>
          <a:stretch>
            <a:fillRect/>
          </a:stretch>
        </p:blipFill>
        <p:spPr>
          <a:xfrm>
            <a:off x="608013" y="3638550"/>
            <a:ext cx="1558925" cy="1347788"/>
          </a:xfrm>
          <a:prstGeom prst="rect">
            <a:avLst/>
          </a:prstGeom>
          <a:noFill/>
          <a:ln w="9525">
            <a:noFill/>
          </a:ln>
        </p:spPr>
      </p:pic>
      <p:pic>
        <p:nvPicPr>
          <p:cNvPr id="30747" name="Picture 2" descr="Cấm đi xe đạp"/>
          <p:cNvPicPr>
            <a:picLocks noChangeAspect="1"/>
          </p:cNvPicPr>
          <p:nvPr/>
        </p:nvPicPr>
        <p:blipFill>
          <a:blip r:embed="rId5"/>
          <a:stretch>
            <a:fillRect/>
          </a:stretch>
        </p:blipFill>
        <p:spPr>
          <a:xfrm>
            <a:off x="881063" y="5334000"/>
            <a:ext cx="1285875" cy="13049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Giao nhau với đường tầu"/>
          <p:cNvPicPr>
            <a:picLocks noChangeAspect="1"/>
          </p:cNvPicPr>
          <p:nvPr/>
        </p:nvPicPr>
        <p:blipFill>
          <a:blip r:embed="rId2"/>
          <a:stretch>
            <a:fillRect/>
          </a:stretch>
        </p:blipFill>
        <p:spPr>
          <a:xfrm>
            <a:off x="6172200" y="779463"/>
            <a:ext cx="2133600" cy="1765300"/>
          </a:xfrm>
          <a:prstGeom prst="rect">
            <a:avLst/>
          </a:prstGeom>
          <a:noFill/>
          <a:ln w="9525">
            <a:noFill/>
          </a:ln>
        </p:spPr>
      </p:pic>
      <p:pic>
        <p:nvPicPr>
          <p:cNvPr id="31747" name="Picture 4" descr="Giao với đường sắt có rào chắn"/>
          <p:cNvPicPr>
            <a:picLocks noChangeAspect="1"/>
          </p:cNvPicPr>
          <p:nvPr/>
        </p:nvPicPr>
        <p:blipFill>
          <a:blip r:embed="rId3"/>
          <a:stretch>
            <a:fillRect/>
          </a:stretch>
        </p:blipFill>
        <p:spPr>
          <a:xfrm>
            <a:off x="3268663" y="788988"/>
            <a:ext cx="2209800" cy="1882775"/>
          </a:xfrm>
          <a:prstGeom prst="rect">
            <a:avLst/>
          </a:prstGeom>
          <a:noFill/>
          <a:ln w="9525">
            <a:noFill/>
          </a:ln>
        </p:spPr>
      </p:pic>
      <p:pic>
        <p:nvPicPr>
          <p:cNvPr id="31748" name="Picture 5" descr="Bien bao duong hai chieu"/>
          <p:cNvPicPr>
            <a:picLocks noChangeAspect="1"/>
          </p:cNvPicPr>
          <p:nvPr/>
        </p:nvPicPr>
        <p:blipFill>
          <a:blip r:embed="rId4"/>
          <a:stretch>
            <a:fillRect/>
          </a:stretch>
        </p:blipFill>
        <p:spPr>
          <a:xfrm>
            <a:off x="671513" y="817563"/>
            <a:ext cx="1905000" cy="1728787"/>
          </a:xfrm>
          <a:prstGeom prst="rect">
            <a:avLst/>
          </a:prstGeom>
          <a:noFill/>
          <a:ln w="9525">
            <a:noFill/>
          </a:ln>
        </p:spPr>
      </p:pic>
      <p:sp>
        <p:nvSpPr>
          <p:cNvPr id="51206" name="Text Box 6"/>
          <p:cNvSpPr txBox="1"/>
          <p:nvPr/>
        </p:nvSpPr>
        <p:spPr>
          <a:xfrm>
            <a:off x="136525" y="3094038"/>
            <a:ext cx="8474075" cy="2554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buNone/>
            </a:pPr>
            <a:r>
              <a:rPr lang="en-US" altLang="en-US" b="1" dirty="0">
                <a:solidFill>
                  <a:srgbClr val="000099"/>
                </a:solidFill>
                <a:latin typeface="Times New Roman" panose="02020603050405020304" pitchFamily="18" charset="0"/>
                <a:cs typeface="Times New Roman" panose="02020603050405020304" pitchFamily="18" charset="0"/>
              </a:rPr>
              <a:t>* Đặc điểm của biển báo hiệu nguy hiểm</a:t>
            </a:r>
            <a:r>
              <a:rPr lang="en-US" altLang="en-US" dirty="0">
                <a:solidFill>
                  <a:srgbClr val="00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Có hình tam giác, viền đỏ, nền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Hình vẽ bên trong thường có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u đen biểu thị nội dung sự nguy hiểm cần thiết.</a:t>
            </a:r>
            <a:endParaRPr lang="en-US" altLang="en-US" i="1"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dirty="0">
              <a:latin typeface="Times New Roman" panose="02020603050405020304" pitchFamily="18" charset="0"/>
              <a:ea typeface="Times New Roman" panose="02020603050405020304" pitchFamily="18" charset="0"/>
            </a:endParaRPr>
          </a:p>
        </p:txBody>
      </p:sp>
      <p:sp>
        <p:nvSpPr>
          <p:cNvPr id="31750" name="Text Box 19"/>
          <p:cNvSpPr txBox="1"/>
          <p:nvPr/>
        </p:nvSpPr>
        <p:spPr>
          <a:xfrm>
            <a:off x="533400" y="80963"/>
            <a:ext cx="407035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1. Biển báo nguy hiểm</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22" name="Text Box 25"/>
          <p:cNvSpPr txBox="1"/>
          <p:nvPr/>
        </p:nvSpPr>
        <p:spPr>
          <a:xfrm>
            <a:off x="244475" y="3089275"/>
            <a:ext cx="8718550" cy="3638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buNone/>
            </a:pPr>
            <a:r>
              <a:rPr lang="en-US" altLang="en-US" b="1" dirty="0">
                <a:solidFill>
                  <a:srgbClr val="000099"/>
                </a:solidFill>
                <a:latin typeface="Times New Roman" panose="02020603050405020304" pitchFamily="18" charset="0"/>
                <a:cs typeface="Times New Roman" panose="02020603050405020304" pitchFamily="18" charset="0"/>
              </a:rPr>
              <a:t>Hãy quan sát v</a:t>
            </a:r>
            <a:r>
              <a:rPr lang="en-US" altLang="en-US" b="1" dirty="0">
                <a:solidFill>
                  <a:srgbClr val="000099"/>
                </a:solidFill>
                <a:latin typeface="Times New Roman" panose="02020603050405020304" pitchFamily="18" charset="0"/>
                <a:ea typeface="Times New Roman" panose="02020603050405020304" pitchFamily="18" charset="0"/>
              </a:rPr>
              <a:t>à</a:t>
            </a:r>
            <a:r>
              <a:rPr lang="en-US" altLang="en-US" b="1" dirty="0">
                <a:solidFill>
                  <a:srgbClr val="000099"/>
                </a:solidFill>
                <a:latin typeface="Times New Roman" panose="02020603050405020304" pitchFamily="18" charset="0"/>
                <a:cs typeface="Times New Roman" panose="02020603050405020304" pitchFamily="18" charset="0"/>
              </a:rPr>
              <a:t> nêu đặc điểm của các biển báo trên về:</a:t>
            </a: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         - Hình dáng</a:t>
            </a: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	-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u sắc</a:t>
            </a: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	- Hình vẽ bên trong</a:t>
            </a:r>
          </a:p>
          <a:p>
            <a:pPr marL="0" lvl="0" indent="0" eaLnBrk="1" hangingPunct="1">
              <a:buNone/>
            </a:pPr>
            <a:endParaRPr lang="en-US" altLang="en-US" dirty="0">
              <a:solidFill>
                <a:schemeClr val="accent2"/>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 calcmode="lin" valueType="num">
                                      <p:cBhvr additive="base">
                                        <p:cTn id="12" dur="500" fill="hold"/>
                                        <p:tgtEl>
                                          <p:spTgt spid="51206"/>
                                        </p:tgtEl>
                                        <p:attrNameLst>
                                          <p:attrName>ppt_x</p:attrName>
                                        </p:attrNameLst>
                                      </p:cBhvr>
                                      <p:tavLst>
                                        <p:tav tm="0">
                                          <p:val>
                                            <p:strVal val="#ppt_x"/>
                                          </p:val>
                                        </p:tav>
                                        <p:tav tm="100000">
                                          <p:val>
                                            <p:strVal val="#ppt_x"/>
                                          </p:val>
                                        </p:tav>
                                      </p:tavLst>
                                    </p:anim>
                                    <p:anim calcmode="lin" valueType="num">
                                      <p:cBhvr additive="base">
                                        <p:cTn id="13"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FF19"/>
            </a:gs>
            <a:gs pos="50000">
              <a:schemeClr val="bg1"/>
            </a:gs>
            <a:gs pos="100000">
              <a:srgbClr val="50FF19"/>
            </a:gs>
          </a:gsLst>
          <a:lin ang="2700000" scaled="1"/>
        </a:gradFill>
        <a:effectLst/>
      </p:bgPr>
    </p:bg>
    <p:spTree>
      <p:nvGrpSpPr>
        <p:cNvPr id="1" name=""/>
        <p:cNvGrpSpPr/>
        <p:nvPr/>
      </p:nvGrpSpPr>
      <p:grpSpPr>
        <a:xfrm>
          <a:off x="0" y="0"/>
          <a:ext cx="0" cy="0"/>
          <a:chOff x="0" y="0"/>
          <a:chExt cx="0" cy="0"/>
        </a:xfrm>
      </p:grpSpPr>
      <p:sp>
        <p:nvSpPr>
          <p:cNvPr id="5135" name="Rectangle 15"/>
          <p:cNvSpPr/>
          <p:nvPr/>
        </p:nvSpPr>
        <p:spPr>
          <a:xfrm>
            <a:off x="3886200" y="6129338"/>
            <a:ext cx="4038600" cy="533400"/>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dirty="0">
                <a:solidFill>
                  <a:schemeClr val="accent2"/>
                </a:solidFill>
                <a:latin typeface="Times New Roman" panose="02020603050405020304" pitchFamily="18" charset="0"/>
                <a:cs typeface="Times New Roman" panose="02020603050405020304" pitchFamily="18" charset="0"/>
              </a:rPr>
              <a:t>Biển báo đường hai chiều</a:t>
            </a:r>
            <a:endParaRPr lang="en-US" altLang="en-US" sz="2800" b="1" dirty="0">
              <a:solidFill>
                <a:schemeClr val="accent2"/>
              </a:solidFill>
              <a:latin typeface="Times New Roman" panose="02020603050405020304" pitchFamily="18" charset="0"/>
              <a:ea typeface="Times New Roman" panose="02020603050405020304" pitchFamily="18" charset="0"/>
            </a:endParaRPr>
          </a:p>
        </p:txBody>
      </p:sp>
      <p:pic>
        <p:nvPicPr>
          <p:cNvPr id="32771" name="Picture 16" descr="Bien bao duong hai chieu"/>
          <p:cNvPicPr>
            <a:picLocks noChangeAspect="1"/>
          </p:cNvPicPr>
          <p:nvPr/>
        </p:nvPicPr>
        <p:blipFill>
          <a:blip r:embed="rId2"/>
          <a:stretch>
            <a:fillRect/>
          </a:stretch>
        </p:blipFill>
        <p:spPr>
          <a:xfrm>
            <a:off x="228600" y="936625"/>
            <a:ext cx="1905000" cy="1654175"/>
          </a:xfrm>
          <a:prstGeom prst="rect">
            <a:avLst/>
          </a:prstGeom>
          <a:noFill/>
          <a:ln w="9525">
            <a:noFill/>
          </a:ln>
        </p:spPr>
      </p:pic>
      <p:pic>
        <p:nvPicPr>
          <p:cNvPr id="32772" name="imgb" descr="cauVinhtuy"/>
          <p:cNvPicPr>
            <a:picLocks noChangeAspect="1"/>
          </p:cNvPicPr>
          <p:nvPr/>
        </p:nvPicPr>
        <p:blipFill>
          <a:blip r:embed="rId3"/>
          <a:stretch>
            <a:fillRect/>
          </a:stretch>
        </p:blipFill>
        <p:spPr>
          <a:xfrm>
            <a:off x="2438400" y="914400"/>
            <a:ext cx="6670675" cy="5105400"/>
          </a:xfrm>
          <a:prstGeom prst="rect">
            <a:avLst/>
          </a:prstGeom>
          <a:noFill/>
          <a:ln w="9525">
            <a:noFill/>
          </a:ln>
        </p:spPr>
      </p:pic>
      <p:sp>
        <p:nvSpPr>
          <p:cNvPr id="32773" name="Text Box 19"/>
          <p:cNvSpPr txBox="1"/>
          <p:nvPr/>
        </p:nvSpPr>
        <p:spPr>
          <a:xfrm>
            <a:off x="130175" y="220663"/>
            <a:ext cx="4070350" cy="58420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1. Biển báo nguy hiểm</a:t>
            </a:r>
            <a:endParaRPr lang="en-US" altLang="en-US"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 calcmode="lin" valueType="num">
                                      <p:cBhvr additive="base">
                                        <p:cTn id="7" dur="500" fill="hold"/>
                                        <p:tgtEl>
                                          <p:spTgt spid="5135"/>
                                        </p:tgtEl>
                                        <p:attrNameLst>
                                          <p:attrName>ppt_x</p:attrName>
                                        </p:attrNameLst>
                                      </p:cBhvr>
                                      <p:tavLst>
                                        <p:tav tm="0">
                                          <p:val>
                                            <p:strVal val="#ppt_x"/>
                                          </p:val>
                                        </p:tav>
                                        <p:tav tm="100000">
                                          <p:val>
                                            <p:strVal val="#ppt_x"/>
                                          </p:val>
                                        </p:tav>
                                      </p:tavLst>
                                    </p:anim>
                                    <p:anim calcmode="lin" valueType="num">
                                      <p:cBhvr additive="base">
                                        <p:cTn id="8"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CC"/>
            </a:gs>
            <a:gs pos="50000">
              <a:schemeClr val="bg1"/>
            </a:gs>
            <a:gs pos="100000">
              <a:srgbClr val="FF66CC"/>
            </a:gs>
          </a:gsLst>
          <a:lin ang="5400000" scaled="1"/>
        </a:gradFill>
        <a:effectLst/>
      </p:bgPr>
    </p:bg>
    <p:spTree>
      <p:nvGrpSpPr>
        <p:cNvPr id="1" name=""/>
        <p:cNvGrpSpPr/>
        <p:nvPr/>
      </p:nvGrpSpPr>
      <p:grpSpPr>
        <a:xfrm>
          <a:off x="0" y="0"/>
          <a:ext cx="0" cy="0"/>
          <a:chOff x="0" y="0"/>
          <a:chExt cx="0" cy="0"/>
        </a:xfrm>
      </p:grpSpPr>
      <p:sp>
        <p:nvSpPr>
          <p:cNvPr id="6154" name="Rectangle 10"/>
          <p:cNvSpPr>
            <a:spLocks noChangeArrowheads="1"/>
          </p:cNvSpPr>
          <p:nvPr/>
        </p:nvSpPr>
        <p:spPr bwMode="auto">
          <a:xfrm>
            <a:off x="3505200" y="5562600"/>
            <a:ext cx="5230813" cy="914400"/>
          </a:xfrm>
          <a:prstGeom prst="rect">
            <a:avLst/>
          </a:prstGeom>
          <a:gradFill rotWithShape="1">
            <a:gsLst>
              <a:gs pos="0">
                <a:srgbClr val="FFFF99"/>
              </a:gs>
              <a:gs pos="50000">
                <a:schemeClr val="bg1"/>
              </a:gs>
              <a:gs pos="100000">
                <a:srgbClr val="FFFF99"/>
              </a:gs>
            </a:gsLst>
            <a:lin ang="5400000" scaled="1"/>
          </a:gradFill>
          <a:ln w="9525">
            <a:solidFill>
              <a:srgbClr val="9933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buNone/>
            </a:pPr>
            <a:r>
              <a:rPr lang="en-US" altLang="en-US" b="1" dirty="0">
                <a:solidFill>
                  <a:schemeClr val="accent2"/>
                </a:solidFill>
                <a:latin typeface="Times New Roman" panose="02020603050405020304" pitchFamily="18" charset="0"/>
                <a:cs typeface="Times New Roman" panose="02020603050405020304" pitchFamily="18" charset="0"/>
              </a:rPr>
              <a:t>Biển báo đường bộ giao nhau với</a:t>
            </a:r>
          </a:p>
          <a:p>
            <a:pPr algn="ctr" eaLnBrk="1" hangingPunct="1">
              <a:buNone/>
            </a:pPr>
            <a:r>
              <a:rPr lang="en-US" altLang="en-US" b="1" dirty="0">
                <a:solidFill>
                  <a:schemeClr val="accent2"/>
                </a:solidFill>
                <a:latin typeface="Times New Roman" panose="02020603050405020304" pitchFamily="18" charset="0"/>
                <a:cs typeface="Times New Roman" panose="02020603050405020304" pitchFamily="18" charset="0"/>
              </a:rPr>
              <a:t> đường sắt </a:t>
            </a:r>
            <a:r>
              <a:rPr lang="en-US" altLang="en-US" b="1" dirty="0">
                <a:solidFill>
                  <a:srgbClr val="FF0000"/>
                </a:solidFill>
                <a:latin typeface="Times New Roman" panose="02020603050405020304" pitchFamily="18" charset="0"/>
                <a:cs typeface="Times New Roman" panose="02020603050405020304" pitchFamily="18" charset="0"/>
              </a:rPr>
              <a:t>có r</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o chắn</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33795" name="Picture 15" descr="Duong sat co rao"/>
          <p:cNvPicPr>
            <a:picLocks noChangeAspect="1"/>
          </p:cNvPicPr>
          <p:nvPr/>
        </p:nvPicPr>
        <p:blipFill>
          <a:blip r:embed="rId2"/>
          <a:stretch>
            <a:fillRect/>
          </a:stretch>
        </p:blipFill>
        <p:spPr>
          <a:xfrm>
            <a:off x="2895600" y="1012825"/>
            <a:ext cx="6248400" cy="4244975"/>
          </a:xfrm>
          <a:prstGeom prst="rect">
            <a:avLst/>
          </a:prstGeom>
          <a:noFill/>
          <a:ln w="9525">
            <a:noFill/>
          </a:ln>
        </p:spPr>
      </p:pic>
      <p:pic>
        <p:nvPicPr>
          <p:cNvPr id="33796" name="Picture 16" descr="Giao với đường sắt có rào chắn"/>
          <p:cNvPicPr>
            <a:picLocks noChangeAspect="1"/>
          </p:cNvPicPr>
          <p:nvPr/>
        </p:nvPicPr>
        <p:blipFill>
          <a:blip r:embed="rId3"/>
          <a:stretch>
            <a:fillRect/>
          </a:stretch>
        </p:blipFill>
        <p:spPr>
          <a:xfrm>
            <a:off x="7938" y="1089025"/>
            <a:ext cx="2354262" cy="2035175"/>
          </a:xfrm>
          <a:prstGeom prst="rect">
            <a:avLst/>
          </a:prstGeom>
          <a:noFill/>
          <a:ln w="9525">
            <a:noFill/>
          </a:ln>
        </p:spPr>
      </p:pic>
      <p:sp>
        <p:nvSpPr>
          <p:cNvPr id="33797" name="Text Box 19"/>
          <p:cNvSpPr txBox="1"/>
          <p:nvPr/>
        </p:nvSpPr>
        <p:spPr>
          <a:xfrm>
            <a:off x="130175" y="220663"/>
            <a:ext cx="4070350" cy="58420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1. Biển báo nguy hiểm</a:t>
            </a:r>
            <a:endParaRPr lang="en-US" altLang="en-US"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7181" name="Rectangle 13"/>
          <p:cNvSpPr>
            <a:spLocks noChangeArrowheads="1"/>
          </p:cNvSpPr>
          <p:nvPr/>
        </p:nvSpPr>
        <p:spPr bwMode="auto">
          <a:xfrm>
            <a:off x="2849563" y="6096000"/>
            <a:ext cx="5867400" cy="685800"/>
          </a:xfrm>
          <a:prstGeom prst="rect">
            <a:avLst/>
          </a:prstGeom>
          <a:gradFill rotWithShape="1">
            <a:gsLst>
              <a:gs pos="0">
                <a:srgbClr val="FFFF99"/>
              </a:gs>
              <a:gs pos="50000">
                <a:schemeClr val="bg1"/>
              </a:gs>
              <a:gs pos="100000">
                <a:srgbClr val="FFFF99"/>
              </a:gs>
            </a:gsLst>
            <a:lin ang="5400000" scaled="1"/>
          </a:gradFill>
          <a:ln w="9525">
            <a:solidFill>
              <a:srgbClr val="9933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buNone/>
            </a:pPr>
            <a:r>
              <a:rPr lang="en-US" altLang="en-US" sz="2400" b="1" dirty="0">
                <a:solidFill>
                  <a:schemeClr val="accent2"/>
                </a:solidFill>
                <a:latin typeface="Times New Roman" panose="02020603050405020304" pitchFamily="18" charset="0"/>
                <a:cs typeface="Times New Roman" panose="02020603050405020304" pitchFamily="18" charset="0"/>
              </a:rPr>
              <a:t>Biển báo đường bộ giao nhau với đường sắt</a:t>
            </a:r>
          </a:p>
          <a:p>
            <a:pPr algn="ctr" eaLnBrk="1" hangingPunct="1">
              <a:buNone/>
            </a:pP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không có r</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o chắn</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pic>
        <p:nvPicPr>
          <p:cNvPr id="7182" name="Picture 14" descr="iDuong ko rao chan"/>
          <p:cNvPicPr>
            <a:picLocks noChangeAspect="1"/>
          </p:cNvPicPr>
          <p:nvPr/>
        </p:nvPicPr>
        <p:blipFill>
          <a:blip r:embed="rId2"/>
          <a:stretch>
            <a:fillRect/>
          </a:stretch>
        </p:blipFill>
        <p:spPr>
          <a:xfrm>
            <a:off x="2430463" y="1125538"/>
            <a:ext cx="6705600" cy="4818062"/>
          </a:xfrm>
          <a:prstGeom prst="rect">
            <a:avLst/>
          </a:prstGeom>
          <a:noFill/>
          <a:ln w="9525">
            <a:noFill/>
          </a:ln>
        </p:spPr>
      </p:pic>
      <p:pic>
        <p:nvPicPr>
          <p:cNvPr id="7188" name="Picture 20" descr="Ko rao chan"/>
          <p:cNvPicPr>
            <a:picLocks noChangeAspect="1"/>
          </p:cNvPicPr>
          <p:nvPr/>
        </p:nvPicPr>
        <p:blipFill>
          <a:blip r:embed="rId3"/>
          <a:stretch>
            <a:fillRect/>
          </a:stretch>
        </p:blipFill>
        <p:spPr>
          <a:xfrm>
            <a:off x="41275" y="1157288"/>
            <a:ext cx="2124075" cy="1743075"/>
          </a:xfrm>
          <a:prstGeom prst="rect">
            <a:avLst/>
          </a:prstGeom>
          <a:noFill/>
          <a:ln w="9525">
            <a:noFill/>
          </a:ln>
        </p:spPr>
      </p:pic>
      <p:sp>
        <p:nvSpPr>
          <p:cNvPr id="34821" name="Text Box 19"/>
          <p:cNvSpPr txBox="1"/>
          <p:nvPr/>
        </p:nvSpPr>
        <p:spPr>
          <a:xfrm>
            <a:off x="130175" y="220663"/>
            <a:ext cx="4070350" cy="58420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1. Biển báo nguy hiểm</a:t>
            </a:r>
            <a:endParaRPr lang="en-US" altLang="en-US"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box(in)">
                                      <p:cBhvr>
                                        <p:cTn id="7" dur="500"/>
                                        <p:tgtEl>
                                          <p:spTgt spid="718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wheel(4)">
                                      <p:cBhvr>
                                        <p:cTn id="12" dur="500"/>
                                        <p:tgtEl>
                                          <p:spTgt spid="718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strips(downLeft)">
                                      <p:cBhvr>
                                        <p:cTn id="17"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subTitle" idx="1"/>
          </p:nvPr>
        </p:nvSpPr>
        <p:spPr>
          <a:xfrm>
            <a:off x="479425" y="2247900"/>
            <a:ext cx="8305800" cy="1143000"/>
          </a:xfrm>
          <a:ln/>
        </p:spPr>
        <p:txBody>
          <a:bodyPr vert="horz" wrap="square" lIns="91440" tIns="45720" rIns="91440" bIns="45720" anchor="t" anchorCtr="0"/>
          <a:lstStyle/>
          <a:p>
            <a:pPr eaLnBrk="1" hangingPunct="1">
              <a:buClrTx/>
              <a:buSzTx/>
              <a:buFontTx/>
            </a:pPr>
            <a:endParaRPr lang="en-US" altLang="en-US" kern="1200" dirty="0">
              <a:latin typeface=".VnAvant" pitchFamily="34" charset="0"/>
              <a:ea typeface="+mn-ea"/>
              <a:cs typeface="+mn-cs"/>
            </a:endParaRPr>
          </a:p>
          <a:p>
            <a:pPr eaLnBrk="1" hangingPunct="1">
              <a:buClrTx/>
              <a:buSzTx/>
              <a:buFontTx/>
            </a:pPr>
            <a:r>
              <a:rPr lang="en-US" altLang="en-US" sz="3600" b="1" kern="1200" dirty="0">
                <a:solidFill>
                  <a:srgbClr val="FF0000"/>
                </a:solidFill>
                <a:latin typeface="Times New Roman" panose="02020603050405020304" pitchFamily="18" charset="0"/>
                <a:ea typeface="+mn-ea"/>
                <a:cs typeface="+mn-cs"/>
              </a:rPr>
              <a:t>Biển báo hiệu giao thông là gì?</a:t>
            </a:r>
          </a:p>
        </p:txBody>
      </p:sp>
      <p:sp>
        <p:nvSpPr>
          <p:cNvPr id="28683" name="Text Box 11"/>
          <p:cNvSpPr txBox="1"/>
          <p:nvPr/>
        </p:nvSpPr>
        <p:spPr>
          <a:xfrm>
            <a:off x="593725" y="3849688"/>
            <a:ext cx="8077200"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en-US" sz="3600" dirty="0">
                <a:solidFill>
                  <a:srgbClr val="000099"/>
                </a:solidFill>
                <a:latin typeface="Times New Roman" panose="02020603050405020304" pitchFamily="18" charset="0"/>
              </a:rPr>
              <a:t>Biển báo hiệu giao thông là hiệu lệnh cảnh báo và chỉ dẫn giao thông trên đường. Người tham gia giao thông cần biết để đảm bảo an toàn giao thông.</a:t>
            </a:r>
          </a:p>
        </p:txBody>
      </p:sp>
      <p:sp>
        <p:nvSpPr>
          <p:cNvPr id="18437" name="Rectangle 16"/>
          <p:cNvSpPr/>
          <p:nvPr/>
        </p:nvSpPr>
        <p:spPr>
          <a:xfrm>
            <a:off x="1160463" y="549275"/>
            <a:ext cx="7954962" cy="7334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defTabSz="684530" eaLnBrk="1" hangingPunct="1">
              <a:lnSpc>
                <a:spcPct val="165000"/>
              </a:lnSpc>
              <a:spcBef>
                <a:spcPct val="0"/>
              </a:spcBef>
              <a:buNone/>
            </a:pPr>
            <a:r>
              <a:rPr lang="en-US" altLang="en-US" sz="2800" b="1" dirty="0">
                <a:latin typeface="HP001 5 hàng" pitchFamily="34" charset="0"/>
                <a:cs typeface="Times New Roman" panose="02020603050405020304" pitchFamily="18" charset="0"/>
              </a:rPr>
              <a:t>An to</a:t>
            </a:r>
            <a:r>
              <a:rPr lang="en-US" altLang="en-US" sz="2800" b="1" dirty="0">
                <a:latin typeface="HP001 5 hàng" pitchFamily="34" charset="0"/>
                <a:ea typeface="Times New Roman" panose="02020603050405020304" pitchFamily="18" charset="0"/>
              </a:rPr>
              <a:t>à</a:t>
            </a:r>
            <a:r>
              <a:rPr lang="en-US" altLang="en-US" sz="2800" b="1" dirty="0">
                <a:latin typeface="HP001 5 hàng" pitchFamily="34" charset="0"/>
                <a:cs typeface="Times New Roman" panose="02020603050405020304" pitchFamily="18" charset="0"/>
              </a:rPr>
              <a:t>n giao thông</a:t>
            </a:r>
            <a:endParaRPr lang="en-US" altLang="en-US" sz="2800" b="1" dirty="0">
              <a:latin typeface="HP001 5 hàng" pitchFamily="34" charset="0"/>
              <a:ea typeface="Times New Roman" panose="02020603050405020304" pitchFamily="18" charset="0"/>
            </a:endParaRPr>
          </a:p>
        </p:txBody>
      </p:sp>
      <p:sp>
        <p:nvSpPr>
          <p:cNvPr id="18438" name="Rectangle 16"/>
          <p:cNvSpPr/>
          <p:nvPr/>
        </p:nvSpPr>
        <p:spPr>
          <a:xfrm>
            <a:off x="1612900" y="1171575"/>
            <a:ext cx="7467600" cy="803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684530" eaLnBrk="1" hangingPunct="1">
              <a:lnSpc>
                <a:spcPct val="165000"/>
              </a:lnSpc>
              <a:spcBef>
                <a:spcPct val="0"/>
              </a:spcBef>
              <a:buNone/>
            </a:pPr>
            <a:r>
              <a:rPr lang="en-US" altLang="en-US" sz="2800" b="1" u="sng" dirty="0">
                <a:solidFill>
                  <a:srgbClr val="2A08B8"/>
                </a:solidFill>
                <a:latin typeface="HP001 5 hàng" pitchFamily="34" charset="0"/>
                <a:cs typeface="Times New Roman" panose="02020603050405020304" pitchFamily="18" charset="0"/>
              </a:rPr>
              <a:t>B</a:t>
            </a:r>
            <a:r>
              <a:rPr lang="en-US" altLang="en-US" sz="2800" b="1" u="sng" dirty="0">
                <a:solidFill>
                  <a:srgbClr val="2A08B8"/>
                </a:solidFill>
                <a:latin typeface="HP001 5 hàng" pitchFamily="34" charset="0"/>
                <a:ea typeface="Times New Roman" panose="02020603050405020304" pitchFamily="18" charset="0"/>
              </a:rPr>
              <a:t>à</a:t>
            </a:r>
            <a:r>
              <a:rPr lang="en-US" altLang="en-US" sz="2800" b="1" u="sng" dirty="0">
                <a:solidFill>
                  <a:srgbClr val="2A08B8"/>
                </a:solidFill>
                <a:latin typeface="HP001 5 hàng" pitchFamily="34" charset="0"/>
                <a:cs typeface="Times New Roman" panose="02020603050405020304" pitchFamily="18" charset="0"/>
              </a:rPr>
              <a:t>i 2:</a:t>
            </a:r>
            <a:r>
              <a:rPr lang="en-US" altLang="en-US" sz="2800" b="1" dirty="0">
                <a:latin typeface="HP001 5 hàng" pitchFamily="34" charset="0"/>
                <a:cs typeface="Times New Roman" panose="02020603050405020304" pitchFamily="18" charset="0"/>
              </a:rPr>
              <a:t> </a:t>
            </a:r>
            <a:r>
              <a:rPr lang="en-US" altLang="en-US" sz="2800" b="1" dirty="0">
                <a:solidFill>
                  <a:srgbClr val="FF0000"/>
                </a:solidFill>
                <a:latin typeface="HP001 5 hàng" pitchFamily="34" charset="0"/>
                <a:cs typeface="Times New Roman" panose="02020603050405020304" pitchFamily="18" charset="0"/>
              </a:rPr>
              <a:t>Biển báo hiệu giao thông đường bộ</a:t>
            </a:r>
            <a:endParaRPr lang="en-US" altLang="en-US" sz="2800" b="1" dirty="0">
              <a:solidFill>
                <a:srgbClr val="FF0000"/>
              </a:solidFill>
              <a:latin typeface="HP001 5 hàng" pitchFamily="34"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Effect transition="in" filter="fade">
                                      <p:cBhvr>
                                        <p:cTn id="7" dur="500"/>
                                        <p:tgtEl>
                                          <p:spTgt spid="286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 calcmode="lin" valueType="num">
                                      <p:cBhvr additive="base">
                                        <p:cTn id="12" dur="500" fill="hold"/>
                                        <p:tgtEl>
                                          <p:spTgt spid="28683"/>
                                        </p:tgtEl>
                                        <p:attrNameLst>
                                          <p:attrName>ppt_x</p:attrName>
                                        </p:attrNameLst>
                                      </p:cBhvr>
                                      <p:tavLst>
                                        <p:tav tm="0">
                                          <p:val>
                                            <p:strVal val="#ppt_x"/>
                                          </p:val>
                                        </p:tav>
                                        <p:tav tm="100000">
                                          <p:val>
                                            <p:strVal val="#ppt_x"/>
                                          </p:val>
                                        </p:tav>
                                      </p:tavLst>
                                    </p:anim>
                                    <p:anim calcmode="lin" valueType="num">
                                      <p:cBhvr additive="base">
                                        <p:cTn id="13"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286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subTitle" idx="1"/>
          </p:nvPr>
        </p:nvSpPr>
        <p:spPr>
          <a:xfrm>
            <a:off x="304800" y="1600200"/>
            <a:ext cx="8610600" cy="533400"/>
          </a:xfrm>
          <a:ln/>
        </p:spPr>
        <p:txBody>
          <a:bodyPr vert="horz" wrap="square" lIns="91440" tIns="45720" rIns="91440" bIns="45720" anchor="t" anchorCtr="0"/>
          <a:lstStyle/>
          <a:p>
            <a:pPr algn="just" eaLnBrk="1" hangingPunct="1">
              <a:lnSpc>
                <a:spcPct val="80000"/>
              </a:lnSpc>
              <a:buClrTx/>
              <a:buSzTx/>
              <a:buFontTx/>
            </a:pPr>
            <a:endParaRPr lang="en-US" altLang="en-US" sz="1600" kern="1200" dirty="0">
              <a:solidFill>
                <a:srgbClr val="FF0066"/>
              </a:solidFill>
              <a:latin typeface=".VnAvant" pitchFamily="34" charset="0"/>
              <a:ea typeface="+mn-ea"/>
              <a:cs typeface="+mn-cs"/>
            </a:endParaRPr>
          </a:p>
          <a:p>
            <a:pPr algn="just" eaLnBrk="1" hangingPunct="1">
              <a:lnSpc>
                <a:spcPct val="80000"/>
              </a:lnSpc>
              <a:buClrTx/>
              <a:buSzTx/>
              <a:buFontTx/>
            </a:pPr>
            <a:endParaRPr lang="en-US" altLang="en-US" sz="1600" kern="1200" dirty="0">
              <a:latin typeface=".VnAvant" pitchFamily="34" charset="0"/>
              <a:ea typeface="+mn-ea"/>
              <a:cs typeface="+mn-cs"/>
            </a:endParaRPr>
          </a:p>
        </p:txBody>
      </p:sp>
      <p:sp>
        <p:nvSpPr>
          <p:cNvPr id="35843" name="Rectangle 3"/>
          <p:cNvSpPr/>
          <p:nvPr/>
        </p:nvSpPr>
        <p:spPr>
          <a:xfrm>
            <a:off x="1066800" y="228600"/>
            <a:ext cx="7772400" cy="4572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3600" dirty="0">
              <a:solidFill>
                <a:srgbClr val="FF0000"/>
              </a:solidFill>
              <a:latin typeface=".VnAristote" pitchFamily="34" charset="0"/>
            </a:endParaRPr>
          </a:p>
        </p:txBody>
      </p:sp>
      <p:pic>
        <p:nvPicPr>
          <p:cNvPr id="35844" name="Picture 5" descr="biển chi dẫn đi bộ a"/>
          <p:cNvPicPr>
            <a:picLocks noChangeAspect="1"/>
          </p:cNvPicPr>
          <p:nvPr/>
        </p:nvPicPr>
        <p:blipFill>
          <a:blip r:embed="rId3"/>
          <a:stretch>
            <a:fillRect/>
          </a:stretch>
        </p:blipFill>
        <p:spPr>
          <a:xfrm>
            <a:off x="152400" y="914400"/>
            <a:ext cx="2382838" cy="1981200"/>
          </a:xfrm>
          <a:prstGeom prst="rect">
            <a:avLst/>
          </a:prstGeom>
          <a:noFill/>
          <a:ln w="9525">
            <a:noFill/>
          </a:ln>
        </p:spPr>
      </p:pic>
      <p:pic>
        <p:nvPicPr>
          <p:cNvPr id="35845" name="Picture 6" descr="BIẻn GT424 a"/>
          <p:cNvPicPr>
            <a:picLocks noChangeAspect="1"/>
          </p:cNvPicPr>
          <p:nvPr/>
        </p:nvPicPr>
        <p:blipFill>
          <a:blip r:embed="rId4"/>
          <a:stretch>
            <a:fillRect/>
          </a:stretch>
        </p:blipFill>
        <p:spPr>
          <a:xfrm>
            <a:off x="2816225" y="909638"/>
            <a:ext cx="1882775" cy="1985962"/>
          </a:xfrm>
          <a:prstGeom prst="rect">
            <a:avLst/>
          </a:prstGeom>
          <a:noFill/>
          <a:ln w="9525">
            <a:noFill/>
          </a:ln>
        </p:spPr>
      </p:pic>
      <p:pic>
        <p:nvPicPr>
          <p:cNvPr id="35846" name="Picture 7" descr="Biển báo bến xe buýet"/>
          <p:cNvPicPr>
            <a:picLocks noChangeAspect="1"/>
          </p:cNvPicPr>
          <p:nvPr/>
        </p:nvPicPr>
        <p:blipFill>
          <a:blip r:embed="rId5"/>
          <a:stretch>
            <a:fillRect/>
          </a:stretch>
        </p:blipFill>
        <p:spPr>
          <a:xfrm>
            <a:off x="4984750" y="909638"/>
            <a:ext cx="1965325" cy="1985962"/>
          </a:xfrm>
          <a:prstGeom prst="rect">
            <a:avLst/>
          </a:prstGeom>
          <a:noFill/>
          <a:ln w="9525">
            <a:noFill/>
          </a:ln>
        </p:spPr>
      </p:pic>
      <p:pic>
        <p:nvPicPr>
          <p:cNvPr id="35847" name="Picture 8" descr="Biển báo chợ"/>
          <p:cNvPicPr>
            <a:picLocks noChangeAspect="1"/>
          </p:cNvPicPr>
          <p:nvPr/>
        </p:nvPicPr>
        <p:blipFill>
          <a:blip r:embed="rId6"/>
          <a:stretch>
            <a:fillRect/>
          </a:stretch>
        </p:blipFill>
        <p:spPr>
          <a:xfrm>
            <a:off x="7235825" y="909638"/>
            <a:ext cx="1724025" cy="1985962"/>
          </a:xfrm>
          <a:prstGeom prst="rect">
            <a:avLst/>
          </a:prstGeom>
          <a:noFill/>
          <a:ln w="9525">
            <a:noFill/>
          </a:ln>
        </p:spPr>
      </p:pic>
      <p:sp>
        <p:nvSpPr>
          <p:cNvPr id="35848" name="Text Box 22"/>
          <p:cNvSpPr txBox="1"/>
          <p:nvPr/>
        </p:nvSpPr>
        <p:spPr>
          <a:xfrm>
            <a:off x="990600" y="4495800"/>
            <a:ext cx="184150"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2800" i="1" dirty="0">
              <a:solidFill>
                <a:srgbClr val="FF00FF"/>
              </a:solidFill>
              <a:latin typeface="Times New Roman" panose="02020603050405020304" pitchFamily="18" charset="0"/>
            </a:endParaRPr>
          </a:p>
        </p:txBody>
      </p:sp>
      <p:sp>
        <p:nvSpPr>
          <p:cNvPr id="52248" name="Rectangle 24"/>
          <p:cNvSpPr/>
          <p:nvPr/>
        </p:nvSpPr>
        <p:spPr>
          <a:xfrm>
            <a:off x="288925" y="3465513"/>
            <a:ext cx="8489950" cy="2554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en-US" b="1" dirty="0">
                <a:solidFill>
                  <a:srgbClr val="000099"/>
                </a:solidFill>
                <a:latin typeface="Times New Roman" panose="02020603050405020304" pitchFamily="18" charset="0"/>
                <a:cs typeface="Times New Roman" panose="02020603050405020304" pitchFamily="18" charset="0"/>
              </a:rPr>
              <a:t>* Đặc điểm của biển chỉ dẫn:</a:t>
            </a:r>
            <a:r>
              <a:rPr lang="en-US" altLang="en-US" dirty="0">
                <a:solidFill>
                  <a:srgbClr val="00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Có hình vuông hoặc hình chữ nhật nền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u xanh lam, bên trong có ký hiệu hoặc chữ chỉ dẫn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u trắng (hoặc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u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để chỉ dẫn cho người đi đường biết những điều được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theo hoặc cần thiết.</a:t>
            </a:r>
            <a:endParaRPr lang="en-US" altLang="en-US" dirty="0">
              <a:latin typeface="Times New Roman" panose="02020603050405020304" pitchFamily="18" charset="0"/>
              <a:ea typeface="Times New Roman" panose="02020603050405020304" pitchFamily="18" charset="0"/>
            </a:endParaRPr>
          </a:p>
        </p:txBody>
      </p:sp>
      <p:sp>
        <p:nvSpPr>
          <p:cNvPr id="52249" name="Text Box 25"/>
          <p:cNvSpPr txBox="1"/>
          <p:nvPr/>
        </p:nvSpPr>
        <p:spPr>
          <a:xfrm>
            <a:off x="282575" y="165100"/>
            <a:ext cx="3657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rPr>
              <a:t>2. Biển chỉ dẫn</a:t>
            </a:r>
          </a:p>
        </p:txBody>
      </p:sp>
      <p:sp>
        <p:nvSpPr>
          <p:cNvPr id="28" name="Text Box 25"/>
          <p:cNvSpPr txBox="1"/>
          <p:nvPr/>
        </p:nvSpPr>
        <p:spPr>
          <a:xfrm>
            <a:off x="346075" y="3465513"/>
            <a:ext cx="8718550" cy="3636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buNone/>
            </a:pPr>
            <a:r>
              <a:rPr lang="en-US" altLang="en-US" b="1" dirty="0">
                <a:solidFill>
                  <a:srgbClr val="000099"/>
                </a:solidFill>
                <a:latin typeface="Times New Roman" panose="02020603050405020304" pitchFamily="18" charset="0"/>
                <a:cs typeface="Times New Roman" panose="02020603050405020304" pitchFamily="18" charset="0"/>
              </a:rPr>
              <a:t>Hãy quan sát v</a:t>
            </a:r>
            <a:r>
              <a:rPr lang="en-US" altLang="en-US" b="1" dirty="0">
                <a:solidFill>
                  <a:srgbClr val="000099"/>
                </a:solidFill>
                <a:latin typeface="Times New Roman" panose="02020603050405020304" pitchFamily="18" charset="0"/>
                <a:ea typeface="Times New Roman" panose="02020603050405020304" pitchFamily="18" charset="0"/>
              </a:rPr>
              <a:t>à</a:t>
            </a:r>
            <a:r>
              <a:rPr lang="en-US" altLang="en-US" b="1" dirty="0">
                <a:solidFill>
                  <a:srgbClr val="000099"/>
                </a:solidFill>
                <a:latin typeface="Times New Roman" panose="02020603050405020304" pitchFamily="18" charset="0"/>
                <a:cs typeface="Times New Roman" panose="02020603050405020304" pitchFamily="18" charset="0"/>
              </a:rPr>
              <a:t> nêu đặc điểm của các biển báo trên về:</a:t>
            </a: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         - Hình dáng</a:t>
            </a: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	-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u sắc</a:t>
            </a: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	- Hình vẽ bên trong</a:t>
            </a:r>
          </a:p>
          <a:p>
            <a:pPr marL="0" lvl="0" indent="0" eaLnBrk="1" hangingPunct="1">
              <a:buNone/>
            </a:pPr>
            <a:endParaRPr lang="en-US" altLang="en-US" dirty="0">
              <a:solidFill>
                <a:schemeClr val="accent2"/>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49"/>
                                        </p:tgtEl>
                                        <p:attrNameLst>
                                          <p:attrName>style.visibility</p:attrName>
                                        </p:attrNameLst>
                                      </p:cBhvr>
                                      <p:to>
                                        <p:strVal val="visible"/>
                                      </p:to>
                                    </p:set>
                                    <p:animEffect transition="in" filter="fade">
                                      <p:cBhvr>
                                        <p:cTn id="7" dur="500"/>
                                        <p:tgtEl>
                                          <p:spTgt spid="522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28"/>
                                        </p:tgtEl>
                                      </p:cBhvr>
                                    </p:animEffect>
                                    <p:anim calcmode="lin" valueType="num">
                                      <p:cBhvr>
                                        <p:cTn id="12" dur="1000"/>
                                        <p:tgtEl>
                                          <p:spTgt spid="28"/>
                                        </p:tgtEl>
                                        <p:attrNameLst>
                                          <p:attrName>ppt_x</p:attrName>
                                        </p:attrNameLst>
                                      </p:cBhvr>
                                      <p:tavLst>
                                        <p:tav tm="0">
                                          <p:val>
                                            <p:strVal val="ppt_x"/>
                                          </p:val>
                                        </p:tav>
                                        <p:tav tm="100000">
                                          <p:val>
                                            <p:strVal val="ppt_x"/>
                                          </p:val>
                                        </p:tav>
                                      </p:tavLst>
                                    </p:anim>
                                    <p:anim calcmode="lin" valueType="num">
                                      <p:cBhvr>
                                        <p:cTn id="13" dur="1000"/>
                                        <p:tgtEl>
                                          <p:spTgt spid="28"/>
                                        </p:tgtEl>
                                        <p:attrNameLst>
                                          <p:attrName>ppt_y</p:attrName>
                                        </p:attrNameLst>
                                      </p:cBhvr>
                                      <p:tavLst>
                                        <p:tav tm="0">
                                          <p:val>
                                            <p:strVal val="ppt_y"/>
                                          </p:val>
                                        </p:tav>
                                        <p:tav tm="100000">
                                          <p:val>
                                            <p:strVal val="ppt_y+.1"/>
                                          </p:val>
                                        </p:tav>
                                      </p:tavLst>
                                    </p:anim>
                                    <p:set>
                                      <p:cBhvr>
                                        <p:cTn id="14" dur="1" fill="hold">
                                          <p:stCondLst>
                                            <p:cond delay="999"/>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48"/>
                                        </p:tgtEl>
                                        <p:attrNameLst>
                                          <p:attrName>style.visibility</p:attrName>
                                        </p:attrNameLst>
                                      </p:cBhvr>
                                      <p:to>
                                        <p:strVal val="visible"/>
                                      </p:to>
                                    </p:set>
                                    <p:anim calcmode="lin" valueType="num">
                                      <p:cBhvr additive="base">
                                        <p:cTn id="19" dur="500" fill="hold"/>
                                        <p:tgtEl>
                                          <p:spTgt spid="52248"/>
                                        </p:tgtEl>
                                        <p:attrNameLst>
                                          <p:attrName>ppt_x</p:attrName>
                                        </p:attrNameLst>
                                      </p:cBhvr>
                                      <p:tavLst>
                                        <p:tav tm="0">
                                          <p:val>
                                            <p:strVal val="#ppt_x"/>
                                          </p:val>
                                        </p:tav>
                                        <p:tav tm="100000">
                                          <p:val>
                                            <p:strVal val="#ppt_x"/>
                                          </p:val>
                                        </p:tav>
                                      </p:tavLst>
                                    </p:anim>
                                    <p:anim calcmode="lin" valueType="num">
                                      <p:cBhvr additive="base">
                                        <p:cTn id="20" dur="500" fill="hold"/>
                                        <p:tgtEl>
                                          <p:spTgt spid="52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8" grpId="0"/>
      <p:bldP spid="52249"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9231" name="Rectangle 15"/>
          <p:cNvSpPr/>
          <p:nvPr/>
        </p:nvSpPr>
        <p:spPr>
          <a:xfrm>
            <a:off x="3886200" y="5851525"/>
            <a:ext cx="4306888" cy="1003300"/>
          </a:xfrm>
          <a:prstGeom prst="rect">
            <a:avLst/>
          </a:prstGeom>
          <a:solidFill>
            <a:schemeClr val="bg1"/>
          </a:solidFill>
          <a:ln w="9525" cap="flat" cmpd="sng">
            <a:solidFill>
              <a:srgbClr val="660033"/>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dirty="0">
                <a:solidFill>
                  <a:schemeClr val="accent2"/>
                </a:solidFill>
                <a:latin typeface="Times New Roman" panose="02020603050405020304" pitchFamily="18" charset="0"/>
                <a:cs typeface="Times New Roman" panose="02020603050405020304" pitchFamily="18" charset="0"/>
              </a:rPr>
              <a:t>Đường d</a:t>
            </a:r>
            <a:r>
              <a:rPr lang="en-US" altLang="en-US" sz="2800" b="1" dirty="0">
                <a:solidFill>
                  <a:schemeClr val="accent2"/>
                </a:solidFill>
                <a:latin typeface="Times New Roman" panose="02020603050405020304" pitchFamily="18" charset="0"/>
                <a:ea typeface="Times New Roman" panose="02020603050405020304" pitchFamily="18" charset="0"/>
              </a:rPr>
              <a:t>à</a:t>
            </a:r>
            <a:r>
              <a:rPr lang="en-US" altLang="en-US" sz="2800" b="1" dirty="0">
                <a:solidFill>
                  <a:schemeClr val="accent2"/>
                </a:solidFill>
                <a:latin typeface="Times New Roman" panose="02020603050405020304" pitchFamily="18" charset="0"/>
                <a:cs typeface="Times New Roman" panose="02020603050405020304" pitchFamily="18" charset="0"/>
              </a:rPr>
              <a:t>nh cho người đi</a:t>
            </a:r>
          </a:p>
          <a:p>
            <a:pPr marL="0" lvl="0" indent="0" algn="ctr" eaLnBrk="1" hangingPunct="1">
              <a:spcBef>
                <a:spcPct val="0"/>
              </a:spcBef>
              <a:buNone/>
            </a:pPr>
            <a:r>
              <a:rPr lang="en-US" altLang="en-US" sz="2800" b="1" dirty="0">
                <a:solidFill>
                  <a:schemeClr val="accent2"/>
                </a:solidFill>
                <a:latin typeface="Times New Roman" panose="02020603050405020304" pitchFamily="18" charset="0"/>
                <a:cs typeface="Times New Roman" panose="02020603050405020304" pitchFamily="18" charset="0"/>
              </a:rPr>
              <a:t> bộ sang</a:t>
            </a:r>
            <a:endParaRPr lang="en-US" altLang="en-US" sz="2800" b="1" dirty="0">
              <a:solidFill>
                <a:schemeClr val="accent2"/>
              </a:solidFill>
              <a:latin typeface="Times New Roman" panose="02020603050405020304" pitchFamily="18" charset="0"/>
              <a:ea typeface="Times New Roman" panose="02020603050405020304" pitchFamily="18" charset="0"/>
            </a:endParaRPr>
          </a:p>
        </p:txBody>
      </p:sp>
      <p:pic>
        <p:nvPicPr>
          <p:cNvPr id="9234" name="Picture 18" descr="Vach ke duong"/>
          <p:cNvPicPr>
            <a:picLocks noChangeAspect="1"/>
          </p:cNvPicPr>
          <p:nvPr/>
        </p:nvPicPr>
        <p:blipFill>
          <a:blip r:embed="rId2"/>
          <a:stretch>
            <a:fillRect/>
          </a:stretch>
        </p:blipFill>
        <p:spPr>
          <a:xfrm>
            <a:off x="2895600" y="1143000"/>
            <a:ext cx="6019800" cy="4572000"/>
          </a:xfrm>
          <a:prstGeom prst="rect">
            <a:avLst/>
          </a:prstGeom>
          <a:noFill/>
          <a:ln w="9525">
            <a:noFill/>
          </a:ln>
        </p:spPr>
      </p:pic>
      <p:pic>
        <p:nvPicPr>
          <p:cNvPr id="37892" name="Picture 23" descr="biển chi dẫn đi bộ a"/>
          <p:cNvPicPr>
            <a:picLocks noChangeAspect="1"/>
          </p:cNvPicPr>
          <p:nvPr/>
        </p:nvPicPr>
        <p:blipFill>
          <a:blip r:embed="rId3"/>
          <a:stretch>
            <a:fillRect/>
          </a:stretch>
        </p:blipFill>
        <p:spPr>
          <a:xfrm>
            <a:off x="282575" y="1143000"/>
            <a:ext cx="2308225" cy="1447800"/>
          </a:xfrm>
          <a:prstGeom prst="rect">
            <a:avLst/>
          </a:prstGeom>
          <a:noFill/>
          <a:ln w="9525">
            <a:noFill/>
          </a:ln>
        </p:spPr>
      </p:pic>
      <p:pic>
        <p:nvPicPr>
          <p:cNvPr id="37893" name="Picture 24" descr="Ảnh022"/>
          <p:cNvPicPr>
            <a:picLocks noChangeAspect="1"/>
          </p:cNvPicPr>
          <p:nvPr/>
        </p:nvPicPr>
        <p:blipFill>
          <a:blip r:embed="rId4"/>
          <a:stretch>
            <a:fillRect/>
          </a:stretch>
        </p:blipFill>
        <p:spPr>
          <a:xfrm>
            <a:off x="287338" y="2767013"/>
            <a:ext cx="2303462" cy="1425575"/>
          </a:xfrm>
          <a:prstGeom prst="rect">
            <a:avLst/>
          </a:prstGeom>
          <a:noFill/>
          <a:ln w="9525">
            <a:noFill/>
          </a:ln>
        </p:spPr>
      </p:pic>
      <p:sp>
        <p:nvSpPr>
          <p:cNvPr id="37894" name="Text Box 25"/>
          <p:cNvSpPr txBox="1"/>
          <p:nvPr/>
        </p:nvSpPr>
        <p:spPr>
          <a:xfrm>
            <a:off x="282575" y="165100"/>
            <a:ext cx="3070225" cy="5842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rPr>
              <a:t>2. Biển chỉ dẫn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 calcmode="lin" valueType="num">
                                      <p:cBhvr additive="base">
                                        <p:cTn id="7" dur="500" fill="hold"/>
                                        <p:tgtEl>
                                          <p:spTgt spid="9234"/>
                                        </p:tgtEl>
                                        <p:attrNameLst>
                                          <p:attrName>ppt_x</p:attrName>
                                        </p:attrNameLst>
                                      </p:cBhvr>
                                      <p:tavLst>
                                        <p:tav tm="0">
                                          <p:val>
                                            <p:strVal val="#ppt_x"/>
                                          </p:val>
                                        </p:tav>
                                        <p:tav tm="100000">
                                          <p:val>
                                            <p:strVal val="#ppt_x"/>
                                          </p:val>
                                        </p:tav>
                                      </p:tavLst>
                                    </p:anim>
                                    <p:anim calcmode="lin" valueType="num">
                                      <p:cBhvr additive="base">
                                        <p:cTn id="8"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31"/>
                                        </p:tgtEl>
                                        <p:attrNameLst>
                                          <p:attrName>style.visibility</p:attrName>
                                        </p:attrNameLst>
                                      </p:cBhvr>
                                      <p:to>
                                        <p:strVal val="visible"/>
                                      </p:to>
                                    </p:set>
                                    <p:anim calcmode="lin" valueType="num">
                                      <p:cBhvr additive="base">
                                        <p:cTn id="13" dur="500" fill="hold"/>
                                        <p:tgtEl>
                                          <p:spTgt spid="9231"/>
                                        </p:tgtEl>
                                        <p:attrNameLst>
                                          <p:attrName>ppt_x</p:attrName>
                                        </p:attrNameLst>
                                      </p:cBhvr>
                                      <p:tavLst>
                                        <p:tav tm="0">
                                          <p:val>
                                            <p:strVal val="#ppt_x"/>
                                          </p:val>
                                        </p:tav>
                                        <p:tav tm="100000">
                                          <p:val>
                                            <p:strVal val="#ppt_x"/>
                                          </p:val>
                                        </p:tav>
                                      </p:tavLst>
                                    </p:anim>
                                    <p:anim calcmode="lin" valueType="num">
                                      <p:cBhvr additive="base">
                                        <p:cTn id="14" dur="500" fill="hold"/>
                                        <p:tgtEl>
                                          <p:spTgt spid="9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CC"/>
            </a:gs>
            <a:gs pos="50000">
              <a:schemeClr val="accent1"/>
            </a:gs>
            <a:gs pos="100000">
              <a:srgbClr val="FF66CC"/>
            </a:gs>
          </a:gsLst>
          <a:lin ang="2700000" scaled="1"/>
        </a:gradFill>
        <a:effectLst/>
      </p:bgPr>
    </p:bg>
    <p:spTree>
      <p:nvGrpSpPr>
        <p:cNvPr id="1" name=""/>
        <p:cNvGrpSpPr/>
        <p:nvPr/>
      </p:nvGrpSpPr>
      <p:grpSpPr>
        <a:xfrm>
          <a:off x="0" y="0"/>
          <a:ext cx="0" cy="0"/>
          <a:chOff x="0" y="0"/>
          <a:chExt cx="0" cy="0"/>
        </a:xfrm>
      </p:grpSpPr>
      <p:sp>
        <p:nvSpPr>
          <p:cNvPr id="10257" name="Rectangle 17"/>
          <p:cNvSpPr/>
          <p:nvPr/>
        </p:nvSpPr>
        <p:spPr>
          <a:xfrm>
            <a:off x="4495800" y="5791200"/>
            <a:ext cx="40386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dirty="0">
                <a:solidFill>
                  <a:schemeClr val="accent2"/>
                </a:solidFill>
                <a:latin typeface="Times New Roman" panose="02020603050405020304" pitchFamily="18" charset="0"/>
                <a:cs typeface="Times New Roman" panose="02020603050405020304" pitchFamily="18" charset="0"/>
              </a:rPr>
              <a:t>Cầu vượt qua đường</a:t>
            </a:r>
          </a:p>
          <a:p>
            <a:pPr marL="0" lvl="0" indent="0" algn="ctr" eaLnBrk="1" hangingPunct="1">
              <a:spcBef>
                <a:spcPct val="0"/>
              </a:spcBef>
              <a:buNone/>
            </a:pPr>
            <a:r>
              <a:rPr lang="en-US" altLang="en-US" sz="2800" b="1" dirty="0">
                <a:solidFill>
                  <a:schemeClr val="accent2"/>
                </a:solidFill>
                <a:latin typeface="Times New Roman" panose="02020603050405020304" pitchFamily="18" charset="0"/>
                <a:cs typeface="Times New Roman" panose="02020603050405020304" pitchFamily="18" charset="0"/>
              </a:rPr>
              <a:t> d</a:t>
            </a:r>
            <a:r>
              <a:rPr lang="en-US" altLang="en-US" sz="2800" b="1" dirty="0">
                <a:solidFill>
                  <a:schemeClr val="accent2"/>
                </a:solidFill>
                <a:latin typeface="Times New Roman" panose="02020603050405020304" pitchFamily="18" charset="0"/>
                <a:ea typeface="Times New Roman" panose="02020603050405020304" pitchFamily="18" charset="0"/>
              </a:rPr>
              <a:t>à</a:t>
            </a:r>
            <a:r>
              <a:rPr lang="en-US" altLang="en-US" sz="2800" b="1" dirty="0">
                <a:solidFill>
                  <a:schemeClr val="accent2"/>
                </a:solidFill>
                <a:latin typeface="Times New Roman" panose="02020603050405020304" pitchFamily="18" charset="0"/>
                <a:cs typeface="Times New Roman" panose="02020603050405020304" pitchFamily="18" charset="0"/>
              </a:rPr>
              <a:t>nh cho người đi bộ</a:t>
            </a:r>
            <a:endParaRPr lang="en-US" altLang="en-US" sz="2800" b="1" dirty="0">
              <a:solidFill>
                <a:schemeClr val="accent2"/>
              </a:solidFill>
              <a:latin typeface="Times New Roman" panose="02020603050405020304" pitchFamily="18" charset="0"/>
              <a:ea typeface="Times New Roman" panose="02020603050405020304" pitchFamily="18" charset="0"/>
            </a:endParaRPr>
          </a:p>
        </p:txBody>
      </p:sp>
      <p:pic>
        <p:nvPicPr>
          <p:cNvPr id="38915" name="Picture 20" descr="Cau vuot"/>
          <p:cNvPicPr>
            <a:picLocks noChangeAspect="1"/>
          </p:cNvPicPr>
          <p:nvPr/>
        </p:nvPicPr>
        <p:blipFill>
          <a:blip r:embed="rId2"/>
          <a:stretch>
            <a:fillRect/>
          </a:stretch>
        </p:blipFill>
        <p:spPr>
          <a:xfrm>
            <a:off x="265113" y="1014413"/>
            <a:ext cx="3087687" cy="1817687"/>
          </a:xfrm>
          <a:prstGeom prst="rect">
            <a:avLst/>
          </a:prstGeom>
          <a:noFill/>
          <a:ln w="9525">
            <a:noFill/>
          </a:ln>
        </p:spPr>
      </p:pic>
      <p:pic>
        <p:nvPicPr>
          <p:cNvPr id="38916" name="Picture 23" descr="hinhcauvuot1"/>
          <p:cNvPicPr>
            <a:picLocks noChangeAspect="1"/>
          </p:cNvPicPr>
          <p:nvPr/>
        </p:nvPicPr>
        <p:blipFill>
          <a:blip r:embed="rId3"/>
          <a:stretch>
            <a:fillRect/>
          </a:stretch>
        </p:blipFill>
        <p:spPr>
          <a:xfrm>
            <a:off x="3657600" y="1001713"/>
            <a:ext cx="5486400" cy="4637087"/>
          </a:xfrm>
          <a:prstGeom prst="rect">
            <a:avLst/>
          </a:prstGeom>
          <a:noFill/>
          <a:ln w="9525">
            <a:noFill/>
          </a:ln>
        </p:spPr>
      </p:pic>
      <p:sp>
        <p:nvSpPr>
          <p:cNvPr id="38917" name="Text Box 25"/>
          <p:cNvSpPr txBox="1"/>
          <p:nvPr/>
        </p:nvSpPr>
        <p:spPr>
          <a:xfrm>
            <a:off x="282575" y="165100"/>
            <a:ext cx="3070225" cy="5842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rPr>
              <a:t>2. Biển chỉ dẫn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 calcmode="lin" valueType="num">
                                      <p:cBhvr additive="base">
                                        <p:cTn id="7" dur="500" fill="hold"/>
                                        <p:tgtEl>
                                          <p:spTgt spid="10257"/>
                                        </p:tgtEl>
                                        <p:attrNameLst>
                                          <p:attrName>ppt_x</p:attrName>
                                        </p:attrNameLst>
                                      </p:cBhvr>
                                      <p:tavLst>
                                        <p:tav tm="0">
                                          <p:val>
                                            <p:strVal val="#ppt_x"/>
                                          </p:val>
                                        </p:tav>
                                        <p:tav tm="100000">
                                          <p:val>
                                            <p:strVal val="#ppt_x"/>
                                          </p:val>
                                        </p:tav>
                                      </p:tavLst>
                                    </p:anim>
                                    <p:anim calcmode="lin" valueType="num">
                                      <p:cBhvr additive="base">
                                        <p:cTn id="8" dur="500" fill="hold"/>
                                        <p:tgtEl>
                                          <p:spTgt spid="10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50000">
              <a:schemeClr val="bg1"/>
            </a:gs>
            <a:gs pos="100000">
              <a:srgbClr val="00FFFF"/>
            </a:gs>
          </a:gsLst>
          <a:lin ang="5400000" scaled="1"/>
        </a:gradFill>
        <a:effectLst/>
      </p:bgPr>
    </p:bg>
    <p:spTree>
      <p:nvGrpSpPr>
        <p:cNvPr id="1" name=""/>
        <p:cNvGrpSpPr/>
        <p:nvPr/>
      </p:nvGrpSpPr>
      <p:grpSpPr>
        <a:xfrm>
          <a:off x="0" y="0"/>
          <a:ext cx="0" cy="0"/>
          <a:chOff x="0" y="0"/>
          <a:chExt cx="0" cy="0"/>
        </a:xfrm>
      </p:grpSpPr>
      <p:sp>
        <p:nvSpPr>
          <p:cNvPr id="11282" name="Rectangle 18"/>
          <p:cNvSpPr/>
          <p:nvPr/>
        </p:nvSpPr>
        <p:spPr>
          <a:xfrm>
            <a:off x="5181600" y="5978525"/>
            <a:ext cx="20574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dirty="0">
                <a:solidFill>
                  <a:schemeClr val="accent2"/>
                </a:solidFill>
                <a:latin typeface="Times New Roman" panose="02020603050405020304" pitchFamily="18" charset="0"/>
                <a:cs typeface="Times New Roman" panose="02020603050405020304" pitchFamily="18" charset="0"/>
              </a:rPr>
              <a:t>Bến xe buýt</a:t>
            </a:r>
            <a:endParaRPr lang="en-US" altLang="en-US" sz="2800" b="1" dirty="0">
              <a:solidFill>
                <a:schemeClr val="accent2"/>
              </a:solidFill>
              <a:latin typeface="Times New Roman" panose="02020603050405020304" pitchFamily="18" charset="0"/>
              <a:ea typeface="Times New Roman" panose="02020603050405020304" pitchFamily="18" charset="0"/>
            </a:endParaRPr>
          </a:p>
        </p:txBody>
      </p:sp>
      <p:pic>
        <p:nvPicPr>
          <p:cNvPr id="39939" name="Picture 20" descr="Bến xe buýt"/>
          <p:cNvPicPr>
            <a:picLocks noChangeAspect="1"/>
          </p:cNvPicPr>
          <p:nvPr/>
        </p:nvPicPr>
        <p:blipFill>
          <a:blip r:embed="rId2"/>
          <a:stretch>
            <a:fillRect/>
          </a:stretch>
        </p:blipFill>
        <p:spPr>
          <a:xfrm>
            <a:off x="3048000" y="1012825"/>
            <a:ext cx="5867400" cy="4702175"/>
          </a:xfrm>
          <a:prstGeom prst="rect">
            <a:avLst/>
          </a:prstGeom>
          <a:noFill/>
          <a:ln w="9525">
            <a:noFill/>
          </a:ln>
        </p:spPr>
      </p:pic>
      <p:pic>
        <p:nvPicPr>
          <p:cNvPr id="39940" name="Picture 21" descr="Biển báo bến xe buýet"/>
          <p:cNvPicPr>
            <a:picLocks noChangeAspect="1"/>
          </p:cNvPicPr>
          <p:nvPr/>
        </p:nvPicPr>
        <p:blipFill>
          <a:blip r:embed="rId3"/>
          <a:stretch>
            <a:fillRect/>
          </a:stretch>
        </p:blipFill>
        <p:spPr>
          <a:xfrm>
            <a:off x="288925" y="990600"/>
            <a:ext cx="2301875" cy="1828800"/>
          </a:xfrm>
          <a:prstGeom prst="rect">
            <a:avLst/>
          </a:prstGeom>
          <a:noFill/>
          <a:ln w="9525">
            <a:noFill/>
          </a:ln>
        </p:spPr>
      </p:pic>
      <p:sp>
        <p:nvSpPr>
          <p:cNvPr id="39941" name="Text Box 25"/>
          <p:cNvSpPr txBox="1"/>
          <p:nvPr/>
        </p:nvSpPr>
        <p:spPr>
          <a:xfrm>
            <a:off x="282575" y="165100"/>
            <a:ext cx="3070225" cy="5842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rPr>
              <a:t>2. Biển chỉ dẫn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Effect transition="in" filter="fade">
                                      <p:cBhvr>
                                        <p:cTn id="7"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F600"/>
            </a:gs>
            <a:gs pos="50000">
              <a:schemeClr val="bg1"/>
            </a:gs>
            <a:gs pos="100000">
              <a:srgbClr val="FCF600"/>
            </a:gs>
          </a:gsLst>
          <a:lin ang="2700000" scaled="1"/>
        </a:gradFill>
        <a:effectLst/>
      </p:bgPr>
    </p:bg>
    <p:spTree>
      <p:nvGrpSpPr>
        <p:cNvPr id="1" name=""/>
        <p:cNvGrpSpPr/>
        <p:nvPr/>
      </p:nvGrpSpPr>
      <p:grpSpPr>
        <a:xfrm>
          <a:off x="0" y="0"/>
          <a:ext cx="0" cy="0"/>
          <a:chOff x="0" y="0"/>
          <a:chExt cx="0" cy="0"/>
        </a:xfrm>
      </p:grpSpPr>
      <p:sp>
        <p:nvSpPr>
          <p:cNvPr id="12308" name="Rectangle 20"/>
          <p:cNvSpPr/>
          <p:nvPr/>
        </p:nvSpPr>
        <p:spPr>
          <a:xfrm>
            <a:off x="5391150" y="5791200"/>
            <a:ext cx="1638300" cy="685800"/>
          </a:xfrm>
          <a:prstGeom prst="rect">
            <a:avLst/>
          </a:prstGeom>
          <a:solidFill>
            <a:schemeClr val="bg1"/>
          </a:solidFill>
          <a:ln w="9525" cap="flat" cmpd="sng">
            <a:solidFill>
              <a:srgbClr val="993366"/>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b="1" dirty="0">
                <a:solidFill>
                  <a:schemeClr val="accent2"/>
                </a:solidFill>
                <a:latin typeface="Times New Roman" panose="02020603050405020304" pitchFamily="18" charset="0"/>
                <a:cs typeface="Times New Roman" panose="02020603050405020304" pitchFamily="18" charset="0"/>
              </a:rPr>
              <a:t>Có chợ</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pic>
        <p:nvPicPr>
          <p:cNvPr id="12309" name="Picture 21" descr="Cho"/>
          <p:cNvPicPr>
            <a:picLocks noChangeAspect="1"/>
          </p:cNvPicPr>
          <p:nvPr/>
        </p:nvPicPr>
        <p:blipFill>
          <a:blip r:embed="rId2"/>
          <a:stretch>
            <a:fillRect/>
          </a:stretch>
        </p:blipFill>
        <p:spPr>
          <a:xfrm>
            <a:off x="3352800" y="990600"/>
            <a:ext cx="5715000" cy="4572000"/>
          </a:xfrm>
          <a:prstGeom prst="rect">
            <a:avLst/>
          </a:prstGeom>
          <a:noFill/>
          <a:ln w="9525">
            <a:noFill/>
          </a:ln>
        </p:spPr>
      </p:pic>
      <p:pic>
        <p:nvPicPr>
          <p:cNvPr id="12325" name="Picture 37" descr="Biển báo chợ"/>
          <p:cNvPicPr>
            <a:picLocks noChangeAspect="1"/>
          </p:cNvPicPr>
          <p:nvPr/>
        </p:nvPicPr>
        <p:blipFill>
          <a:blip r:embed="rId3"/>
          <a:stretch>
            <a:fillRect/>
          </a:stretch>
        </p:blipFill>
        <p:spPr>
          <a:xfrm>
            <a:off x="215900" y="990600"/>
            <a:ext cx="2755900" cy="2362200"/>
          </a:xfrm>
          <a:prstGeom prst="rect">
            <a:avLst/>
          </a:prstGeom>
          <a:noFill/>
          <a:ln w="9525">
            <a:noFill/>
          </a:ln>
        </p:spPr>
      </p:pic>
      <p:sp>
        <p:nvSpPr>
          <p:cNvPr id="40965" name="Text Box 25"/>
          <p:cNvSpPr txBox="1"/>
          <p:nvPr/>
        </p:nvSpPr>
        <p:spPr>
          <a:xfrm>
            <a:off x="204788" y="152400"/>
            <a:ext cx="3070225" cy="5842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FF0000"/>
                </a:solidFill>
                <a:latin typeface="Times New Roman" panose="02020603050405020304" pitchFamily="18" charset="0"/>
              </a:rPr>
              <a:t>2. Biển chỉ dẫn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325"/>
                                        </p:tgtEl>
                                        <p:attrNameLst>
                                          <p:attrName>style.visibility</p:attrName>
                                        </p:attrNameLst>
                                      </p:cBhvr>
                                      <p:to>
                                        <p:strVal val="visible"/>
                                      </p:to>
                                    </p:set>
                                    <p:anim calcmode="lin" valueType="num">
                                      <p:cBhvr>
                                        <p:cTn id="7" dur="500" fill="hold"/>
                                        <p:tgtEl>
                                          <p:spTgt spid="12325"/>
                                        </p:tgtEl>
                                        <p:attrNameLst>
                                          <p:attrName>ppt_w</p:attrName>
                                        </p:attrNameLst>
                                      </p:cBhvr>
                                      <p:tavLst>
                                        <p:tav tm="0">
                                          <p:val>
                                            <p:strVal val="#ppt_w*2.5"/>
                                          </p:val>
                                        </p:tav>
                                        <p:tav tm="100000">
                                          <p:val>
                                            <p:strVal val="#ppt_w"/>
                                          </p:val>
                                        </p:tav>
                                      </p:tavLst>
                                    </p:anim>
                                    <p:anim calcmode="lin" valueType="num">
                                      <p:cBhvr>
                                        <p:cTn id="8" dur="500" fill="hold"/>
                                        <p:tgtEl>
                                          <p:spTgt spid="12325"/>
                                        </p:tgtEl>
                                        <p:attrNameLst>
                                          <p:attrName>ppt_h</p:attrName>
                                        </p:attrNameLst>
                                      </p:cBhvr>
                                      <p:tavLst>
                                        <p:tav tm="0">
                                          <p:val>
                                            <p:strVal val="#ppt_h*0.01"/>
                                          </p:val>
                                        </p:tav>
                                        <p:tav tm="100000">
                                          <p:val>
                                            <p:strVal val="#ppt_h"/>
                                          </p:val>
                                        </p:tav>
                                      </p:tavLst>
                                    </p:anim>
                                    <p:anim calcmode="lin" valueType="num">
                                      <p:cBhvr>
                                        <p:cTn id="9" dur="500" fill="hold"/>
                                        <p:tgtEl>
                                          <p:spTgt spid="12325"/>
                                        </p:tgtEl>
                                        <p:attrNameLst>
                                          <p:attrName>ppt_x</p:attrName>
                                        </p:attrNameLst>
                                      </p:cBhvr>
                                      <p:tavLst>
                                        <p:tav tm="0">
                                          <p:val>
                                            <p:strVal val="#ppt_x"/>
                                          </p:val>
                                        </p:tav>
                                        <p:tav tm="100000">
                                          <p:val>
                                            <p:strVal val="#ppt_x"/>
                                          </p:val>
                                        </p:tav>
                                      </p:tavLst>
                                    </p:anim>
                                    <p:anim calcmode="lin" valueType="num">
                                      <p:cBhvr>
                                        <p:cTn id="10" dur="500" fill="hold"/>
                                        <p:tgtEl>
                                          <p:spTgt spid="12325"/>
                                        </p:tgtEl>
                                        <p:attrNameLst>
                                          <p:attrName>ppt_y</p:attrName>
                                        </p:attrNameLst>
                                      </p:cBhvr>
                                      <p:tavLst>
                                        <p:tav tm="0">
                                          <p:val>
                                            <p:strVal val="#ppt_h+1"/>
                                          </p:val>
                                        </p:tav>
                                        <p:tav tm="100000">
                                          <p:val>
                                            <p:strVal val="#ppt_y"/>
                                          </p:val>
                                        </p:tav>
                                      </p:tavLst>
                                    </p:anim>
                                    <p:animEffect transition="in" filter="fade">
                                      <p:cBhvr>
                                        <p:cTn id="11" dur="500"/>
                                        <p:tgtEl>
                                          <p:spTgt spid="12325"/>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12308"/>
                                        </p:tgtEl>
                                        <p:attrNameLst>
                                          <p:attrName>style.visibility</p:attrName>
                                        </p:attrNameLst>
                                      </p:cBhvr>
                                      <p:to>
                                        <p:strVal val="visible"/>
                                      </p:to>
                                    </p:set>
                                    <p:animScale>
                                      <p:cBhvr>
                                        <p:cTn id="16" dur="1000" decel="50000" fill="hold">
                                          <p:stCondLst>
                                            <p:cond delay="0"/>
                                          </p:stCondLst>
                                        </p:cTn>
                                        <p:tgtEl>
                                          <p:spTgt spid="123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7" dur="1000" decel="50000" fill="hold">
                                          <p:stCondLst>
                                            <p:cond delay="0"/>
                                          </p:stCondLst>
                                        </p:cTn>
                                        <p:tgtEl>
                                          <p:spTgt spid="12308"/>
                                        </p:tgtEl>
                                        <p:attrNameLst>
                                          <p:attrName>ppt_x</p:attrName>
                                          <p:attrName>ppt_y</p:attrName>
                                        </p:attrNameLst>
                                      </p:cBhvr>
                                    </p:animMotion>
                                    <p:animEffect transition="in" filter="fade">
                                      <p:cBhvr>
                                        <p:cTn id="18" dur="1000"/>
                                        <p:tgtEl>
                                          <p:spTgt spid="12308"/>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12309"/>
                                        </p:tgtEl>
                                        <p:attrNameLst>
                                          <p:attrName>style.visibility</p:attrName>
                                        </p:attrNameLst>
                                      </p:cBhvr>
                                      <p:to>
                                        <p:strVal val="visible"/>
                                      </p:to>
                                    </p:set>
                                    <p:anim calcmode="lin" valueType="num">
                                      <p:cBhvr>
                                        <p:cTn id="23" dur="1000" fill="hold"/>
                                        <p:tgtEl>
                                          <p:spTgt spid="12309"/>
                                        </p:tgtEl>
                                        <p:attrNameLst>
                                          <p:attrName>style.rotation</p:attrName>
                                        </p:attrNameLst>
                                      </p:cBhvr>
                                      <p:tavLst>
                                        <p:tav tm="0">
                                          <p:val>
                                            <p:fltVal val="0"/>
                                          </p:val>
                                        </p:tav>
                                        <p:tav tm="80000">
                                          <p:val>
                                            <p:fltVal val="0"/>
                                          </p:val>
                                        </p:tav>
                                        <p:tav tm="80000">
                                          <p:val>
                                            <p:fltVal val="0"/>
                                          </p:val>
                                        </p:tav>
                                        <p:tav tm="100000">
                                          <p:val>
                                            <p:fltVal val="0"/>
                                          </p:val>
                                        </p:tav>
                                      </p:tavLst>
                                    </p:anim>
                                    <p:anim calcmode="lin" valueType="num">
                                      <p:cBhvr>
                                        <p:cTn id="24" dur="1000" fill="hold"/>
                                        <p:tgtEl>
                                          <p:spTgt spid="12309"/>
                                        </p:tgtEl>
                                        <p:attrNameLst>
                                          <p:attrName>ppt_x</p:attrName>
                                        </p:attrNameLst>
                                      </p:cBhvr>
                                      <p:tavLst>
                                        <p:tav tm="0">
                                          <p:val>
                                            <p:fltVal val="0"/>
                                          </p:val>
                                        </p:tav>
                                        <p:tav tm="50000">
                                          <p:val>
                                            <p:fltVal val="0"/>
                                          </p:val>
                                        </p:tav>
                                        <p:tav tm="100000">
                                          <p:val>
                                            <p:strVal val="#ppt_x"/>
                                          </p:val>
                                        </p:tav>
                                      </p:tavLst>
                                    </p:anim>
                                    <p:anim calcmode="lin" valueType="num">
                                      <p:cBhvr>
                                        <p:cTn id="25" dur="1000" fill="hold"/>
                                        <p:tgtEl>
                                          <p:spTgt spid="12309"/>
                                        </p:tgtEl>
                                        <p:attrNameLst>
                                          <p:attrName>ppt_y</p:attrName>
                                        </p:attrNameLst>
                                      </p:cBhvr>
                                      <p:tavLst>
                                        <p:tav tm="0">
                                          <p:val>
                                            <p:strVal val="#ppt_y"/>
                                          </p:val>
                                        </p:tav>
                                        <p:tav tm="100000">
                                          <p:val>
                                            <p:strVal val="#ppt_y"/>
                                          </p:val>
                                        </p:tav>
                                      </p:tavLst>
                                    </p:anim>
                                    <p:animEffect transition="in" filter="fade">
                                      <p:cBhvr>
                                        <p:cTn id="26" dur="10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16390" name="Rectangle 6"/>
          <p:cNvSpPr/>
          <p:nvPr/>
        </p:nvSpPr>
        <p:spPr>
          <a:xfrm>
            <a:off x="0" y="0"/>
            <a:ext cx="9144000" cy="1143000"/>
          </a:xfrm>
          <a:prstGeom prst="rect">
            <a:avLst/>
          </a:prstGeom>
          <a:solidFill>
            <a:schemeClr val="bg1"/>
          </a:solid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buNone/>
            </a:pPr>
            <a:r>
              <a:rPr lang="en-US" altLang="en-US" sz="2800" b="1" dirty="0">
                <a:solidFill>
                  <a:srgbClr val="FF0000"/>
                </a:solidFill>
                <a:latin typeface="Times New Roman" panose="02020603050405020304" pitchFamily="18" charset="0"/>
                <a:cs typeface="Times New Roman" panose="02020603050405020304" pitchFamily="18" charset="0"/>
              </a:rPr>
              <a:t>Một số hình ảnh khi tham gia giao thông không l</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m theo đúng hiệu lệnh của biển báo hiệu</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16391" name="Picture 7" descr="Tai nan"/>
          <p:cNvPicPr>
            <a:picLocks noChangeAspect="1"/>
          </p:cNvPicPr>
          <p:nvPr/>
        </p:nvPicPr>
        <p:blipFill>
          <a:blip r:embed="rId2"/>
          <a:stretch>
            <a:fillRect/>
          </a:stretch>
        </p:blipFill>
        <p:spPr>
          <a:xfrm>
            <a:off x="0" y="1143000"/>
            <a:ext cx="9144000" cy="5715000"/>
          </a:xfrm>
          <a:prstGeom prst="rect">
            <a:avLst/>
          </a:prstGeom>
          <a:noFill/>
          <a:ln w="9525">
            <a:noFill/>
          </a:ln>
        </p:spPr>
      </p:pic>
      <p:pic>
        <p:nvPicPr>
          <p:cNvPr id="16392" name="Picture 8" descr="Tai nan tau hoa"/>
          <p:cNvPicPr>
            <a:picLocks noChangeAspect="1"/>
          </p:cNvPicPr>
          <p:nvPr/>
        </p:nvPicPr>
        <p:blipFill>
          <a:blip r:embed="rId3"/>
          <a:stretch>
            <a:fillRect/>
          </a:stretch>
        </p:blipFill>
        <p:spPr>
          <a:xfrm>
            <a:off x="0" y="1143000"/>
            <a:ext cx="9144000" cy="5715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animEffect transition="in" filter="fade">
                                      <p:cBhvr>
                                        <p:cTn id="9" dur="500"/>
                                        <p:tgtEl>
                                          <p:spTgt spid="1639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6391"/>
                                        </p:tgtEl>
                                        <p:attrNameLst>
                                          <p:attrName>style.visibility</p:attrName>
                                        </p:attrNameLst>
                                      </p:cBhvr>
                                      <p:to>
                                        <p:strVal val="visible"/>
                                      </p:to>
                                    </p:set>
                                    <p:animEffect transition="in" filter="wedge">
                                      <p:cBhvr>
                                        <p:cTn id="14" dur="1000"/>
                                        <p:tgtEl>
                                          <p:spTgt spid="1639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xit" presetSubtype="12" fill="hold" nodeType="clickEffect">
                                  <p:stCondLst>
                                    <p:cond delay="0"/>
                                  </p:stCondLst>
                                  <p:childTnLst>
                                    <p:animEffect transition="out" filter="strips(downLeft)">
                                      <p:cBhvr>
                                        <p:cTn id="18" dur="500"/>
                                        <p:tgtEl>
                                          <p:spTgt spid="16391"/>
                                        </p:tgtEl>
                                      </p:cBhvr>
                                    </p:animEffect>
                                    <p:set>
                                      <p:cBhvr>
                                        <p:cTn id="19" dur="1" fill="hold">
                                          <p:stCondLst>
                                            <p:cond delay="499"/>
                                          </p:stCondLst>
                                        </p:cTn>
                                        <p:tgtEl>
                                          <p:spTgt spid="16391"/>
                                        </p:tgtEl>
                                        <p:attrNameLst>
                                          <p:attrName>style.visibility</p:attrName>
                                        </p:attrNameLst>
                                      </p:cBhvr>
                                      <p:to>
                                        <p:strVal val="hidden"/>
                                      </p:to>
                                    </p:set>
                                  </p:childTnLst>
                                </p:cTn>
                              </p:par>
                              <p:par>
                                <p:cTn id="20" presetID="13" presetClass="entr" presetSubtype="16" fill="hold" nodeType="with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plus(in)">
                                      <p:cBhvr>
                                        <p:cTn id="22"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447800" y="1447799"/>
            <a:ext cx="5638800" cy="3048011"/>
          </a:xfrm>
          <a:prstGeom prst="rect">
            <a:avLst/>
          </a:prstGeom>
          <a:noFill/>
          <a:ln w="9525">
            <a:noFill/>
            <a:miter lim="800000"/>
          </a:ln>
        </p:spPr>
        <p:txBody>
          <a:bodyPr lIns="91304" tIns="0" rIns="91304" bIns="45654" numCol="1" anchor="ctr" anchorCtr="1">
            <a:prstTxWarp prst="textInflateTop">
              <a:avLst/>
            </a:prstTxWarp>
          </a:bodyPr>
          <a:lstStyle/>
          <a:p>
            <a:pPr marL="342265" marR="0" lvl="0" indent="-342265" algn="ctr" defTabSz="913130" rtl="0" eaLnBrk="1" fontAlgn="base" latinLnBrk="0" hangingPunct="1">
              <a:lnSpc>
                <a:spcPct val="100000"/>
              </a:lnSpc>
              <a:spcBef>
                <a:spcPct val="20000"/>
              </a:spcBef>
              <a:spcAft>
                <a:spcPct val="0"/>
              </a:spcAft>
              <a:buClrTx/>
              <a:buSzTx/>
              <a:buFontTx/>
              <a:buNone/>
              <a:defRPr/>
            </a:pPr>
            <a:r>
              <a:rPr kumimoji="0" lang="en-US" sz="2000" b="1" i="0" u="none" strike="noStrike" kern="1200" cap="none" spc="0" normalizeH="0" baseline="0" noProof="0" dirty="0">
                <a:ln>
                  <a:solidFill>
                    <a:srgbClr val="333399">
                      <a:lumMod val="75000"/>
                    </a:srgbClr>
                  </a:solidFill>
                </a:ln>
                <a:solidFill>
                  <a:srgbClr val="000000"/>
                </a:solidFill>
                <a:effectLst/>
                <a:uLnTx/>
                <a:uFillTx/>
                <a:latin typeface="Times New Roman" panose="02020603050405020304" pitchFamily="18" charset="0"/>
                <a:ea typeface="+mn-ea"/>
                <a:cs typeface="+mn-cs"/>
              </a:rPr>
              <a:t>CÁC EM NHỚ CHẤP HÀNH LUẬT GIAO THÔNG NHÉ!</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3011" name="WordArt 3"/>
          <p:cNvSpPr>
            <a:spLocks noTextEdit="1"/>
          </p:cNvSpPr>
          <p:nvPr/>
        </p:nvSpPr>
        <p:spPr>
          <a:xfrm>
            <a:off x="1295400" y="4495800"/>
            <a:ext cx="6858000" cy="762000"/>
          </a:xfrm>
          <a:prstGeom prst="rect">
            <a:avLst/>
          </a:prstGeom>
        </p:spPr>
        <p:txBody>
          <a:bodyPr wrap="none" fromWordArt="1">
            <a:prstTxWarp prst="textFadeUp">
              <a:avLst>
                <a:gd name="adj" fmla="val 15704"/>
              </a:avLst>
            </a:prstTxWarp>
            <a:normAutofit/>
          </a:bodyPr>
          <a:lstStyle/>
          <a:p>
            <a:pPr algn="ctr"/>
            <a:r>
              <a:rPr lang="en-US" sz="3600" b="1">
                <a:ln w="12700" cap="flat" cmpd="sng">
                  <a:solidFill>
                    <a:srgbClr val="B2B2B2"/>
                  </a:solidFill>
                  <a:prstDash val="solid"/>
                  <a:headEnd type="none" w="med" len="med"/>
                  <a:tailEnd type="none" w="med" len="med"/>
                </a:ln>
                <a:gradFill rotWithShape="1">
                  <a:gsLst>
                    <a:gs pos="0">
                      <a:srgbClr val="00FF00"/>
                    </a:gs>
                    <a:gs pos="50000">
                      <a:srgbClr val="FF9933"/>
                    </a:gs>
                    <a:gs pos="100000">
                      <a:srgbClr val="00FF00"/>
                    </a:gs>
                  </a:gsLst>
                  <a:lin ang="2700000" scaled="1"/>
                  <a:tileRect/>
                </a:gradFill>
                <a:effectLst>
                  <a:outerShdw dist="35921" dir="2699999" sy="50000" rotWithShape="0">
                    <a:srgbClr val="875B0D">
                      <a:alpha val="70000"/>
                    </a:srgbClr>
                  </a:outerShdw>
                </a:effectLst>
                <a:latin typeface="Tahoma" panose="020B0604030504040204" charset="0"/>
                <a:ea typeface="Tahoma" panose="020B0604030504040204" charset="0"/>
              </a:rPr>
              <a:t>XIN CHÀO VÀ HẸN GẶP LẠI</a:t>
            </a:r>
          </a:p>
        </p:txBody>
      </p:sp>
    </p:spTree>
  </p:cSld>
  <p:clrMapOvr>
    <a:masterClrMapping/>
  </p:clrMapOvr>
  <p:transition spd="slow" advClick="0">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458" name="Picture 4"/>
          <p:cNvPicPr>
            <a:picLocks noChangeAspect="1"/>
          </p:cNvPicPr>
          <p:nvPr/>
        </p:nvPicPr>
        <p:blipFill>
          <a:blip r:embed="rId3"/>
          <a:stretch>
            <a:fillRect/>
          </a:stretch>
        </p:blipFill>
        <p:spPr>
          <a:xfrm>
            <a:off x="5032375" y="3871913"/>
            <a:ext cx="4352925" cy="2263775"/>
          </a:xfrm>
          <a:prstGeom prst="rect">
            <a:avLst/>
          </a:prstGeom>
          <a:noFill/>
          <a:ln w="9525">
            <a:noFill/>
          </a:ln>
        </p:spPr>
      </p:pic>
      <p:sp>
        <p:nvSpPr>
          <p:cNvPr id="19459" name="TextBox 5"/>
          <p:cNvSpPr txBox="1"/>
          <p:nvPr/>
        </p:nvSpPr>
        <p:spPr>
          <a:xfrm>
            <a:off x="1371600" y="609600"/>
            <a:ext cx="6757988" cy="13239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8000" b="1" dirty="0">
                <a:solidFill>
                  <a:srgbClr val="FF0000"/>
                </a:solidFill>
                <a:latin typeface="Cambria" panose="02040503050406030204" pitchFamily="18" charset="0"/>
                <a:cs typeface="Cambria" panose="02040503050406030204" pitchFamily="18" charset="0"/>
              </a:rPr>
              <a:t>Khởi động</a:t>
            </a:r>
            <a:endParaRPr lang="en-US" altLang="en-US" sz="8000" b="1" dirty="0">
              <a:solidFill>
                <a:srgbClr val="FF0000"/>
              </a:solidFill>
              <a:latin typeface="Cambria" panose="02040503050406030204" pitchFamily="18" charset="0"/>
              <a:ea typeface="Cambria" panose="02040503050406030204" pitchFamily="18" charset="0"/>
            </a:endParaRPr>
          </a:p>
        </p:txBody>
      </p:sp>
      <p:sp>
        <p:nvSpPr>
          <p:cNvPr id="4" name="Rectangle 2"/>
          <p:cNvSpPr txBox="1"/>
          <p:nvPr/>
        </p:nvSpPr>
        <p:spPr>
          <a:xfrm>
            <a:off x="838200" y="2590800"/>
            <a:ext cx="7121525" cy="1143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buNone/>
            </a:pPr>
            <a:r>
              <a:rPr lang="en-US" altLang="en-US" sz="4400" b="1" dirty="0">
                <a:solidFill>
                  <a:srgbClr val="000099"/>
                </a:solidFill>
                <a:latin typeface="Times New Roman" panose="02020603050405020304" pitchFamily="18" charset="0"/>
                <a:cs typeface="Times New Roman" panose="02020603050405020304" pitchFamily="18" charset="0"/>
              </a:rPr>
              <a:t>Kể tên một số biển báo hiệu giao thông m</a:t>
            </a:r>
            <a:r>
              <a:rPr lang="en-US" altLang="en-US" sz="4400" b="1" dirty="0">
                <a:solidFill>
                  <a:srgbClr val="000099"/>
                </a:solidFill>
                <a:latin typeface="Times New Roman" panose="02020603050405020304" pitchFamily="18" charset="0"/>
                <a:ea typeface="Times New Roman" panose="02020603050405020304" pitchFamily="18" charset="0"/>
              </a:rPr>
              <a:t>à</a:t>
            </a:r>
            <a:r>
              <a:rPr lang="en-US" altLang="en-US" sz="4400" b="1" dirty="0">
                <a:solidFill>
                  <a:srgbClr val="000099"/>
                </a:solidFill>
                <a:latin typeface="Times New Roman" panose="02020603050405020304" pitchFamily="18" charset="0"/>
                <a:cs typeface="Times New Roman" panose="02020603050405020304" pitchFamily="18" charset="0"/>
              </a:rPr>
              <a:t> em biết.</a:t>
            </a:r>
            <a:endParaRPr lang="en-US" altLang="en-US" sz="44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ctr" anchorCtr="0"/>
          <a:lstStyle/>
          <a:p>
            <a:pPr eaLnBrk="1" hangingPunct="1"/>
            <a:endParaRPr lang="en-US" altLang="en-US" dirty="0"/>
          </a:p>
        </p:txBody>
      </p:sp>
      <p:sp>
        <p:nvSpPr>
          <p:cNvPr id="20483" name="Content Placeholder 2"/>
          <p:cNvSpPr>
            <a:spLocks noGrp="1"/>
          </p:cNvSpPr>
          <p:nvPr>
            <p:ph idx="1"/>
          </p:nvPr>
        </p:nvSpPr>
        <p:spPr>
          <a:ln/>
        </p:spPr>
        <p:txBody>
          <a:bodyPr vert="horz" wrap="square" lIns="91440" tIns="45720" rIns="91440" bIns="45720" anchor="t" anchorCtr="0"/>
          <a:lstStyle/>
          <a:p>
            <a:pPr eaLnBrk="1" hangingPunct="1"/>
            <a:endParaRPr lang="en-US" altLang="en-US" dirty="0"/>
          </a:p>
        </p:txBody>
      </p:sp>
      <p:pic>
        <p:nvPicPr>
          <p:cNvPr id="20484" name="Picture 2" descr="bien-bao-giao-thong"/>
          <p:cNvPicPr>
            <a:picLocks noChangeAspect="1"/>
          </p:cNvPicPr>
          <p:nvPr/>
        </p:nvPicPr>
        <p:blipFill>
          <a:blip r:embed="rId2"/>
          <a:stretch>
            <a:fillRect/>
          </a:stretch>
        </p:blipFill>
        <p:spPr>
          <a:xfrm>
            <a:off x="0" y="0"/>
            <a:ext cx="9144000" cy="68580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sp>
        <p:nvSpPr>
          <p:cNvPr id="24" name="Thought Bubble: Cloud 23"/>
          <p:cNvSpPr/>
          <p:nvPr/>
        </p:nvSpPr>
        <p:spPr>
          <a:xfrm rot="10955412">
            <a:off x="1333500" y="1427163"/>
            <a:ext cx="6934200" cy="3695700"/>
          </a:xfrm>
          <a:prstGeom prst="cloudCallout">
            <a:avLst>
              <a:gd name="adj1" fmla="val -9330"/>
              <a:gd name="adj2" fmla="val -8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white"/>
              </a:solidFill>
              <a:effectLst/>
              <a:uLnTx/>
              <a:uFillTx/>
              <a:latin typeface="+mn-lt"/>
              <a:ea typeface="+mn-ea"/>
              <a:cs typeface="+mn-cs"/>
            </a:endParaRPr>
          </a:p>
        </p:txBody>
      </p:sp>
      <p:pic>
        <p:nvPicPr>
          <p:cNvPr id="21507" name="Picture 4"/>
          <p:cNvPicPr>
            <a:picLocks noChangeAspect="1"/>
          </p:cNvPicPr>
          <p:nvPr/>
        </p:nvPicPr>
        <p:blipFill>
          <a:blip r:embed="rId2"/>
          <a:stretch>
            <a:fillRect/>
          </a:stretch>
        </p:blipFill>
        <p:spPr>
          <a:xfrm>
            <a:off x="192088" y="2781300"/>
            <a:ext cx="2527300" cy="3054350"/>
          </a:xfrm>
          <a:prstGeom prst="rect">
            <a:avLst/>
          </a:prstGeom>
          <a:noFill/>
          <a:ln w="9525">
            <a:noFill/>
          </a:ln>
        </p:spPr>
      </p:pic>
      <p:sp>
        <p:nvSpPr>
          <p:cNvPr id="25" name="TextBox 6"/>
          <p:cNvSpPr txBox="1"/>
          <p:nvPr/>
        </p:nvSpPr>
        <p:spPr>
          <a:xfrm>
            <a:off x="2514600" y="2570047"/>
            <a:ext cx="4876800" cy="1408745"/>
          </a:xfrm>
          <a:prstGeom prst="rect">
            <a:avLst/>
          </a:prstGeom>
        </p:spPr>
        <p:txBody>
          <a:bodyPr lIns="0" tIns="0" rIns="0" bIns="0" numCol="1">
            <a:prstTxWarp prst="textPlain">
              <a:avLst/>
            </a:prstTxWarp>
            <a:spAutoFit/>
          </a:bodyPr>
          <a:lstStyle/>
          <a:p>
            <a:pPr marR="0" algn="ctr" defTabSz="457200" eaLnBrk="1" fontAlgn="auto" hangingPunct="1">
              <a:lnSpc>
                <a:spcPts val="7000"/>
              </a:lnSpc>
              <a:spcBef>
                <a:spcPts val="0"/>
              </a:spcBef>
              <a:spcAft>
                <a:spcPts val="0"/>
              </a:spcAft>
              <a:buClrTx/>
              <a:buSzTx/>
              <a:buFontTx/>
              <a:buNone/>
              <a:defRPr/>
            </a:pPr>
            <a:r>
              <a:rPr kumimoji="0" lang="en-US" sz="5750" b="1" kern="1200" cap="none" spc="0" normalizeH="0" baseline="0"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Khám</a:t>
            </a:r>
            <a:r>
              <a:rPr kumimoji="0" lang="en-US" sz="5750" b="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5750" b="1" kern="1200" cap="none" spc="0" normalizeH="0" baseline="0"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phá</a:t>
            </a:r>
            <a:endParaRPr kumimoji="0" lang="en-US" sz="5750" b="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26" name="图片 10"/>
          <p:cNvPicPr>
            <a:picLocks noChangeAspect="1"/>
          </p:cNvPicPr>
          <p:nvPr/>
        </p:nvPicPr>
        <p:blipFill>
          <a:blip r:embed="rId3"/>
          <a:stretch>
            <a:fillRect/>
          </a:stretch>
        </p:blipFill>
        <p:spPr>
          <a:xfrm rot="-2417529" flipH="1">
            <a:off x="7572375" y="2741613"/>
            <a:ext cx="1263650" cy="1047750"/>
          </a:xfrm>
          <a:prstGeom prst="rect">
            <a:avLst/>
          </a:prstGeom>
          <a:noFill/>
          <a:ln w="9525">
            <a:noFill/>
          </a:ln>
        </p:spPr>
      </p:pic>
      <p:pic>
        <p:nvPicPr>
          <p:cNvPr id="27" name="图片 20"/>
          <p:cNvPicPr>
            <a:picLocks noChangeAspect="1"/>
          </p:cNvPicPr>
          <p:nvPr/>
        </p:nvPicPr>
        <p:blipFill>
          <a:blip r:embed="rId4"/>
          <a:stretch>
            <a:fillRect/>
          </a:stretch>
        </p:blipFill>
        <p:spPr>
          <a:xfrm>
            <a:off x="6242050" y="925513"/>
            <a:ext cx="1347788" cy="808037"/>
          </a:xfrm>
          <a:prstGeom prst="rect">
            <a:avLst/>
          </a:prstGeom>
          <a:noFill/>
          <a:ln w="9525">
            <a:noFill/>
          </a:ln>
        </p:spPr>
      </p:pic>
      <p:pic>
        <p:nvPicPr>
          <p:cNvPr id="28" name="图片 12"/>
          <p:cNvPicPr>
            <a:picLocks noChangeAspect="1"/>
          </p:cNvPicPr>
          <p:nvPr/>
        </p:nvPicPr>
        <p:blipFill>
          <a:blip r:embed="rId5"/>
          <a:stretch>
            <a:fillRect/>
          </a:stretch>
        </p:blipFill>
        <p:spPr>
          <a:xfrm rot="778170" flipH="1">
            <a:off x="7766050" y="1141413"/>
            <a:ext cx="1371600" cy="1730375"/>
          </a:xfrm>
          <a:prstGeom prst="rect">
            <a:avLst/>
          </a:prstGeom>
          <a:noFill/>
          <a:ln w="9525">
            <a:noFill/>
          </a:ln>
        </p:spPr>
      </p:pic>
      <p:pic>
        <p:nvPicPr>
          <p:cNvPr id="29" name="图片 20"/>
          <p:cNvPicPr>
            <a:picLocks noChangeAspect="1"/>
          </p:cNvPicPr>
          <p:nvPr/>
        </p:nvPicPr>
        <p:blipFill>
          <a:blip r:embed="rId4"/>
          <a:stretch>
            <a:fillRect/>
          </a:stretch>
        </p:blipFill>
        <p:spPr>
          <a:xfrm>
            <a:off x="6872288" y="1768475"/>
            <a:ext cx="1038225" cy="622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5" descr="Hieu lenh 3.png"/>
          <p:cNvPicPr>
            <a:picLocks noChangeAspect="1"/>
          </p:cNvPicPr>
          <p:nvPr/>
        </p:nvPicPr>
        <p:blipFill>
          <a:blip r:embed="rId2"/>
          <a:stretch>
            <a:fillRect/>
          </a:stretch>
        </p:blipFill>
        <p:spPr>
          <a:xfrm>
            <a:off x="6902450" y="533400"/>
            <a:ext cx="2211388" cy="2106613"/>
          </a:xfrm>
          <a:prstGeom prst="rect">
            <a:avLst/>
          </a:prstGeom>
          <a:noFill/>
          <a:ln w="9525">
            <a:noFill/>
          </a:ln>
        </p:spPr>
      </p:pic>
      <p:sp>
        <p:nvSpPr>
          <p:cNvPr id="2" name="Rounded Rectangle 1"/>
          <p:cNvSpPr/>
          <p:nvPr/>
        </p:nvSpPr>
        <p:spPr>
          <a:xfrm>
            <a:off x="3429000" y="2667000"/>
            <a:ext cx="2362200" cy="838200"/>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532" name="TextBox 2"/>
          <p:cNvSpPr txBox="1"/>
          <p:nvPr/>
        </p:nvSpPr>
        <p:spPr>
          <a:xfrm>
            <a:off x="3421063" y="2692400"/>
            <a:ext cx="2438400" cy="769938"/>
          </a:xfrm>
          <a:prstGeom prst="rect">
            <a:avLst/>
          </a:prstGeom>
          <a:noFill/>
          <a:ln w="9525">
            <a:noFill/>
          </a:ln>
        </p:spPr>
        <p:txBody>
          <a:bodyPr>
            <a:spAutoFit/>
          </a:bodyPr>
          <a:lstStyle/>
          <a:p>
            <a:pPr algn="ctr" eaLnBrk="1" hangingPunct="1"/>
            <a:r>
              <a:rPr lang="en-US" altLang="en-US" sz="2200" b="1" dirty="0">
                <a:solidFill>
                  <a:srgbClr val="FF0000"/>
                </a:solidFill>
                <a:latin typeface="Arial" panose="020B0604020202020204" pitchFamily="34" charset="0"/>
                <a:cs typeface="Arial" panose="020B0604020202020204" pitchFamily="34" charset="0"/>
              </a:rPr>
              <a:t>Biển báo giao thông đường bộ</a:t>
            </a:r>
            <a:endParaRPr lang="en-US" altLang="en-US" sz="2200" b="1" dirty="0">
              <a:solidFill>
                <a:srgbClr val="FF0000"/>
              </a:solidFill>
              <a:latin typeface="Arial" panose="020B0604020202020204" pitchFamily="34" charset="0"/>
              <a:ea typeface="Arial" panose="020B0604020202020204" pitchFamily="34" charset="0"/>
            </a:endParaRPr>
          </a:p>
        </p:txBody>
      </p:sp>
      <p:pic>
        <p:nvPicPr>
          <p:cNvPr id="5" name="Picture 4" descr="Bien cam 1.png"/>
          <p:cNvPicPr>
            <a:picLocks noChangeAspect="1"/>
          </p:cNvPicPr>
          <p:nvPr/>
        </p:nvPicPr>
        <p:blipFill>
          <a:blip r:embed="rId3"/>
          <a:stretch>
            <a:fillRect/>
          </a:stretch>
        </p:blipFill>
        <p:spPr>
          <a:xfrm>
            <a:off x="2444750" y="450850"/>
            <a:ext cx="1306513" cy="2211388"/>
          </a:xfrm>
          <a:prstGeom prst="rect">
            <a:avLst/>
          </a:prstGeom>
          <a:noFill/>
          <a:ln w="9525">
            <a:noFill/>
          </a:ln>
        </p:spPr>
      </p:pic>
      <p:pic>
        <p:nvPicPr>
          <p:cNvPr id="6" name="Picture 5" descr="Nguy hiem 1.png"/>
          <p:cNvPicPr>
            <a:picLocks noChangeAspect="1"/>
          </p:cNvPicPr>
          <p:nvPr/>
        </p:nvPicPr>
        <p:blipFill>
          <a:blip r:embed="rId4"/>
          <a:stretch>
            <a:fillRect/>
          </a:stretch>
        </p:blipFill>
        <p:spPr>
          <a:xfrm>
            <a:off x="2133600" y="3519488"/>
            <a:ext cx="1668463" cy="2620962"/>
          </a:xfrm>
          <a:prstGeom prst="rect">
            <a:avLst/>
          </a:prstGeom>
          <a:noFill/>
          <a:ln w="9525">
            <a:noFill/>
          </a:ln>
        </p:spPr>
      </p:pic>
      <p:pic>
        <p:nvPicPr>
          <p:cNvPr id="7" name="Picture 6" descr="Hieu lenh 1.png"/>
          <p:cNvPicPr>
            <a:picLocks noChangeAspect="1"/>
          </p:cNvPicPr>
          <p:nvPr/>
        </p:nvPicPr>
        <p:blipFill>
          <a:blip r:embed="rId5"/>
          <a:stretch>
            <a:fillRect/>
          </a:stretch>
        </p:blipFill>
        <p:spPr>
          <a:xfrm>
            <a:off x="5453063" y="457200"/>
            <a:ext cx="1447800" cy="2201863"/>
          </a:xfrm>
          <a:prstGeom prst="rect">
            <a:avLst/>
          </a:prstGeom>
          <a:noFill/>
          <a:ln w="9525">
            <a:noFill/>
          </a:ln>
        </p:spPr>
      </p:pic>
      <p:pic>
        <p:nvPicPr>
          <p:cNvPr id="9" name="Picture 8" descr="Bien chi dan 1.png"/>
          <p:cNvPicPr>
            <a:picLocks noChangeAspect="1"/>
          </p:cNvPicPr>
          <p:nvPr/>
        </p:nvPicPr>
        <p:blipFill>
          <a:blip r:embed="rId6"/>
          <a:stretch>
            <a:fillRect/>
          </a:stretch>
        </p:blipFill>
        <p:spPr>
          <a:xfrm>
            <a:off x="5421313" y="3508375"/>
            <a:ext cx="1504950" cy="2805113"/>
          </a:xfrm>
          <a:prstGeom prst="rect">
            <a:avLst/>
          </a:prstGeom>
          <a:noFill/>
          <a:ln w="9525">
            <a:noFill/>
          </a:ln>
        </p:spPr>
      </p:pic>
      <p:pic>
        <p:nvPicPr>
          <p:cNvPr id="22537" name="Picture 9" descr="Nguy hiem 2.png"/>
          <p:cNvPicPr>
            <a:picLocks noChangeAspect="1"/>
          </p:cNvPicPr>
          <p:nvPr/>
        </p:nvPicPr>
        <p:blipFill>
          <a:blip r:embed="rId7"/>
          <a:stretch>
            <a:fillRect/>
          </a:stretch>
        </p:blipFill>
        <p:spPr>
          <a:xfrm>
            <a:off x="457200" y="3519488"/>
            <a:ext cx="1697038" cy="2659062"/>
          </a:xfrm>
          <a:prstGeom prst="rect">
            <a:avLst/>
          </a:prstGeom>
          <a:noFill/>
          <a:ln w="9525">
            <a:noFill/>
          </a:ln>
        </p:spPr>
      </p:pic>
      <p:pic>
        <p:nvPicPr>
          <p:cNvPr id="22538" name="Picture 10" descr="Bien cam 2.png"/>
          <p:cNvPicPr>
            <a:picLocks noChangeAspect="1"/>
          </p:cNvPicPr>
          <p:nvPr/>
        </p:nvPicPr>
        <p:blipFill>
          <a:blip r:embed="rId8"/>
          <a:stretch>
            <a:fillRect/>
          </a:stretch>
        </p:blipFill>
        <p:spPr>
          <a:xfrm>
            <a:off x="381000" y="457200"/>
            <a:ext cx="2097088" cy="2154238"/>
          </a:xfrm>
          <a:prstGeom prst="rect">
            <a:avLst/>
          </a:prstGeom>
          <a:noFill/>
          <a:ln w="9525">
            <a:noFill/>
          </a:ln>
        </p:spPr>
      </p:pic>
      <p:pic>
        <p:nvPicPr>
          <p:cNvPr id="22539" name="Picture 17" descr="bien-giao-nhau-co-tin-hieu-den.jpg"/>
          <p:cNvPicPr>
            <a:picLocks noChangeAspect="1"/>
          </p:cNvPicPr>
          <p:nvPr/>
        </p:nvPicPr>
        <p:blipFill>
          <a:blip r:embed="rId9"/>
          <a:stretch>
            <a:fillRect/>
          </a:stretch>
        </p:blipFill>
        <p:spPr>
          <a:xfrm>
            <a:off x="0" y="3954463"/>
            <a:ext cx="762000" cy="631825"/>
          </a:xfrm>
          <a:prstGeom prst="rect">
            <a:avLst/>
          </a:prstGeom>
          <a:noFill/>
          <a:ln w="9525">
            <a:noFill/>
          </a:ln>
        </p:spPr>
      </p:pic>
      <p:pic>
        <p:nvPicPr>
          <p:cNvPr id="22540" name="Picture 19" descr="Nguy hiem co tre em.jpg"/>
          <p:cNvPicPr>
            <a:picLocks noChangeAspect="1"/>
          </p:cNvPicPr>
          <p:nvPr/>
        </p:nvPicPr>
        <p:blipFill>
          <a:blip r:embed="rId10"/>
          <a:stretch>
            <a:fillRect/>
          </a:stretch>
        </p:blipFill>
        <p:spPr>
          <a:xfrm>
            <a:off x="28575" y="4605338"/>
            <a:ext cx="758825" cy="630237"/>
          </a:xfrm>
          <a:prstGeom prst="rect">
            <a:avLst/>
          </a:prstGeom>
          <a:noFill/>
          <a:ln w="9525">
            <a:noFill/>
          </a:ln>
        </p:spPr>
      </p:pic>
      <p:pic>
        <p:nvPicPr>
          <p:cNvPr id="22541" name="Picture 23" descr="bien-hieu-lenh-danh cho xe tho so.jpg"/>
          <p:cNvPicPr>
            <a:picLocks noChangeAspect="1"/>
          </p:cNvPicPr>
          <p:nvPr/>
        </p:nvPicPr>
        <p:blipFill>
          <a:blip r:embed="rId11"/>
          <a:stretch>
            <a:fillRect/>
          </a:stretch>
        </p:blipFill>
        <p:spPr>
          <a:xfrm>
            <a:off x="8229600" y="2209800"/>
            <a:ext cx="642938" cy="642938"/>
          </a:xfrm>
          <a:prstGeom prst="rect">
            <a:avLst/>
          </a:prstGeom>
          <a:noFill/>
          <a:ln w="9525">
            <a:noFill/>
          </a:ln>
        </p:spPr>
      </p:pic>
      <p:pic>
        <p:nvPicPr>
          <p:cNvPr id="22542" name="Picture 24" descr="Thumbnail.jpg"/>
          <p:cNvPicPr>
            <a:picLocks noChangeAspect="1"/>
          </p:cNvPicPr>
          <p:nvPr/>
        </p:nvPicPr>
        <p:blipFill>
          <a:blip r:embed="rId12"/>
          <a:stretch>
            <a:fillRect/>
          </a:stretch>
        </p:blipFill>
        <p:spPr>
          <a:xfrm>
            <a:off x="7820025" y="0"/>
            <a:ext cx="985838" cy="749300"/>
          </a:xfrm>
          <a:prstGeom prst="rect">
            <a:avLst/>
          </a:prstGeom>
          <a:noFill/>
          <a:ln w="9525">
            <a:noFill/>
          </a:ln>
        </p:spPr>
      </p:pic>
      <p:pic>
        <p:nvPicPr>
          <p:cNvPr id="22543" name="Picture 26" descr="Chi dan 3.png"/>
          <p:cNvPicPr>
            <a:picLocks noChangeAspect="1"/>
          </p:cNvPicPr>
          <p:nvPr/>
        </p:nvPicPr>
        <p:blipFill>
          <a:blip r:embed="rId13"/>
          <a:stretch>
            <a:fillRect/>
          </a:stretch>
        </p:blipFill>
        <p:spPr>
          <a:xfrm>
            <a:off x="6919913" y="3411538"/>
            <a:ext cx="2716212" cy="2668587"/>
          </a:xfrm>
          <a:prstGeom prst="rect">
            <a:avLst/>
          </a:prstGeom>
          <a:noFill/>
          <a:ln w="9525">
            <a:noFill/>
          </a:ln>
        </p:spPr>
      </p:pic>
      <p:pic>
        <p:nvPicPr>
          <p:cNvPr id="22544" name="Picture 27" descr="ĐƯỜNG CÓ NGƯỜI ĐI BỘ CẮT NGANG.jpg"/>
          <p:cNvPicPr>
            <a:picLocks noChangeAspect="1"/>
          </p:cNvPicPr>
          <p:nvPr/>
        </p:nvPicPr>
        <p:blipFill>
          <a:blip r:embed="rId14"/>
          <a:stretch>
            <a:fillRect/>
          </a:stretch>
        </p:blipFill>
        <p:spPr>
          <a:xfrm>
            <a:off x="87313" y="3352800"/>
            <a:ext cx="673100" cy="590550"/>
          </a:xfrm>
          <a:prstGeom prst="rect">
            <a:avLst/>
          </a:prstGeom>
          <a:noFill/>
          <a:ln w="9525">
            <a:noFill/>
          </a:ln>
        </p:spPr>
      </p:pic>
      <p:pic>
        <p:nvPicPr>
          <p:cNvPr id="22545" name="Picture 28" descr="GIAO MNHAU VỚI ĐƯỜNG SẮT KHÔNG CÓ RÀO CHẮN.jpg"/>
          <p:cNvPicPr>
            <a:picLocks noChangeAspect="1"/>
          </p:cNvPicPr>
          <p:nvPr/>
        </p:nvPicPr>
        <p:blipFill>
          <a:blip r:embed="rId15"/>
          <a:stretch>
            <a:fillRect/>
          </a:stretch>
        </p:blipFill>
        <p:spPr>
          <a:xfrm>
            <a:off x="0" y="5257800"/>
            <a:ext cx="704850" cy="704850"/>
          </a:xfrm>
          <a:prstGeom prst="rect">
            <a:avLst/>
          </a:prstGeom>
          <a:noFill/>
          <a:ln w="9525">
            <a:noFill/>
          </a:ln>
        </p:spPr>
      </p:pic>
      <p:pic>
        <p:nvPicPr>
          <p:cNvPr id="22546" name="Picture 29" descr="NƠI GIAO NHAU CHẠY THEO VÒNG XUYẾN.jpg"/>
          <p:cNvPicPr>
            <a:picLocks noChangeAspect="1"/>
          </p:cNvPicPr>
          <p:nvPr/>
        </p:nvPicPr>
        <p:blipFill>
          <a:blip r:embed="rId16"/>
          <a:stretch>
            <a:fillRect/>
          </a:stretch>
        </p:blipFill>
        <p:spPr>
          <a:xfrm>
            <a:off x="8362950" y="1425575"/>
            <a:ext cx="628650" cy="628650"/>
          </a:xfrm>
          <a:prstGeom prst="rect">
            <a:avLst/>
          </a:prstGeom>
          <a:noFill/>
          <a:ln w="9525">
            <a:noFill/>
          </a:ln>
        </p:spPr>
      </p:pic>
      <p:pic>
        <p:nvPicPr>
          <p:cNvPr id="22547" name="Picture 22" descr="305-duong-danh-cho-nguoi-di-bo-500x500.jpg"/>
          <p:cNvPicPr>
            <a:picLocks noChangeAspect="1"/>
          </p:cNvPicPr>
          <p:nvPr/>
        </p:nvPicPr>
        <p:blipFill>
          <a:blip r:embed="rId17"/>
          <a:stretch>
            <a:fillRect/>
          </a:stretch>
        </p:blipFill>
        <p:spPr>
          <a:xfrm>
            <a:off x="8439150" y="693738"/>
            <a:ext cx="639763" cy="639762"/>
          </a:xfrm>
          <a:prstGeom prst="rect">
            <a:avLst/>
          </a:prstGeom>
          <a:noFill/>
          <a:ln w="9525">
            <a:noFill/>
          </a:ln>
        </p:spPr>
      </p:pic>
      <p:pic>
        <p:nvPicPr>
          <p:cNvPr id="22548" name="Picture 30" descr="ĐƯỜNG DÀNH CHO Ô TÔ.jpg"/>
          <p:cNvPicPr>
            <a:picLocks noChangeAspect="1"/>
          </p:cNvPicPr>
          <p:nvPr/>
        </p:nvPicPr>
        <p:blipFill>
          <a:blip r:embed="rId18"/>
          <a:stretch>
            <a:fillRect/>
          </a:stretch>
        </p:blipFill>
        <p:spPr>
          <a:xfrm>
            <a:off x="8083550" y="3124200"/>
            <a:ext cx="658813" cy="893763"/>
          </a:xfrm>
          <a:prstGeom prst="rect">
            <a:avLst/>
          </a:prstGeom>
          <a:noFill/>
          <a:ln w="9525">
            <a:noFill/>
          </a:ln>
        </p:spPr>
      </p:pic>
      <p:pic>
        <p:nvPicPr>
          <p:cNvPr id="22549" name="Picture 32" descr="NOI ĐỖ XE.jpg"/>
          <p:cNvPicPr>
            <a:picLocks noChangeAspect="1"/>
          </p:cNvPicPr>
          <p:nvPr/>
        </p:nvPicPr>
        <p:blipFill>
          <a:blip r:embed="rId19"/>
          <a:stretch>
            <a:fillRect/>
          </a:stretch>
        </p:blipFill>
        <p:spPr>
          <a:xfrm>
            <a:off x="8458200" y="4837113"/>
            <a:ext cx="685800" cy="569912"/>
          </a:xfrm>
          <a:prstGeom prst="rect">
            <a:avLst/>
          </a:prstGeom>
          <a:noFill/>
          <a:ln w="9525">
            <a:noFill/>
          </a:ln>
        </p:spPr>
      </p:pic>
      <p:pic>
        <p:nvPicPr>
          <p:cNvPr id="22550" name="Picture 33" descr="TRẠM CẤP CỨU.png"/>
          <p:cNvPicPr>
            <a:picLocks noChangeAspect="1"/>
          </p:cNvPicPr>
          <p:nvPr/>
        </p:nvPicPr>
        <p:blipFill>
          <a:blip r:embed="rId20"/>
          <a:stretch>
            <a:fillRect/>
          </a:stretch>
        </p:blipFill>
        <p:spPr>
          <a:xfrm>
            <a:off x="8464550" y="5659438"/>
            <a:ext cx="612775" cy="746125"/>
          </a:xfrm>
          <a:prstGeom prst="rect">
            <a:avLst/>
          </a:prstGeom>
          <a:noFill/>
          <a:ln w="9525">
            <a:noFill/>
          </a:ln>
        </p:spPr>
      </p:pic>
      <p:pic>
        <p:nvPicPr>
          <p:cNvPr id="22551" name="Picture 34" descr="ĐƯỜNG NGƯỜI ĐI BỘ SANG NGANG.png"/>
          <p:cNvPicPr>
            <a:picLocks noChangeAspect="1"/>
          </p:cNvPicPr>
          <p:nvPr/>
        </p:nvPicPr>
        <p:blipFill>
          <a:blip r:embed="rId21"/>
          <a:stretch>
            <a:fillRect/>
          </a:stretch>
        </p:blipFill>
        <p:spPr>
          <a:xfrm>
            <a:off x="8462963" y="4067175"/>
            <a:ext cx="638175" cy="638175"/>
          </a:xfrm>
          <a:prstGeom prst="rect">
            <a:avLst/>
          </a:prstGeom>
          <a:noFill/>
          <a:ln w="9525">
            <a:noFill/>
          </a:ln>
        </p:spPr>
      </p:pic>
      <p:sp>
        <p:nvSpPr>
          <p:cNvPr id="32" name="TextBox 31"/>
          <p:cNvSpPr txBox="1"/>
          <p:nvPr/>
        </p:nvSpPr>
        <p:spPr>
          <a:xfrm>
            <a:off x="1600200" y="5516563"/>
            <a:ext cx="5867400" cy="1200150"/>
          </a:xfrm>
          <a:prstGeom prst="rect">
            <a:avLst/>
          </a:prstGeom>
          <a:noFill/>
          <a:ln w="9525">
            <a:noFill/>
          </a:ln>
        </p:spPr>
        <p:txBody>
          <a:bodyPr>
            <a:spAutoFit/>
          </a:bodyPr>
          <a:lstStyle/>
          <a:p>
            <a:pPr algn="ctr" eaLnBrk="1" hangingPunct="1"/>
            <a:r>
              <a:rPr lang="en-US" altLang="en-US" sz="2400" b="1" dirty="0">
                <a:latin typeface="Calibri" panose="020F0502020204030204" pitchFamily="34" charset="0"/>
              </a:rPr>
              <a:t>Báo hiệu, hướng dẫn mọi người chấp hành</a:t>
            </a:r>
          </a:p>
          <a:p>
            <a:pPr algn="ctr" eaLnBrk="1" hangingPunct="1"/>
            <a:r>
              <a:rPr lang="en-US" altLang="en-US" sz="2400" b="1" dirty="0">
                <a:latin typeface="Calibri" panose="020F0502020204030204" pitchFamily="34" charset="0"/>
              </a:rPr>
              <a:t> Luật giao thông đường bộ nhằm phòng tránh va chạm và ùn tắc giao thông.</a:t>
            </a:r>
          </a:p>
        </p:txBody>
      </p:sp>
      <p:pic>
        <p:nvPicPr>
          <p:cNvPr id="22553" name="Picture 35" descr="Cam nguoc chieu.png"/>
          <p:cNvPicPr>
            <a:picLocks noChangeAspect="1"/>
          </p:cNvPicPr>
          <p:nvPr/>
        </p:nvPicPr>
        <p:blipFill>
          <a:blip r:embed="rId22"/>
          <a:stretch>
            <a:fillRect/>
          </a:stretch>
        </p:blipFill>
        <p:spPr>
          <a:xfrm>
            <a:off x="762000" y="228600"/>
            <a:ext cx="609600" cy="588963"/>
          </a:xfrm>
          <a:prstGeom prst="rect">
            <a:avLst/>
          </a:prstGeom>
          <a:noFill/>
          <a:ln w="9525">
            <a:noFill/>
          </a:ln>
        </p:spPr>
      </p:pic>
      <p:pic>
        <p:nvPicPr>
          <p:cNvPr id="22554" name="Picture 36" descr="Cam di xe may.jpg"/>
          <p:cNvPicPr>
            <a:picLocks noChangeAspect="1"/>
          </p:cNvPicPr>
          <p:nvPr/>
        </p:nvPicPr>
        <p:blipFill>
          <a:blip r:embed="rId23"/>
          <a:stretch>
            <a:fillRect/>
          </a:stretch>
        </p:blipFill>
        <p:spPr>
          <a:xfrm>
            <a:off x="425450" y="876300"/>
            <a:ext cx="685800" cy="730250"/>
          </a:xfrm>
          <a:prstGeom prst="rect">
            <a:avLst/>
          </a:prstGeom>
          <a:noFill/>
          <a:ln w="9525">
            <a:noFill/>
          </a:ln>
        </p:spPr>
      </p:pic>
      <p:pic>
        <p:nvPicPr>
          <p:cNvPr id="22555" name="Picture 37" descr="CẤM Ô TÔ.jpg"/>
          <p:cNvPicPr>
            <a:picLocks noChangeAspect="1"/>
          </p:cNvPicPr>
          <p:nvPr/>
        </p:nvPicPr>
        <p:blipFill>
          <a:blip r:embed="rId24"/>
          <a:stretch>
            <a:fillRect/>
          </a:stretch>
        </p:blipFill>
        <p:spPr>
          <a:xfrm>
            <a:off x="228600" y="1514475"/>
            <a:ext cx="762000" cy="763588"/>
          </a:xfrm>
          <a:prstGeom prst="rect">
            <a:avLst/>
          </a:prstGeom>
          <a:noFill/>
          <a:ln w="9525">
            <a:noFill/>
          </a:ln>
        </p:spPr>
      </p:pic>
      <p:pic>
        <p:nvPicPr>
          <p:cNvPr id="22556" name="Picture 38" descr="CẤM NGƯỜI ĐI BỘ.jpg"/>
          <p:cNvPicPr>
            <a:picLocks noChangeAspect="1"/>
          </p:cNvPicPr>
          <p:nvPr/>
        </p:nvPicPr>
        <p:blipFill>
          <a:blip r:embed="rId25"/>
          <a:stretch>
            <a:fillRect/>
          </a:stretch>
        </p:blipFill>
        <p:spPr>
          <a:xfrm>
            <a:off x="304800" y="2286000"/>
            <a:ext cx="685800" cy="685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p:nvPr/>
        </p:nvSpPr>
        <p:spPr>
          <a:xfrm>
            <a:off x="228600" y="228600"/>
            <a:ext cx="8915400" cy="1143000"/>
          </a:xfrm>
          <a:prstGeom prst="rect">
            <a:avLst/>
          </a:prstGeom>
          <a:noFill/>
          <a:ln w="9525">
            <a:noFill/>
          </a:ln>
        </p:spPr>
        <p:txBody>
          <a:bodyPr/>
          <a:lstStyle>
            <a:lvl1pPr marL="171450" indent="-1714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stStyle>
          <a:p>
            <a:pPr marL="0" lvl="0" indent="0" defTabSz="685800" eaLnBrk="1" hangingPunct="1">
              <a:lnSpc>
                <a:spcPct val="90000"/>
              </a:lnSpc>
              <a:spcBef>
                <a:spcPts val="750"/>
              </a:spcBef>
              <a:buNone/>
            </a:pPr>
            <a:r>
              <a:rPr lang="en-US" altLang="en-US" sz="3200" b="1" dirty="0">
                <a:solidFill>
                  <a:srgbClr val="000099"/>
                </a:solidFill>
                <a:latin typeface="Times New Roman" panose="02020603050405020304" pitchFamily="18" charset="0"/>
                <a:cs typeface="Times New Roman" panose="02020603050405020304" pitchFamily="18" charset="0"/>
              </a:rPr>
              <a:t>Hoạt động 1: </a:t>
            </a:r>
            <a:r>
              <a:rPr lang="en-US" altLang="en-US" sz="3200" b="1" dirty="0">
                <a:solidFill>
                  <a:srgbClr val="FF0000"/>
                </a:solidFill>
                <a:latin typeface="Times New Roman" panose="02020603050405020304" pitchFamily="18" charset="0"/>
                <a:cs typeface="Times New Roman" panose="02020603050405020304" pitchFamily="18" charset="0"/>
              </a:rPr>
              <a:t>Kể tên v</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 nêu tác dụng của từng nhóm biển báo hiệu giao thông đường bộ.</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3" name="Text Box 25"/>
          <p:cNvSpPr txBox="1"/>
          <p:nvPr/>
        </p:nvSpPr>
        <p:spPr>
          <a:xfrm>
            <a:off x="76200" y="1447800"/>
            <a:ext cx="4114800" cy="584200"/>
          </a:xfrm>
          <a:prstGeom prst="rect">
            <a:avLst/>
          </a:prstGeom>
          <a:solidFill>
            <a:srgbClr val="FFFF00"/>
          </a:solidFill>
          <a:ln w="9525">
            <a:noFill/>
          </a:ln>
        </p:spPr>
        <p:txBody>
          <a:bodyPr>
            <a:spAutoFit/>
          </a:bodyPr>
          <a:lstStyle/>
          <a:p>
            <a:pPr eaLnBrk="1" hangingPunct="1"/>
            <a:r>
              <a:rPr lang="en-US" altLang="en-US" sz="3200" b="1" dirty="0">
                <a:solidFill>
                  <a:srgbClr val="FF0000"/>
                </a:solidFill>
                <a:latin typeface="Times New Roman" panose="02020603050405020304" pitchFamily="18" charset="0"/>
              </a:rPr>
              <a:t>1. Nhóm biển báo cấm</a:t>
            </a:r>
          </a:p>
        </p:txBody>
      </p:sp>
      <p:pic>
        <p:nvPicPr>
          <p:cNvPr id="23556" name="Picture 2" descr="Cấm đi xe đạp"/>
          <p:cNvPicPr>
            <a:picLocks noChangeAspect="1"/>
          </p:cNvPicPr>
          <p:nvPr/>
        </p:nvPicPr>
        <p:blipFill>
          <a:blip r:embed="rId2"/>
          <a:stretch>
            <a:fillRect/>
          </a:stretch>
        </p:blipFill>
        <p:spPr>
          <a:xfrm>
            <a:off x="1082675" y="2286000"/>
            <a:ext cx="1285875" cy="1304925"/>
          </a:xfrm>
          <a:prstGeom prst="rect">
            <a:avLst/>
          </a:prstGeom>
          <a:noFill/>
          <a:ln w="9525">
            <a:noFill/>
          </a:ln>
        </p:spPr>
      </p:pic>
      <p:sp>
        <p:nvSpPr>
          <p:cNvPr id="9" name="Rectangle 15"/>
          <p:cNvSpPr/>
          <p:nvPr/>
        </p:nvSpPr>
        <p:spPr>
          <a:xfrm>
            <a:off x="679450" y="3671888"/>
            <a:ext cx="2090738"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Cấm xe đạp</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pic>
        <p:nvPicPr>
          <p:cNvPr id="23558" name="Picture 4" descr="Cấm rẽ trái"/>
          <p:cNvPicPr>
            <a:picLocks noChangeAspect="1"/>
          </p:cNvPicPr>
          <p:nvPr/>
        </p:nvPicPr>
        <p:blipFill>
          <a:blip r:embed="rId3"/>
          <a:stretch>
            <a:fillRect/>
          </a:stretch>
        </p:blipFill>
        <p:spPr>
          <a:xfrm>
            <a:off x="5911850" y="2286000"/>
            <a:ext cx="1285875" cy="1257300"/>
          </a:xfrm>
          <a:prstGeom prst="rect">
            <a:avLst/>
          </a:prstGeom>
          <a:noFill/>
          <a:ln w="9525">
            <a:noFill/>
          </a:ln>
        </p:spPr>
      </p:pic>
      <p:pic>
        <p:nvPicPr>
          <p:cNvPr id="23559" name="Picture 6" descr="Cấm rẽ phải"/>
          <p:cNvPicPr>
            <a:picLocks noChangeAspect="1"/>
          </p:cNvPicPr>
          <p:nvPr/>
        </p:nvPicPr>
        <p:blipFill>
          <a:blip r:embed="rId4"/>
          <a:stretch>
            <a:fillRect/>
          </a:stretch>
        </p:blipFill>
        <p:spPr>
          <a:xfrm>
            <a:off x="1077913" y="4621213"/>
            <a:ext cx="1285875" cy="1219200"/>
          </a:xfrm>
          <a:prstGeom prst="rect">
            <a:avLst/>
          </a:prstGeom>
          <a:noFill/>
          <a:ln w="9525">
            <a:noFill/>
          </a:ln>
        </p:spPr>
      </p:pic>
      <p:pic>
        <p:nvPicPr>
          <p:cNvPr id="23560" name="Picture 8" descr="Cấm quay xe"/>
          <p:cNvPicPr>
            <a:picLocks noChangeAspect="1"/>
          </p:cNvPicPr>
          <p:nvPr/>
        </p:nvPicPr>
        <p:blipFill>
          <a:blip r:embed="rId5"/>
          <a:stretch>
            <a:fillRect/>
          </a:stretch>
        </p:blipFill>
        <p:spPr>
          <a:xfrm>
            <a:off x="5911850" y="4348163"/>
            <a:ext cx="1285875" cy="1362075"/>
          </a:xfrm>
          <a:prstGeom prst="rect">
            <a:avLst/>
          </a:prstGeom>
          <a:noFill/>
          <a:ln w="9525">
            <a:noFill/>
          </a:ln>
        </p:spPr>
      </p:pic>
      <p:sp>
        <p:nvSpPr>
          <p:cNvPr id="13" name="Rectangle 15"/>
          <p:cNvSpPr/>
          <p:nvPr/>
        </p:nvSpPr>
        <p:spPr>
          <a:xfrm>
            <a:off x="5508625" y="3590925"/>
            <a:ext cx="2090738"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Cấm rẽ trái</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sp>
        <p:nvSpPr>
          <p:cNvPr id="14" name="Rectangle 15"/>
          <p:cNvSpPr/>
          <p:nvPr/>
        </p:nvSpPr>
        <p:spPr>
          <a:xfrm>
            <a:off x="5373688" y="6078538"/>
            <a:ext cx="2362200"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Cấm quay đầu</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sp>
        <p:nvSpPr>
          <p:cNvPr id="15" name="Rectangle 15"/>
          <p:cNvSpPr/>
          <p:nvPr/>
        </p:nvSpPr>
        <p:spPr>
          <a:xfrm>
            <a:off x="679450" y="6096000"/>
            <a:ext cx="2090738"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Cấm rẽ phải</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5"/>
          <p:cNvSpPr txBox="1"/>
          <p:nvPr/>
        </p:nvSpPr>
        <p:spPr>
          <a:xfrm>
            <a:off x="228600" y="152400"/>
            <a:ext cx="5334000" cy="584200"/>
          </a:xfrm>
          <a:prstGeom prst="rect">
            <a:avLst/>
          </a:prstGeom>
          <a:solidFill>
            <a:srgbClr val="FFFF00"/>
          </a:solidFill>
          <a:ln w="9525">
            <a:noFill/>
          </a:ln>
        </p:spPr>
        <p:txBody>
          <a:bodyPr>
            <a:spAutoFit/>
          </a:bodyPr>
          <a:lstStyle/>
          <a:p>
            <a:pPr eaLnBrk="1" hangingPunct="1"/>
            <a:r>
              <a:rPr lang="en-US" altLang="en-US" sz="3200" b="1" dirty="0">
                <a:solidFill>
                  <a:srgbClr val="FF0000"/>
                </a:solidFill>
                <a:latin typeface="Times New Roman" panose="02020603050405020304" pitchFamily="18" charset="0"/>
              </a:rPr>
              <a:t>2. Nhóm biển báo nguy hiểm</a:t>
            </a:r>
          </a:p>
        </p:txBody>
      </p:sp>
      <p:pic>
        <p:nvPicPr>
          <p:cNvPr id="24579" name="Picture 2" descr="Hệ thống biển báo nguy hiểm"/>
          <p:cNvPicPr>
            <a:picLocks noChangeAspect="1"/>
          </p:cNvPicPr>
          <p:nvPr/>
        </p:nvPicPr>
        <p:blipFill>
          <a:blip r:embed="rId2"/>
          <a:stretch>
            <a:fillRect/>
          </a:stretch>
        </p:blipFill>
        <p:spPr>
          <a:xfrm>
            <a:off x="0" y="736600"/>
            <a:ext cx="9144000" cy="61976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5"/>
          <p:cNvSpPr txBox="1"/>
          <p:nvPr/>
        </p:nvSpPr>
        <p:spPr>
          <a:xfrm>
            <a:off x="228600" y="152400"/>
            <a:ext cx="5334000" cy="584200"/>
          </a:xfrm>
          <a:prstGeom prst="rect">
            <a:avLst/>
          </a:prstGeom>
          <a:solidFill>
            <a:srgbClr val="FFFF00"/>
          </a:solidFill>
          <a:ln w="9525">
            <a:noFill/>
          </a:ln>
        </p:spPr>
        <p:txBody>
          <a:bodyPr>
            <a:spAutoFit/>
          </a:bodyPr>
          <a:lstStyle/>
          <a:p>
            <a:pPr eaLnBrk="1" hangingPunct="1"/>
            <a:r>
              <a:rPr lang="en-US" altLang="en-US" sz="3200" b="1" dirty="0">
                <a:solidFill>
                  <a:srgbClr val="FF0000"/>
                </a:solidFill>
                <a:latin typeface="Times New Roman" panose="02020603050405020304" pitchFamily="18" charset="0"/>
              </a:rPr>
              <a:t>2. Nhóm biển báo nguy hiểm</a:t>
            </a:r>
          </a:p>
        </p:txBody>
      </p:sp>
      <p:pic>
        <p:nvPicPr>
          <p:cNvPr id="25603" name="Picture 2" descr="biển báo nguy hiểm 19"/>
          <p:cNvPicPr>
            <a:picLocks noChangeAspect="1"/>
          </p:cNvPicPr>
          <p:nvPr/>
        </p:nvPicPr>
        <p:blipFill>
          <a:blip r:embed="rId2"/>
          <a:stretch>
            <a:fillRect/>
          </a:stretch>
        </p:blipFill>
        <p:spPr>
          <a:xfrm>
            <a:off x="457200" y="1066800"/>
            <a:ext cx="2133600" cy="1676400"/>
          </a:xfrm>
          <a:prstGeom prst="rect">
            <a:avLst/>
          </a:prstGeom>
          <a:noFill/>
          <a:ln w="9525">
            <a:noFill/>
          </a:ln>
        </p:spPr>
      </p:pic>
      <p:pic>
        <p:nvPicPr>
          <p:cNvPr id="25604" name="Picture 6" descr="biển báo nguy hiểm 26"/>
          <p:cNvPicPr>
            <a:picLocks noChangeAspect="1"/>
          </p:cNvPicPr>
          <p:nvPr/>
        </p:nvPicPr>
        <p:blipFill>
          <a:blip r:embed="rId3"/>
          <a:stretch>
            <a:fillRect/>
          </a:stretch>
        </p:blipFill>
        <p:spPr>
          <a:xfrm>
            <a:off x="6477000" y="3505200"/>
            <a:ext cx="1524000" cy="1371600"/>
          </a:xfrm>
          <a:prstGeom prst="rect">
            <a:avLst/>
          </a:prstGeom>
          <a:noFill/>
          <a:ln w="9525">
            <a:noFill/>
          </a:ln>
        </p:spPr>
      </p:pic>
      <p:sp>
        <p:nvSpPr>
          <p:cNvPr id="8" name="Rectangle 15"/>
          <p:cNvSpPr/>
          <p:nvPr/>
        </p:nvSpPr>
        <p:spPr>
          <a:xfrm>
            <a:off x="342900" y="2806700"/>
            <a:ext cx="2090738"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Bến ph</a:t>
            </a:r>
            <a:r>
              <a:rPr lang="en-US" altLang="en-US" b="1" dirty="0">
                <a:latin typeface="Times New Roman" panose="02020603050405020304" pitchFamily="18" charset="0"/>
                <a:ea typeface="Times New Roman" panose="02020603050405020304" pitchFamily="18" charset="0"/>
              </a:rPr>
              <a:t>à</a:t>
            </a:r>
          </a:p>
        </p:txBody>
      </p:sp>
      <p:sp>
        <p:nvSpPr>
          <p:cNvPr id="9" name="Rectangle 15"/>
          <p:cNvSpPr/>
          <p:nvPr/>
        </p:nvSpPr>
        <p:spPr>
          <a:xfrm>
            <a:off x="382588" y="5651500"/>
            <a:ext cx="1709737"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Đá lở</a:t>
            </a:r>
            <a:endParaRPr lang="en-US" altLang="en-US" b="1" dirty="0">
              <a:latin typeface="Times New Roman" panose="02020603050405020304" pitchFamily="18" charset="0"/>
              <a:ea typeface="Times New Roman" panose="02020603050405020304" pitchFamily="18" charset="0"/>
            </a:endParaRPr>
          </a:p>
        </p:txBody>
      </p:sp>
      <p:sp>
        <p:nvSpPr>
          <p:cNvPr id="10" name="Rectangle 15"/>
          <p:cNvSpPr/>
          <p:nvPr/>
        </p:nvSpPr>
        <p:spPr>
          <a:xfrm>
            <a:off x="5430838" y="2806700"/>
            <a:ext cx="2090737"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Đường trơn</a:t>
            </a:r>
            <a:endParaRPr lang="en-US" altLang="en-US" b="1" dirty="0">
              <a:latin typeface="Times New Roman" panose="02020603050405020304" pitchFamily="18" charset="0"/>
              <a:ea typeface="Times New Roman" panose="02020603050405020304" pitchFamily="18" charset="0"/>
            </a:endParaRPr>
          </a:p>
        </p:txBody>
      </p:sp>
      <p:sp>
        <p:nvSpPr>
          <p:cNvPr id="11" name="Rectangle 15"/>
          <p:cNvSpPr/>
          <p:nvPr/>
        </p:nvSpPr>
        <p:spPr>
          <a:xfrm>
            <a:off x="5245100" y="5105400"/>
            <a:ext cx="3863975" cy="533400"/>
          </a:xfrm>
          <a:prstGeom prst="rect">
            <a:avLst/>
          </a:prstGeom>
          <a:solidFill>
            <a:srgbClr val="92D050"/>
          </a:solidFill>
          <a:ln w="9525">
            <a:noFill/>
          </a:ln>
        </p:spPr>
        <p:txBody>
          <a:bodyPr wrap="none" anchor="ctr" anchorCtr="0"/>
          <a:lstStyle/>
          <a:p>
            <a:pPr algn="ctr" eaLnBrk="1" hangingPunct="1"/>
            <a:r>
              <a:rPr lang="en-US" altLang="en-US" b="1" dirty="0">
                <a:latin typeface="Times New Roman" panose="02020603050405020304" pitchFamily="18" charset="0"/>
                <a:cs typeface="Times New Roman" panose="02020603050405020304" pitchFamily="18" charset="0"/>
              </a:rPr>
              <a:t>Người đi bộ cắt ngang</a:t>
            </a:r>
            <a:endParaRPr lang="en-US" altLang="en-US" b="1" dirty="0">
              <a:latin typeface="Times New Roman" panose="02020603050405020304" pitchFamily="18" charset="0"/>
              <a:ea typeface="Times New Roman" panose="02020603050405020304" pitchFamily="18" charset="0"/>
            </a:endParaRPr>
          </a:p>
        </p:txBody>
      </p:sp>
      <p:pic>
        <p:nvPicPr>
          <p:cNvPr id="25609" name="Picture 10" descr="Biển báo đường trơn"/>
          <p:cNvPicPr>
            <a:picLocks noChangeAspect="1"/>
          </p:cNvPicPr>
          <p:nvPr/>
        </p:nvPicPr>
        <p:blipFill>
          <a:blip r:embed="rId4"/>
          <a:stretch>
            <a:fillRect/>
          </a:stretch>
        </p:blipFill>
        <p:spPr>
          <a:xfrm>
            <a:off x="5095875" y="1047750"/>
            <a:ext cx="2762250" cy="1685925"/>
          </a:xfrm>
          <a:prstGeom prst="rect">
            <a:avLst/>
          </a:prstGeom>
          <a:noFill/>
          <a:ln w="9525">
            <a:noFill/>
          </a:ln>
        </p:spPr>
      </p:pic>
      <p:sp>
        <p:nvSpPr>
          <p:cNvPr id="25610" name="AutoShape 12" descr="Biển báo đá lở W.228a, W.228b"/>
          <p:cNvSpPr>
            <a:spLocks noChangeAspect="1"/>
          </p:cNvSpPr>
          <p:nvPr/>
        </p:nvSpPr>
        <p:spPr>
          <a:xfrm>
            <a:off x="155575" y="-144462"/>
            <a:ext cx="304800" cy="304800"/>
          </a:xfrm>
          <a:prstGeom prst="rect">
            <a:avLst/>
          </a:prstGeom>
          <a:noFill/>
          <a:ln w="9525">
            <a:noFill/>
          </a:ln>
        </p:spPr>
        <p:txBody>
          <a:bodyPr/>
          <a:lstStyle/>
          <a:p>
            <a:pPr eaLnBrk="1" hangingPunct="1"/>
            <a:endParaRPr lang="en-US" altLang="en-US" dirty="0">
              <a:latin typeface=".VnAvant" pitchFamily="34" charset="0"/>
            </a:endParaRPr>
          </a:p>
        </p:txBody>
      </p:sp>
      <p:pic>
        <p:nvPicPr>
          <p:cNvPr id="25611" name="Picture 16" descr="Biển báo đá lở W.228a, W.228b"/>
          <p:cNvPicPr>
            <a:picLocks noChangeAspect="1"/>
          </p:cNvPicPr>
          <p:nvPr/>
        </p:nvPicPr>
        <p:blipFill>
          <a:blip r:embed="rId5"/>
          <a:stretch>
            <a:fillRect/>
          </a:stretch>
        </p:blipFill>
        <p:spPr>
          <a:xfrm>
            <a:off x="-26987" y="3505200"/>
            <a:ext cx="2487612" cy="19034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684</Words>
  <Application>Microsoft Office PowerPoint</Application>
  <PresentationFormat>On-screen Show (4:3)</PresentationFormat>
  <Paragraphs>103</Paragraphs>
  <Slides>26</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.VnAristote</vt:lpstr>
      <vt:lpstr>.VnAvant</vt:lpstr>
      <vt:lpstr>Arial</vt:lpstr>
      <vt:lpstr>Calibri</vt:lpstr>
      <vt:lpstr>Calibri Light</vt:lpstr>
      <vt:lpstr>Cambria</vt:lpstr>
      <vt:lpstr>HP001 5 hàng</vt:lpstr>
      <vt:lpstr>Tahoma</vt:lpstr>
      <vt:lpstr>Times New Roman</vt:lpstr>
      <vt:lpstr>Default Design</vt:lpstr>
      <vt:lpstr>9_Default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Thanh Long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 Thanh Long</dc:creator>
  <cp:lastModifiedBy>Techsi.vn</cp:lastModifiedBy>
  <cp:revision>276</cp:revision>
  <dcterms:created xsi:type="dcterms:W3CDTF">2008-01-27T01:11:15Z</dcterms:created>
  <dcterms:modified xsi:type="dcterms:W3CDTF">2023-09-14T02:22:52Z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B41159F52CC84F70B0CB1BF02E74643B</vt:lpwstr>
  </property>
  <property fmtid="{D5CDD505-2E9C-101B-9397-08002B2CF9AE}" pid="3" name="KSOProductBuildVer">
    <vt:lpwstr>1033-11.2.0.10426</vt:lpwstr>
  </property>
</Properties>
</file>