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3"/>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2007577555" r:id="rId16"/>
    <p:sldId id="2007577553" r:id="rId17"/>
    <p:sldId id="2007577554" r:id="rId18"/>
    <p:sldId id="2007577556" r:id="rId19"/>
    <p:sldId id="664" r:id="rId20"/>
    <p:sldId id="2007577533" r:id="rId21"/>
    <p:sldId id="2007577544" r:id="rId22"/>
    <p:sldId id="2007577550" r:id="rId23"/>
    <p:sldId id="2007577549" r:id="rId24"/>
    <p:sldId id="2007577542" r:id="rId25"/>
    <p:sldId id="2007577551" r:id="rId26"/>
    <p:sldId id="262" r:id="rId27"/>
    <p:sldId id="282" r:id="rId28"/>
    <p:sldId id="283" r:id="rId29"/>
    <p:sldId id="284" r:id="rId30"/>
    <p:sldId id="2007577557"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38" autoAdjust="0"/>
  </p:normalViewPr>
  <p:slideViewPr>
    <p:cSldViewPr snapToGrid="0">
      <p:cViewPr>
        <p:scale>
          <a:sx n="33" d="100"/>
          <a:sy n="33" d="100"/>
        </p:scale>
        <p:origin x="2136"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20</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5" name="Footer Placeholder 4">
            <a:extLst>
              <a:ext uri="{FF2B5EF4-FFF2-40B4-BE49-F238E27FC236}">
                <a16:creationId xmlns=""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5" name="Footer Placeholder 4">
            <a:extLst>
              <a:ext uri="{FF2B5EF4-FFF2-40B4-BE49-F238E27FC236}">
                <a16:creationId xmlns=""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5" name="Footer Placeholder 4">
            <a:extLst>
              <a:ext uri="{FF2B5EF4-FFF2-40B4-BE49-F238E27FC236}">
                <a16:creationId xmlns=""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5" name="Footer Placeholder 4">
            <a:extLst>
              <a:ext uri="{FF2B5EF4-FFF2-40B4-BE49-F238E27FC236}">
                <a16:creationId xmlns=""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5" name="Footer Placeholder 4">
            <a:extLst>
              <a:ext uri="{FF2B5EF4-FFF2-40B4-BE49-F238E27FC236}">
                <a16:creationId xmlns=""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5" name="Footer Placeholder 4">
            <a:extLst>
              <a:ext uri="{FF2B5EF4-FFF2-40B4-BE49-F238E27FC236}">
                <a16:creationId xmlns=""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6" name="Footer Placeholder 5">
            <a:extLst>
              <a:ext uri="{FF2B5EF4-FFF2-40B4-BE49-F238E27FC236}">
                <a16:creationId xmlns=""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8" name="Footer Placeholder 7">
            <a:extLst>
              <a:ext uri="{FF2B5EF4-FFF2-40B4-BE49-F238E27FC236}">
                <a16:creationId xmlns=""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6" name="Footer Placeholder 5">
            <a:extLst>
              <a:ext uri="{FF2B5EF4-FFF2-40B4-BE49-F238E27FC236}">
                <a16:creationId xmlns=""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5" name="Footer Placeholder 4">
            <a:extLst>
              <a:ext uri="{FF2B5EF4-FFF2-40B4-BE49-F238E27FC236}">
                <a16:creationId xmlns=""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6" name="Footer Placeholder 5">
            <a:extLst>
              <a:ext uri="{FF2B5EF4-FFF2-40B4-BE49-F238E27FC236}">
                <a16:creationId xmlns=""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5" name="Footer Placeholder 4">
            <a:extLst>
              <a:ext uri="{FF2B5EF4-FFF2-40B4-BE49-F238E27FC236}">
                <a16:creationId xmlns=""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8/25/2023</a:t>
            </a:fld>
            <a:endParaRPr lang="en-US"/>
          </a:p>
        </p:txBody>
      </p:sp>
      <p:sp>
        <p:nvSpPr>
          <p:cNvPr id="5" name="Footer Placeholder 4">
            <a:extLst>
              <a:ext uri="{FF2B5EF4-FFF2-40B4-BE49-F238E27FC236}">
                <a16:creationId xmlns=""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5" name="Footer Placeholder 4">
            <a:extLst>
              <a:ext uri="{FF2B5EF4-FFF2-40B4-BE49-F238E27FC236}">
                <a16:creationId xmlns=""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2023/8/25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6" name="Footer Placeholder 5">
            <a:extLst>
              <a:ext uri="{FF2B5EF4-FFF2-40B4-BE49-F238E27FC236}">
                <a16:creationId xmlns=""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8" name="Footer Placeholder 7">
            <a:extLst>
              <a:ext uri="{FF2B5EF4-FFF2-40B4-BE49-F238E27FC236}">
                <a16:creationId xmlns=""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4" name="Footer Placeholder 3">
            <a:extLst>
              <a:ext uri="{FF2B5EF4-FFF2-40B4-BE49-F238E27FC236}">
                <a16:creationId xmlns=""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3" name="Footer Placeholder 2">
            <a:extLst>
              <a:ext uri="{FF2B5EF4-FFF2-40B4-BE49-F238E27FC236}">
                <a16:creationId xmlns=""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6" name="Footer Placeholder 5">
            <a:extLst>
              <a:ext uri="{FF2B5EF4-FFF2-40B4-BE49-F238E27FC236}">
                <a16:creationId xmlns=""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25/08/2023</a:t>
            </a:fld>
            <a:endParaRPr lang="vi-VN"/>
          </a:p>
        </p:txBody>
      </p:sp>
      <p:sp>
        <p:nvSpPr>
          <p:cNvPr id="6" name="Footer Placeholder 5">
            <a:extLst>
              <a:ext uri="{FF2B5EF4-FFF2-40B4-BE49-F238E27FC236}">
                <a16:creationId xmlns=""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8/25/2023</a:t>
            </a:fld>
            <a:endParaRPr lang="en-US"/>
          </a:p>
        </p:txBody>
      </p:sp>
      <p:sp>
        <p:nvSpPr>
          <p:cNvPr id="5" name="Footer Placeholder 4">
            <a:extLst>
              <a:ext uri="{FF2B5EF4-FFF2-40B4-BE49-F238E27FC236}">
                <a16:creationId xmlns=""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2023/8/25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6.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8.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57.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8.wav"/><Relationship Id="rId7" Type="http://schemas.openxmlformats.org/officeDocument/2006/relationships/image" Target="../media/image53.png"/><Relationship Id="rId12" Type="http://schemas.openxmlformats.org/officeDocument/2006/relationships/image" Target="../media/image61.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57.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53.png"/><Relationship Id="rId11" Type="http://schemas.openxmlformats.org/officeDocument/2006/relationships/image" Target="../media/image62.png"/><Relationship Id="rId5" Type="http://schemas.openxmlformats.org/officeDocument/2006/relationships/image" Target="../media/image8.png"/><Relationship Id="rId10"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56.pn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0.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6.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3.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4.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5.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6.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sp>
        <p:nvSpPr>
          <p:cNvPr id="12" name="TextBox 11">
            <a:extLst>
              <a:ext uri="{FF2B5EF4-FFF2-40B4-BE49-F238E27FC236}">
                <a16:creationId xmlns="" xmlns:a16="http://schemas.microsoft.com/office/drawing/2014/main" id="{617577F8-33B4-4435-9135-2FE8E639AC96}"/>
              </a:ext>
            </a:extLst>
          </p:cNvPr>
          <p:cNvSpPr txBox="1"/>
          <p:nvPr/>
        </p:nvSpPr>
        <p:spPr>
          <a:xfrm>
            <a:off x="5426746" y="154982"/>
            <a:ext cx="63308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ea typeface="+mn-ea"/>
                <a:cs typeface="+mn-cs"/>
              </a:rPr>
              <a:t>Thứ</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ngày</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tháng</a:t>
            </a:r>
            <a:r>
              <a:rPr kumimoji="0" lang="en-US" sz="4000" b="0" i="0" u="none" strike="noStrike" kern="1200" cap="none" spc="0" normalizeH="0" baseline="0" noProof="0" dirty="0">
                <a:ln>
                  <a:noFill/>
                </a:ln>
                <a:solidFill>
                  <a:prstClr val="black"/>
                </a:solidFill>
                <a:effectLst/>
                <a:uLnTx/>
                <a:uFillTx/>
                <a:ea typeface="+mn-ea"/>
                <a:cs typeface="+mn-cs"/>
              </a:rPr>
              <a:t> … </a:t>
            </a:r>
            <a:r>
              <a:rPr kumimoji="0" lang="en-US" sz="4000" b="0" i="0" u="none" strike="noStrike" kern="1200" cap="none" spc="0" normalizeH="0" baseline="0" noProof="0" dirty="0" err="1">
                <a:ln>
                  <a:noFill/>
                </a:ln>
                <a:solidFill>
                  <a:prstClr val="black"/>
                </a:solidFill>
                <a:effectLst/>
                <a:uLnTx/>
                <a:uFillTx/>
                <a:ea typeface="+mn-ea"/>
                <a:cs typeface="+mn-cs"/>
              </a:rPr>
              <a:t>năm</a:t>
            </a:r>
            <a:r>
              <a:rPr kumimoji="0" lang="en-US" sz="4000" b="0" i="0" u="none" strike="noStrike" kern="1200" cap="none" spc="0" normalizeH="0" baseline="0" noProof="0" dirty="0">
                <a:ln>
                  <a:noFill/>
                </a:ln>
                <a:solidFill>
                  <a:prstClr val="black"/>
                </a:solidFill>
                <a:effectLst/>
                <a:uLnTx/>
                <a:uFillTx/>
                <a:ea typeface="+mn-ea"/>
                <a:cs typeface="+mn-cs"/>
              </a:rPr>
              <a:t> …</a:t>
            </a:r>
          </a:p>
        </p:txBody>
      </p:sp>
      <p:pic>
        <p:nvPicPr>
          <p:cNvPr id="2" name="Picture 1">
            <a:extLst>
              <a:ext uri="{FF2B5EF4-FFF2-40B4-BE49-F238E27FC236}">
                <a16:creationId xmlns=""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smtClean="0">
                <a:solidFill>
                  <a:srgbClr val="FF0000"/>
                </a:solidFill>
                <a:latin typeface="Times New Roman" panose="02020603050405020304" pitchFamily="18" charset="0"/>
                <a:ea typeface="Times New Roman" panose="02020603050405020304" pitchFamily="18" charset="0"/>
              </a:rPr>
              <a:t>Con hãy</a:t>
            </a:r>
            <a:r>
              <a:rPr lang="vi-VN" sz="3600" b="1">
                <a:solidFill>
                  <a:srgbClr val="FF0000"/>
                </a:solidFill>
                <a:latin typeface="Times New Roman" panose="02020603050405020304" pitchFamily="18" charset="0"/>
                <a:ea typeface="Times New Roman" panose="02020603050405020304" pitchFamily="18" charset="0"/>
              </a:rPr>
              <a:t> </a:t>
            </a:r>
            <a:r>
              <a:rPr lang="fr-FR" sz="3600" b="1" smtClean="0">
                <a:solidFill>
                  <a:srgbClr val="FF0000"/>
                </a:solidFill>
                <a:latin typeface="Times New Roman" panose="02020603050405020304" pitchFamily="18" charset="0"/>
                <a:ea typeface="Times New Roman" panose="02020603050405020304" pitchFamily="18" charset="0"/>
              </a:rPr>
              <a:t>chia </a:t>
            </a:r>
            <a:r>
              <a:rPr lang="fr-FR" sz="3600" b="1">
                <a:solidFill>
                  <a:srgbClr val="FF0000"/>
                </a:solidFill>
                <a:latin typeface="Times New Roman" panose="02020603050405020304" pitchFamily="18" charset="0"/>
                <a:ea typeface="Times New Roman" panose="02020603050405020304" pitchFamily="18" charset="0"/>
              </a:rPr>
              <a:t>sẻ ý tưởng </a:t>
            </a:r>
            <a:r>
              <a:rPr lang="vi-VN" sz="3600" b="1">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a:solidFill>
                  <a:srgbClr val="FF0000"/>
                </a:solidFill>
                <a:latin typeface="Times New Roman" panose="02020603050405020304" pitchFamily="18" charset="0"/>
                <a:ea typeface="Times New Roman" panose="02020603050405020304" pitchFamily="18" charset="0"/>
              </a:rPr>
              <a:t>í</a:t>
            </a:r>
            <a:r>
              <a:rPr lang="vi-VN" sz="3600" b="1">
                <a:solidFill>
                  <a:srgbClr val="FF0000"/>
                </a:solidFill>
                <a:latin typeface="Times New Roman" panose="02020603050405020304" pitchFamily="18" charset="0"/>
                <a:ea typeface="Times New Roman" panose="02020603050405020304" pitchFamily="18" charset="0"/>
              </a:rPr>
              <a:t> trong khuôn viên trường học của con</a:t>
            </a:r>
            <a:r>
              <a:rPr lang="vi-VN" sz="3600" b="1" smtClean="0">
                <a:solidFill>
                  <a:srgbClr val="FF0000"/>
                </a:solidFill>
                <a:latin typeface="Times New Roman" panose="02020603050405020304" pitchFamily="18" charset="0"/>
                <a:ea typeface="Times New Roman" panose="02020603050405020304" pitchFamily="18" charset="0"/>
              </a:rPr>
              <a:t>.</a:t>
            </a:r>
            <a:endParaRPr lang="en-GB" sz="32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smtClean="0">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smtClean="0">
                <a:solidFill>
                  <a:srgbClr val="FF0000"/>
                </a:solidFill>
              </a:rPr>
              <a:t>Nếu không có hoa, cây cảnh thì con người sẽ lấy oxygen ở đâu để thở?</a:t>
            </a:r>
            <a:r>
              <a:rPr lang="en-GB" smtClean="0">
                <a:solidFill>
                  <a:srgbClr val="FF0000"/>
                </a:solidFill>
              </a:rPr>
              <a:t/>
            </a:r>
            <a:br>
              <a:rPr lang="en-GB" smtClean="0">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a:t>
            </a:r>
            <a:r>
              <a:rPr lang="vi-VN" sz="3200" b="1" smtClean="0">
                <a:solidFill>
                  <a:srgbClr val="FF0000"/>
                </a:solidFill>
              </a:rPr>
              <a:t>ết </a:t>
            </a:r>
            <a:r>
              <a:rPr lang="vi-VN" sz="3200" b="1">
                <a:solidFill>
                  <a:srgbClr val="FF0000"/>
                </a:solidFill>
              </a:rPr>
              <a:t>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smtClean="0">
                <a:solidFill>
                  <a:srgbClr val="FF0000"/>
                </a:solidFill>
              </a:rPr>
              <a:t>Tại </a:t>
            </a:r>
            <a:r>
              <a:rPr lang="vi-VN" b="1">
                <a:solidFill>
                  <a:srgbClr val="FF0000"/>
                </a:solidFill>
              </a:rPr>
              <a:t>sao khi đi ngủ chúng ta không nên đặt nhiều hoa, cây cảnh trong phòng ngủ kín?</a:t>
            </a:r>
            <a:r>
              <a:rPr lang="en-GB" b="1">
                <a:solidFill>
                  <a:srgbClr val="FF0000"/>
                </a:solidFill>
              </a:rPr>
              <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xmln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xmln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smtClean="0">
                <a:solidFill>
                  <a:srgbClr val="FF0000"/>
                </a:solidFill>
              </a:rPr>
              <a:t>Kết </a:t>
            </a:r>
            <a:r>
              <a:rPr lang="en-US" sz="4000" b="1" smtClean="0">
                <a:solidFill>
                  <a:srgbClr val="FF0000"/>
                </a:solidFill>
              </a:rPr>
              <a:t>luận</a:t>
            </a:r>
            <a:r>
              <a:rPr lang="en-US" sz="4000" b="1">
                <a:solidFill>
                  <a:srgbClr val="FF0000"/>
                </a:solidFill>
              </a:rPr>
              <a:t>:</a:t>
            </a:r>
            <a:r>
              <a:rPr lang="en-GB" sz="4000" b="1">
                <a:solidFill>
                  <a:srgbClr val="FF0000"/>
                </a:solidFill>
              </a:rPr>
              <a:t/>
            </a:r>
            <a:br>
              <a:rPr lang="en-GB" sz="4000" b="1">
                <a:solidFill>
                  <a:srgbClr val="FF0000"/>
                </a:solidFill>
              </a:rPr>
            </a:br>
            <a:r>
              <a:rPr lang="en-US" sz="4000" b="1">
                <a:solidFill>
                  <a:srgbClr val="FF0000"/>
                </a:solidFill>
              </a:rPr>
              <a:t>+ Một số loài hoa, cây cảnh có thể làm thuốc chữa bệnh, làm nước hoa,...</a:t>
            </a:r>
            <a:r>
              <a:rPr lang="en-GB" sz="4000" b="1">
                <a:solidFill>
                  <a:srgbClr val="FF0000"/>
                </a:solidFill>
              </a:rPr>
              <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 xmlns:a16="http://schemas.microsoft.com/office/drawing/2014/main" id="{DEBC320A-8BC5-445B-96FE-DEBD5D53CD10}"/>
              </a:ext>
            </a:extLst>
          </p:cNvPr>
          <p:cNvPicPr>
            <a:picLocks noChangeAspect="1"/>
          </p:cNvPicPr>
          <p:nvPr/>
        </p:nvPicPr>
        <p:blipFill>
          <a:blip r:embed="rId20"/>
          <a:stretch>
            <a:fillRect/>
          </a:stretch>
        </p:blipFill>
        <p:spPr>
          <a:xfrm>
            <a:off x="-218221" y="-1295716"/>
            <a:ext cx="9849897" cy="5535642"/>
          </a:xfrm>
          <a:prstGeom prst="rect">
            <a:avLst/>
          </a:prstGeom>
        </p:spPr>
      </p:pic>
      <p:sp>
        <p:nvSpPr>
          <p:cNvPr id="9" name="TextBox 8">
            <a:hlinkClick r:id="rId18" action="ppaction://hlinksldjump"/>
            <a:extLst>
              <a:ext uri="{FF2B5EF4-FFF2-40B4-BE49-F238E27FC236}">
                <a16:creationId xmlns=""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Học</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tiếp</a:t>
            </a:r>
            <a:endParaRPr lang="en-US" sz="3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là</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cây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gì</a:t>
            </a:r>
            <a:r>
              <a:rPr lang="en-US" sz="2800" b="1" dirty="0">
                <a:solidFill>
                  <a:prstClr val="white"/>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UTM Avo" panose="02040603050506020204" pitchFamily="18"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ngọc</a:t>
            </a:r>
            <a:r>
              <a:rPr lang="en-US" sz="3600" b="1" dirty="0">
                <a:solidFill>
                  <a:srgbClr val="FF0000"/>
                </a:solidFill>
              </a:rPr>
              <a:t> </a:t>
            </a:r>
            <a:r>
              <a:rPr lang="en-US" sz="3600" b="1" dirty="0" err="1">
                <a:solidFill>
                  <a:srgbClr val="FF0000"/>
                </a:solidFill>
              </a:rPr>
              <a:t>ngân</a:t>
            </a:r>
            <a:endParaRPr lang="en-US" sz="3600" b="1" dirty="0">
              <a:solidFill>
                <a:srgbClr val="FF0000"/>
              </a:solidFill>
            </a:endParaRPr>
          </a:p>
        </p:txBody>
      </p:sp>
      <p:pic>
        <p:nvPicPr>
          <p:cNvPr id="4098" name="Picture 2" descr="Cây Ngọc Ngân - cayxanhgarden">
            <a:extLst>
              <a:ext uri="{FF2B5EF4-FFF2-40B4-BE49-F238E27FC236}">
                <a16:creationId xmlns=""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a:solidFill>
                  <a:prstClr val="white"/>
                </a:solidFill>
                <a:latin typeface="Arial" panose="020B0604020202020204" pitchFamily="34" charset="0"/>
                <a:cs typeface="Arial" panose="020B0604020202020204" pitchFamily="34" charset="0"/>
              </a:rPr>
              <a:t>Đây là cây gì?</a:t>
            </a:r>
            <a:endParaRPr lang="en-US" sz="2800" b="1" dirty="0" err="1">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lưỡi</a:t>
            </a:r>
            <a:r>
              <a:rPr lang="en-US" sz="3600" b="1" dirty="0">
                <a:solidFill>
                  <a:srgbClr val="FF0000"/>
                </a:solidFill>
              </a:rPr>
              <a:t> </a:t>
            </a:r>
            <a:r>
              <a:rPr lang="en-US" sz="3600" b="1" dirty="0" err="1">
                <a:solidFill>
                  <a:srgbClr val="FF0000"/>
                </a:solidFill>
              </a:rPr>
              <a:t>hổ</a:t>
            </a:r>
            <a:endParaRPr lang="en-US" sz="3600" b="1" dirty="0">
              <a:solidFill>
                <a:srgbClr val="FF0000"/>
              </a:solidFill>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nha</a:t>
            </a:r>
            <a:r>
              <a:rPr lang="en-US" sz="3600" b="1" dirty="0">
                <a:solidFill>
                  <a:srgbClr val="FF0000"/>
                </a:solidFill>
              </a:rPr>
              <a:t> </a:t>
            </a:r>
            <a:r>
              <a:rPr lang="en-US" sz="3600" b="1" dirty="0" err="1">
                <a:solidFill>
                  <a:srgbClr val="FF0000"/>
                </a:solidFill>
              </a:rPr>
              <a:t>đam</a:t>
            </a:r>
            <a:endParaRPr lang="en-US" sz="3600" b="1" dirty="0">
              <a:solidFill>
                <a:srgbClr val="FF0000"/>
              </a:solidFill>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3074" name="Picture 2" descr="Công dụng và ý nghĩa phong thủy của cây lan ý">
            <a:extLst>
              <a:ext uri="{FF2B5EF4-FFF2-40B4-BE49-F238E27FC236}">
                <a16:creationId xmlns=""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lan</a:t>
            </a:r>
            <a:r>
              <a:rPr lang="en-US" sz="3600" b="1" dirty="0">
                <a:solidFill>
                  <a:srgbClr val="FF0000"/>
                </a:solidFill>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589</Words>
  <Application>Microsoft Office PowerPoint</Application>
  <PresentationFormat>Widescreen</PresentationFormat>
  <Paragraphs>72</Paragraphs>
  <Slides>28</Slides>
  <Notes>2</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宋体</vt:lpstr>
      <vt:lpstr>.VnHelvetInsH</vt:lpstr>
      <vt:lpstr>Arial</vt:lpstr>
      <vt:lpstr>Calibri</vt:lpstr>
      <vt:lpstr>Calibri Light</vt:lpstr>
      <vt:lpstr>Cambria</vt:lpstr>
      <vt:lpstr>Impact</vt:lpstr>
      <vt:lpstr>LNTH-LuoLuoNotangYuanTi 1</vt:lpstr>
      <vt:lpstr>SVN-Poky's</vt:lpstr>
      <vt:lpstr>Times New Roman</vt:lpstr>
      <vt:lpstr>UTM Avo</vt:lpstr>
      <vt:lpstr>VNI-Times</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28</cp:revision>
  <dcterms:created xsi:type="dcterms:W3CDTF">2023-07-05T12:14:43Z</dcterms:created>
  <dcterms:modified xsi:type="dcterms:W3CDTF">2023-08-25T16:10:01Z</dcterms:modified>
</cp:coreProperties>
</file>