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326" r:id="rId3"/>
    <p:sldId id="327" r:id="rId4"/>
    <p:sldId id="328" r:id="rId5"/>
    <p:sldId id="257" r:id="rId6"/>
    <p:sldId id="311" r:id="rId7"/>
    <p:sldId id="312" r:id="rId8"/>
    <p:sldId id="264" r:id="rId9"/>
    <p:sldId id="313" r:id="rId10"/>
    <p:sldId id="314" r:id="rId11"/>
    <p:sldId id="258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</p:sldIdLst>
  <p:sldSz cx="9144000" cy="5143500" type="screen16x9"/>
  <p:notesSz cx="6858000" cy="9144000"/>
  <p:embeddedFontLst>
    <p:embeddedFont>
      <p:font typeface="Advent Pro Medium" panose="020B0604020202020204" charset="0"/>
      <p:regular r:id="rId25"/>
      <p:bold r:id="rId26"/>
    </p:embeddedFont>
    <p:embeddedFont>
      <p:font typeface="Bebas Neue" panose="020B0604020202020204" charset="0"/>
      <p:regular r:id="rId27"/>
    </p:embeddedFont>
    <p:embeddedFont>
      <p:font typeface="Cambria Math" panose="02040503050406030204" pitchFamily="18" charset="0"/>
      <p:regular r:id="rId28"/>
    </p:embeddedFont>
    <p:embeddedFont>
      <p:font typeface="Happy Monkey" panose="020B0604020202020204" charset="0"/>
      <p:regular r:id="rId29"/>
    </p:embeddedFont>
    <p:embeddedFont>
      <p:font typeface="HP001 5H" panose="020B0603050302020204" pitchFamily="34" charset="0"/>
      <p:regular r:id="rId30"/>
      <p:bold r:id="rId31"/>
    </p:embeddedFont>
    <p:embeddedFont>
      <p:font typeface="Roboto Condensed Light" panose="02000000000000000000" pitchFamily="2" charset="0"/>
      <p:regular r:id="rId32"/>
      <p:italic r:id="rId33"/>
    </p:embeddedFont>
    <p:embeddedFont>
      <p:font typeface="UTM Alberta Heavy" panose="02040603050506020204" pitchFamily="18" charset="0"/>
      <p:regular r:id="rId34"/>
    </p:embeddedFont>
    <p:embeddedFont>
      <p:font typeface="UTM Alexander" panose="02040603050506020204" pitchFamily="18" charset="0"/>
      <p:regular r:id="rId35"/>
    </p:embeddedFont>
    <p:embeddedFont>
      <p:font typeface="UTM Aptima" panose="02040603050506020204" pitchFamily="18" charset="0"/>
      <p:regular r:id="rId36"/>
      <p:bold r:id="rId37"/>
      <p:italic r:id="rId38"/>
      <p:boldItalic r:id="rId39"/>
    </p:embeddedFont>
    <p:embeddedFont>
      <p:font typeface="UTM Bell" panose="02040603050506020204" pitchFamily="18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B4"/>
    <a:srgbClr val="F59620"/>
    <a:srgbClr val="FBD7AB"/>
    <a:srgbClr val="585364"/>
    <a:srgbClr val="ABD3E8"/>
    <a:srgbClr val="0069B5"/>
    <a:srgbClr val="AADFFA"/>
    <a:srgbClr val="AAE0FA"/>
    <a:srgbClr val="FF9999"/>
    <a:srgbClr val="7FB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14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72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3.bin"/><Relationship Id="rId18" Type="http://schemas.microsoft.com/office/2007/relationships/hdphoto" Target="../media/hdphoto2.wdp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3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19" Type="http://schemas.openxmlformats.org/officeDocument/2006/relationships/image" Target="../media/image15.png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9.bin"/><Relationship Id="rId24" Type="http://schemas.microsoft.com/office/2007/relationships/hdphoto" Target="../media/hdphoto3.wdp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36.png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48.gif"/><Relationship Id="rId1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5.gif"/><Relationship Id="rId12" Type="http://schemas.openxmlformats.org/officeDocument/2006/relationships/slide" Target="slide16.xml"/><Relationship Id="rId17" Type="http://schemas.openxmlformats.org/officeDocument/2006/relationships/image" Target="../media/image50.gif"/><Relationship Id="rId2" Type="http://schemas.openxmlformats.org/officeDocument/2006/relationships/image" Target="../media/image42.jpeg"/><Relationship Id="rId1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image" Target="../media/image47.gif"/><Relationship Id="rId5" Type="http://schemas.microsoft.com/office/2007/relationships/hdphoto" Target="../media/hdphoto5.wdp"/><Relationship Id="rId15" Type="http://schemas.openxmlformats.org/officeDocument/2006/relationships/image" Target="../media/image49.gif"/><Relationship Id="rId10" Type="http://schemas.openxmlformats.org/officeDocument/2006/relationships/slide" Target="slide17.xml"/><Relationship Id="rId19" Type="http://schemas.openxmlformats.org/officeDocument/2006/relationships/image" Target="../media/image52.gif"/><Relationship Id="rId4" Type="http://schemas.openxmlformats.org/officeDocument/2006/relationships/image" Target="../media/image44.png"/><Relationship Id="rId9" Type="http://schemas.openxmlformats.org/officeDocument/2006/relationships/image" Target="../media/image46.gif"/><Relationship Id="rId1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3.wmf"/><Relationship Id="rId3" Type="http://schemas.openxmlformats.org/officeDocument/2006/relationships/image" Target="../media/image42.jpeg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microsoft.com/office/2007/relationships/hdphoto" Target="../media/hdphoto6.wdp"/><Relationship Id="rId11" Type="http://schemas.openxmlformats.org/officeDocument/2006/relationships/image" Target="../media/image59.sv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slide" Target="slide15.xml"/><Relationship Id="rId9" Type="http://schemas.openxmlformats.org/officeDocument/2006/relationships/image" Target="../media/image5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wmf"/><Relationship Id="rId3" Type="http://schemas.openxmlformats.org/officeDocument/2006/relationships/image" Target="../media/image42.jpeg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microsoft.com/office/2007/relationships/hdphoto" Target="../media/hdphoto6.wdp"/><Relationship Id="rId11" Type="http://schemas.openxmlformats.org/officeDocument/2006/relationships/image" Target="../media/image59.sv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slide" Target="slide15.xml"/><Relationship Id="rId9" Type="http://schemas.openxmlformats.org/officeDocument/2006/relationships/image" Target="../media/image5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wmf"/><Relationship Id="rId3" Type="http://schemas.openxmlformats.org/officeDocument/2006/relationships/image" Target="../media/image42.jpeg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microsoft.com/office/2007/relationships/hdphoto" Target="../media/hdphoto6.wdp"/><Relationship Id="rId11" Type="http://schemas.openxmlformats.org/officeDocument/2006/relationships/image" Target="../media/image59.sv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slide" Target="slide15.xml"/><Relationship Id="rId9" Type="http://schemas.openxmlformats.org/officeDocument/2006/relationships/image" Target="../media/image5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2.wmf"/><Relationship Id="rId3" Type="http://schemas.openxmlformats.org/officeDocument/2006/relationships/image" Target="../media/image42.jpeg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microsoft.com/office/2007/relationships/hdphoto" Target="../media/hdphoto6.wdp"/><Relationship Id="rId11" Type="http://schemas.openxmlformats.org/officeDocument/2006/relationships/image" Target="../media/image59.sv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slide" Target="slide15.xml"/><Relationship Id="rId9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3.wmf"/><Relationship Id="rId3" Type="http://schemas.openxmlformats.org/officeDocument/2006/relationships/image" Target="../media/image42.jpeg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microsoft.com/office/2007/relationships/hdphoto" Target="../media/hdphoto6.wdp"/><Relationship Id="rId11" Type="http://schemas.openxmlformats.org/officeDocument/2006/relationships/image" Target="../media/image59.sv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slide" Target="slide15.xml"/><Relationship Id="rId9" Type="http://schemas.openxmlformats.org/officeDocument/2006/relationships/image" Target="../media/image5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4.wmf"/><Relationship Id="rId3" Type="http://schemas.openxmlformats.org/officeDocument/2006/relationships/image" Target="../media/image42.jpeg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microsoft.com/office/2007/relationships/hdphoto" Target="../media/hdphoto6.wdp"/><Relationship Id="rId11" Type="http://schemas.openxmlformats.org/officeDocument/2006/relationships/image" Target="../media/image59.sv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slide" Target="slide15.xml"/><Relationship Id="rId9" Type="http://schemas.openxmlformats.org/officeDocument/2006/relationships/image" Target="../media/image5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/>
          <p:cNvGrpSpPr/>
          <p:nvPr/>
        </p:nvGrpSpPr>
        <p:grpSpPr>
          <a:xfrm>
            <a:off x="1027100" y="248536"/>
            <a:ext cx="7287190" cy="3506207"/>
            <a:chOff x="0" y="0"/>
            <a:chExt cx="1744237" cy="1689603"/>
          </a:xfrm>
        </p:grpSpPr>
        <p:sp>
          <p:nvSpPr>
            <p:cNvPr id="2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FF93EBA-8C82-4C91-AB3A-249F1BC3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73" y="557183"/>
            <a:ext cx="7017104" cy="2920237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rgbClr val="0081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59620"/>
          </a:solidFill>
        </p:spPr>
        <p:txBody>
          <a:bodyPr/>
          <a:lstStyle/>
          <a:p>
            <a:r>
              <a:rPr lang="en-US" sz="2000" b="1">
                <a:solidFill>
                  <a:schemeClr val="bg1"/>
                </a:solidFill>
                <a:latin typeface="UTM Aptima" panose="02040603050506020204" pitchFamily="18" charset="0"/>
              </a:rPr>
              <a:t>Sách giáo khoa Toán/trang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0,5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0,07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0,009    =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32">
            <a:extLst>
              <a:ext uri="{FF2B5EF4-FFF2-40B4-BE49-F238E27FC236}">
                <a16:creationId xmlns:a16="http://schemas.microsoft.com/office/drawing/2014/main" id="{4BF3AA10-0220-48AD-A9D6-1DB2A32DA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67734"/>
              </p:ext>
            </p:extLst>
          </p:nvPr>
        </p:nvGraphicFramePr>
        <p:xfrm>
          <a:off x="5506556" y="653568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22" name="Object 32">
                        <a:extLst>
                          <a:ext uri="{FF2B5EF4-FFF2-40B4-BE49-F238E27FC236}">
                            <a16:creationId xmlns:a16="http://schemas.microsoft.com/office/drawing/2014/main" id="{1C6939E7-A698-4711-953F-95513F4719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556" y="653568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4">
            <a:extLst>
              <a:ext uri="{FF2B5EF4-FFF2-40B4-BE49-F238E27FC236}">
                <a16:creationId xmlns:a16="http://schemas.microsoft.com/office/drawing/2014/main" id="{F82B292C-8A69-42DB-913A-B343CD43C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634"/>
              </p:ext>
            </p:extLst>
          </p:nvPr>
        </p:nvGraphicFramePr>
        <p:xfrm>
          <a:off x="5470255" y="2011726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23" name="Object 44">
                        <a:extLst>
                          <a:ext uri="{FF2B5EF4-FFF2-40B4-BE49-F238E27FC236}">
                            <a16:creationId xmlns:a16="http://schemas.microsoft.com/office/drawing/2014/main" id="{8C1DA594-AF92-4DE6-A533-DFEDEFF9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255" y="2011726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5">
            <a:extLst>
              <a:ext uri="{FF2B5EF4-FFF2-40B4-BE49-F238E27FC236}">
                <a16:creationId xmlns:a16="http://schemas.microsoft.com/office/drawing/2014/main" id="{9165012D-B06F-4614-9AB8-0DEA57AAC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8704"/>
              </p:ext>
            </p:extLst>
          </p:nvPr>
        </p:nvGraphicFramePr>
        <p:xfrm>
          <a:off x="5428022" y="3570551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8" imgW="355292" imgH="393359" progId="Equation.DSMT4">
                  <p:embed/>
                </p:oleObj>
              </mc:Choice>
              <mc:Fallback>
                <p:oleObj name="Equation" r:id="rId8" imgW="355292" imgH="393359" progId="Equation.DSMT4">
                  <p:embed/>
                  <p:pic>
                    <p:nvPicPr>
                      <p:cNvPr id="24" name="Object 45">
                        <a:extLst>
                          <a:ext uri="{FF2B5EF4-FFF2-40B4-BE49-F238E27FC236}">
                            <a16:creationId xmlns:a16="http://schemas.microsoft.com/office/drawing/2014/main" id="{0735DD6B-B9AF-47F0-A125-179AA2B65A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022" y="3570551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UTM Bell" panose="02040603050506020204" pitchFamily="18" charset="0"/>
              </a:rPr>
              <a:t>Thực hành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8"/>
            <a:ext cx="1253604" cy="1465961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Rectangle 37">
            <a:extLst>
              <a:ext uri="{FF2B5EF4-FFF2-40B4-BE49-F238E27FC236}">
                <a16:creationId xmlns:a16="http://schemas.microsoft.com/office/drawing/2014/main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grpSp>
        <p:nvGrpSpPr>
          <p:cNvPr id="205" name="Group 40">
            <a:extLst>
              <a:ext uri="{FF2B5EF4-FFF2-40B4-BE49-F238E27FC236}">
                <a16:creationId xmlns:a16="http://schemas.microsoft.com/office/drawing/2014/main" id="{E3ED5492-0798-4AD3-8E04-D7BDAF9FEAD9}"/>
              </a:ext>
            </a:extLst>
          </p:cNvPr>
          <p:cNvGrpSpPr>
            <a:grpSpLocks/>
          </p:cNvGrpSpPr>
          <p:nvPr/>
        </p:nvGrpSpPr>
        <p:grpSpPr bwMode="auto">
          <a:xfrm>
            <a:off x="1110281" y="1317520"/>
            <a:ext cx="7189822" cy="972298"/>
            <a:chOff x="73" y="1245"/>
            <a:chExt cx="5546" cy="750"/>
          </a:xfrm>
        </p:grpSpPr>
        <p:sp>
          <p:nvSpPr>
            <p:cNvPr id="206" name="Line 41">
              <a:extLst>
                <a:ext uri="{FF2B5EF4-FFF2-40B4-BE49-F238E27FC236}">
                  <a16:creationId xmlns:a16="http://schemas.microsoft.com/office/drawing/2014/main" id="{98616D9C-E463-4690-8828-B7325AEA0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707"/>
              <a:ext cx="507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42">
              <a:extLst>
                <a:ext uri="{FF2B5EF4-FFF2-40B4-BE49-F238E27FC236}">
                  <a16:creationId xmlns:a16="http://schemas.microsoft.com/office/drawing/2014/main" id="{76BFEDC6-3F72-4CEC-8925-CCDCC07CF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" y="1468"/>
              <a:ext cx="433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a) </a:t>
              </a:r>
            </a:p>
          </p:txBody>
        </p:sp>
        <p:sp>
          <p:nvSpPr>
            <p:cNvPr id="208" name="Line 43">
              <a:extLst>
                <a:ext uri="{FF2B5EF4-FFF2-40B4-BE49-F238E27FC236}">
                  <a16:creationId xmlns:a16="http://schemas.microsoft.com/office/drawing/2014/main" id="{131B682D-29C8-4389-96AB-846012ECB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44">
              <a:extLst>
                <a:ext uri="{FF2B5EF4-FFF2-40B4-BE49-F238E27FC236}">
                  <a16:creationId xmlns:a16="http://schemas.microsoft.com/office/drawing/2014/main" id="{48AEB96D-F096-4D30-B2C6-2F64C9C91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0" y="16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45">
              <a:extLst>
                <a:ext uri="{FF2B5EF4-FFF2-40B4-BE49-F238E27FC236}">
                  <a16:creationId xmlns:a16="http://schemas.microsoft.com/office/drawing/2014/main" id="{9715FD00-2AC1-41B5-8430-3AC07159D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46">
              <a:extLst>
                <a:ext uri="{FF2B5EF4-FFF2-40B4-BE49-F238E27FC236}">
                  <a16:creationId xmlns:a16="http://schemas.microsoft.com/office/drawing/2014/main" id="{B6C3B861-60E5-4AF9-B270-E12ED01B7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9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47">
              <a:extLst>
                <a:ext uri="{FF2B5EF4-FFF2-40B4-BE49-F238E27FC236}">
                  <a16:creationId xmlns:a16="http://schemas.microsoft.com/office/drawing/2014/main" id="{6C315B82-CECC-4E26-86CA-5C34A3CB9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2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48">
              <a:extLst>
                <a:ext uri="{FF2B5EF4-FFF2-40B4-BE49-F238E27FC236}">
                  <a16:creationId xmlns:a16="http://schemas.microsoft.com/office/drawing/2014/main" id="{07B291CD-896D-429B-BA44-6ED9124D9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4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49">
              <a:extLst>
                <a:ext uri="{FF2B5EF4-FFF2-40B4-BE49-F238E27FC236}">
                  <a16:creationId xmlns:a16="http://schemas.microsoft.com/office/drawing/2014/main" id="{FB0F94BC-80C9-432F-B660-59920DC4D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50">
              <a:extLst>
                <a:ext uri="{FF2B5EF4-FFF2-40B4-BE49-F238E27FC236}">
                  <a16:creationId xmlns:a16="http://schemas.microsoft.com/office/drawing/2014/main" id="{34A5D3D8-44A8-49CD-8C61-B65B3CA57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51">
              <a:extLst>
                <a:ext uri="{FF2B5EF4-FFF2-40B4-BE49-F238E27FC236}">
                  <a16:creationId xmlns:a16="http://schemas.microsoft.com/office/drawing/2014/main" id="{649BED99-F016-4764-9C5F-60D2619D7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7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52">
              <a:extLst>
                <a:ext uri="{FF2B5EF4-FFF2-40B4-BE49-F238E27FC236}">
                  <a16:creationId xmlns:a16="http://schemas.microsoft.com/office/drawing/2014/main" id="{162F44CE-0621-43A2-BAD4-5DA40A284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53">
              <a:extLst>
                <a:ext uri="{FF2B5EF4-FFF2-40B4-BE49-F238E27FC236}">
                  <a16:creationId xmlns:a16="http://schemas.microsoft.com/office/drawing/2014/main" id="{863EF8C4-2FEC-4ABF-B545-E99837EC4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9" name="Object 54">
              <a:extLst>
                <a:ext uri="{FF2B5EF4-FFF2-40B4-BE49-F238E27FC236}">
                  <a16:creationId xmlns:a16="http://schemas.microsoft.com/office/drawing/2014/main" id="{A53EE706-81CA-429F-A69E-67980E74B2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132222"/>
                </p:ext>
              </p:extLst>
            </p:nvPr>
          </p:nvGraphicFramePr>
          <p:xfrm>
            <a:off x="180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5" name="Equation" r:id="rId3" imgW="203112" imgH="393529" progId="Equation.3">
                    <p:embed/>
                  </p:oleObj>
                </mc:Choice>
                <mc:Fallback>
                  <p:oleObj name="Equation" r:id="rId3" imgW="203112" imgH="393529" progId="Equation.3">
                    <p:embed/>
                    <p:pic>
                      <p:nvPicPr>
                        <p:cNvPr id="13359" name="Object 54">
                          <a:extLst>
                            <a:ext uri="{FF2B5EF4-FFF2-40B4-BE49-F238E27FC236}">
                              <a16:creationId xmlns:a16="http://schemas.microsoft.com/office/drawing/2014/main" id="{32D05D03-E6D4-41FB-BA70-36FA354B8D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" name="Object 55">
              <a:extLst>
                <a:ext uri="{FF2B5EF4-FFF2-40B4-BE49-F238E27FC236}">
                  <a16:creationId xmlns:a16="http://schemas.microsoft.com/office/drawing/2014/main" id="{15EE513D-CE2B-4DE8-9599-C3489AA800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5" y="1275"/>
            <a:ext cx="225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6" name="Equation" r:id="rId5" imgW="203112" imgH="393529" progId="Equation.3">
                    <p:embed/>
                  </p:oleObj>
                </mc:Choice>
                <mc:Fallback>
                  <p:oleObj name="Equation" r:id="rId5" imgW="203112" imgH="393529" progId="Equation.3">
                    <p:embed/>
                    <p:pic>
                      <p:nvPicPr>
                        <p:cNvPr id="13360" name="Object 55">
                          <a:extLst>
                            <a:ext uri="{FF2B5EF4-FFF2-40B4-BE49-F238E27FC236}">
                              <a16:creationId xmlns:a16="http://schemas.microsoft.com/office/drawing/2014/main" id="{943443BF-92F1-448D-9E95-84A80EDDDF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5" y="1275"/>
                          <a:ext cx="225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1" name="Object 56">
              <a:extLst>
                <a:ext uri="{FF2B5EF4-FFF2-40B4-BE49-F238E27FC236}">
                  <a16:creationId xmlns:a16="http://schemas.microsoft.com/office/drawing/2014/main" id="{16F41335-8ACD-4D79-AD20-DBDE152948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28" y="1245"/>
            <a:ext cx="28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name="Equation" r:id="rId7" imgW="203112" imgH="393529" progId="Equation.3">
                    <p:embed/>
                  </p:oleObj>
                </mc:Choice>
                <mc:Fallback>
                  <p:oleObj name="Equation" r:id="rId7" imgW="203112" imgH="393529" progId="Equation.3">
                    <p:embed/>
                    <p:pic>
                      <p:nvPicPr>
                        <p:cNvPr id="13361" name="Object 56">
                          <a:extLst>
                            <a:ext uri="{FF2B5EF4-FFF2-40B4-BE49-F238E27FC236}">
                              <a16:creationId xmlns:a16="http://schemas.microsoft.com/office/drawing/2014/main" id="{44936A65-31DC-444D-8241-7C20DBC798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8" y="1245"/>
                          <a:ext cx="28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" name="Object 57">
              <a:extLst>
                <a:ext uri="{FF2B5EF4-FFF2-40B4-BE49-F238E27FC236}">
                  <a16:creationId xmlns:a16="http://schemas.microsoft.com/office/drawing/2014/main" id="{83F2DBE1-0AC7-41D7-8440-BC3928B516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3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13362" name="Object 57">
                          <a:extLst>
                            <a:ext uri="{FF2B5EF4-FFF2-40B4-BE49-F238E27FC236}">
                              <a16:creationId xmlns:a16="http://schemas.microsoft.com/office/drawing/2014/main" id="{5B2B7CEB-226E-43C7-9956-5C899FEADC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3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3" name="Object 58">
              <a:extLst>
                <a:ext uri="{FF2B5EF4-FFF2-40B4-BE49-F238E27FC236}">
                  <a16:creationId xmlns:a16="http://schemas.microsoft.com/office/drawing/2014/main" id="{3C8CD3E1-CAC8-4EC6-9D89-EA51955DC8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39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13363" name="Object 58">
                          <a:extLst>
                            <a:ext uri="{FF2B5EF4-FFF2-40B4-BE49-F238E27FC236}">
                              <a16:creationId xmlns:a16="http://schemas.microsoft.com/office/drawing/2014/main" id="{9180E473-359C-4F8E-86A1-C44B399BC5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9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4" name="Object 59">
              <a:extLst>
                <a:ext uri="{FF2B5EF4-FFF2-40B4-BE49-F238E27FC236}">
                  <a16:creationId xmlns:a16="http://schemas.microsoft.com/office/drawing/2014/main" id="{D080ADD3-766B-4C6E-9DAC-3E5E8ACEB5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5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0" name="Equation" r:id="rId13" imgW="203112" imgH="393529" progId="Equation.3">
                    <p:embed/>
                  </p:oleObj>
                </mc:Choice>
                <mc:Fallback>
                  <p:oleObj name="Equation" r:id="rId13" imgW="203112" imgH="393529" progId="Equation.3">
                    <p:embed/>
                    <p:pic>
                      <p:nvPicPr>
                        <p:cNvPr id="13364" name="Object 59">
                          <a:extLst>
                            <a:ext uri="{FF2B5EF4-FFF2-40B4-BE49-F238E27FC236}">
                              <a16:creationId xmlns:a16="http://schemas.microsoft.com/office/drawing/2014/main" id="{25872522-0EF2-4B1A-BCE8-01BC00771A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" name="Object 60">
              <a:extLst>
                <a:ext uri="{FF2B5EF4-FFF2-40B4-BE49-F238E27FC236}">
                  <a16:creationId xmlns:a16="http://schemas.microsoft.com/office/drawing/2014/main" id="{B15927EB-3340-40D2-9045-D4FB38EA55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8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1"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13365" name="Object 60">
                          <a:extLst>
                            <a:ext uri="{FF2B5EF4-FFF2-40B4-BE49-F238E27FC236}">
                              <a16:creationId xmlns:a16="http://schemas.microsoft.com/office/drawing/2014/main" id="{A9E3149F-14B8-4829-BA62-60F2427C9A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" name="Text Box 61">
              <a:extLst>
                <a:ext uri="{FF2B5EF4-FFF2-40B4-BE49-F238E27FC236}">
                  <a16:creationId xmlns:a16="http://schemas.microsoft.com/office/drawing/2014/main" id="{B52E0C3A-2983-4675-A649-8301EB655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764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0,1</a:t>
              </a:r>
            </a:p>
          </p:txBody>
        </p:sp>
        <p:sp>
          <p:nvSpPr>
            <p:cNvPr id="227" name="Text Box 62">
              <a:extLst>
                <a:ext uri="{FF2B5EF4-FFF2-40B4-BE49-F238E27FC236}">
                  <a16:creationId xmlns:a16="http://schemas.microsoft.com/office/drawing/2014/main" id="{6F3823EF-4EF9-4E1B-958C-04C0ACF58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0,3</a:t>
              </a:r>
            </a:p>
          </p:txBody>
        </p:sp>
        <p:sp>
          <p:nvSpPr>
            <p:cNvPr id="228" name="Text Box 63">
              <a:extLst>
                <a:ext uri="{FF2B5EF4-FFF2-40B4-BE49-F238E27FC236}">
                  <a16:creationId xmlns:a16="http://schemas.microsoft.com/office/drawing/2014/main" id="{1C671B91-7883-4BD4-9004-51135B668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" y="1749"/>
              <a:ext cx="4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0,2</a:t>
              </a:r>
            </a:p>
          </p:txBody>
        </p:sp>
        <p:sp>
          <p:nvSpPr>
            <p:cNvPr id="229" name="Text Box 64">
              <a:extLst>
                <a:ext uri="{FF2B5EF4-FFF2-40B4-BE49-F238E27FC236}">
                  <a16:creationId xmlns:a16="http://schemas.microsoft.com/office/drawing/2014/main" id="{FD848893-B4DC-4B7A-8221-880B6A734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0,4</a:t>
              </a:r>
            </a:p>
          </p:txBody>
        </p:sp>
        <p:sp>
          <p:nvSpPr>
            <p:cNvPr id="230" name="Text Box 65">
              <a:extLst>
                <a:ext uri="{FF2B5EF4-FFF2-40B4-BE49-F238E27FC236}">
                  <a16:creationId xmlns:a16="http://schemas.microsoft.com/office/drawing/2014/main" id="{D8004F7E-3076-4D3F-AF39-9D18A0498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1755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0,5</a:t>
              </a:r>
            </a:p>
          </p:txBody>
        </p:sp>
        <p:sp>
          <p:nvSpPr>
            <p:cNvPr id="231" name="Text Box 66">
              <a:extLst>
                <a:ext uri="{FF2B5EF4-FFF2-40B4-BE49-F238E27FC236}">
                  <a16:creationId xmlns:a16="http://schemas.microsoft.com/office/drawing/2014/main" id="{855EF276-F670-4829-B472-8E46CC9A6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" y="1749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0,6</a:t>
              </a:r>
            </a:p>
          </p:txBody>
        </p:sp>
        <p:sp>
          <p:nvSpPr>
            <p:cNvPr id="232" name="Text Box 67">
              <a:extLst>
                <a:ext uri="{FF2B5EF4-FFF2-40B4-BE49-F238E27FC236}">
                  <a16:creationId xmlns:a16="http://schemas.microsoft.com/office/drawing/2014/main" id="{44B3EA49-AB7A-4484-B5EB-A14E63084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" y="1419"/>
              <a:ext cx="2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  <p:sp>
          <p:nvSpPr>
            <p:cNvPr id="233" name="Rectangle 68">
              <a:extLst>
                <a:ext uri="{FF2B5EF4-FFF2-40B4-BE49-F238E27FC236}">
                  <a16:creationId xmlns:a16="http://schemas.microsoft.com/office/drawing/2014/main" id="{FFB30169-7CE9-472E-BAE1-6AC23AA0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0,7</a:t>
              </a:r>
            </a:p>
          </p:txBody>
        </p:sp>
        <p:sp>
          <p:nvSpPr>
            <p:cNvPr id="234" name="Text Box 69">
              <a:extLst>
                <a:ext uri="{FF2B5EF4-FFF2-40B4-BE49-F238E27FC236}">
                  <a16:creationId xmlns:a16="http://schemas.microsoft.com/office/drawing/2014/main" id="{0C11A0DC-BB7C-4BD8-97FC-E29F8BC4D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0,8</a:t>
              </a:r>
            </a:p>
          </p:txBody>
        </p:sp>
        <p:sp>
          <p:nvSpPr>
            <p:cNvPr id="235" name="Rectangle 70">
              <a:extLst>
                <a:ext uri="{FF2B5EF4-FFF2-40B4-BE49-F238E27FC236}">
                  <a16:creationId xmlns:a16="http://schemas.microsoft.com/office/drawing/2014/main" id="{71E13D4B-8458-4AF5-931F-946B694A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0,9</a:t>
              </a:r>
            </a:p>
          </p:txBody>
        </p:sp>
        <p:sp>
          <p:nvSpPr>
            <p:cNvPr id="236" name="Text Box 71">
              <a:extLst>
                <a:ext uri="{FF2B5EF4-FFF2-40B4-BE49-F238E27FC236}">
                  <a16:creationId xmlns:a16="http://schemas.microsoft.com/office/drawing/2014/main" id="{A4BA4817-6ED3-42D9-ACC7-CE0B8B278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1419"/>
              <a:ext cx="1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</a:t>
              </a:r>
            </a:p>
          </p:txBody>
        </p:sp>
        <p:sp>
          <p:nvSpPr>
            <p:cNvPr id="237" name="AutoShape 72">
              <a:extLst>
                <a:ext uri="{FF2B5EF4-FFF2-40B4-BE49-F238E27FC236}">
                  <a16:creationId xmlns:a16="http://schemas.microsoft.com/office/drawing/2014/main" id="{7F97248F-0D7B-4672-AE21-FFAE74C855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4" y="1245"/>
              <a:ext cx="2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73">
              <a:extLst>
                <a:ext uri="{FF2B5EF4-FFF2-40B4-BE49-F238E27FC236}">
                  <a16:creationId xmlns:a16="http://schemas.microsoft.com/office/drawing/2014/main" id="{40ECF026-1213-4BF0-A8BA-38D545B14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1443"/>
              <a:ext cx="1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74">
              <a:extLst>
                <a:ext uri="{FF2B5EF4-FFF2-40B4-BE49-F238E27FC236}">
                  <a16:creationId xmlns:a16="http://schemas.microsoft.com/office/drawing/2014/main" id="{706C1E34-ED9E-4CB2-8246-758687573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1464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0" name="Rectangle 75">
              <a:extLst>
                <a:ext uri="{FF2B5EF4-FFF2-40B4-BE49-F238E27FC236}">
                  <a16:creationId xmlns:a16="http://schemas.microsoft.com/office/drawing/2014/main" id="{11BC322D-BC44-41E4-A2A5-AF2694C9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1" name="AutoShape 76">
              <a:extLst>
                <a:ext uri="{FF2B5EF4-FFF2-40B4-BE49-F238E27FC236}">
                  <a16:creationId xmlns:a16="http://schemas.microsoft.com/office/drawing/2014/main" id="{93C4355F-46C0-43B1-BEF6-B96F4A5390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0" y="1245"/>
              <a:ext cx="2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77">
              <a:extLst>
                <a:ext uri="{FF2B5EF4-FFF2-40B4-BE49-F238E27FC236}">
                  <a16:creationId xmlns:a16="http://schemas.microsoft.com/office/drawing/2014/main" id="{FADFB65F-0156-4C9C-B15A-6E9CFA5A9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9" y="1447"/>
              <a:ext cx="1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id="{CBD5B728-53E7-40BB-9195-AC95583AF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1469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4" name="Rectangle 79">
              <a:extLst>
                <a:ext uri="{FF2B5EF4-FFF2-40B4-BE49-F238E27FC236}">
                  <a16:creationId xmlns:a16="http://schemas.microsoft.com/office/drawing/2014/main" id="{62EC0FC8-97A6-4CA1-8AF1-0DF1A1F2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5" name="Line 80">
              <a:extLst>
                <a:ext uri="{FF2B5EF4-FFF2-40B4-BE49-F238E27FC236}">
                  <a16:creationId xmlns:a16="http://schemas.microsoft.com/office/drawing/2014/main" id="{18C3D615-F0FB-4694-B71A-516DECFD5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81">
              <a:extLst>
                <a:ext uri="{FF2B5EF4-FFF2-40B4-BE49-F238E27FC236}">
                  <a16:creationId xmlns:a16="http://schemas.microsoft.com/office/drawing/2014/main" id="{95FBC537-8E37-4C1F-BB47-A922D2C6A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1673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82">
              <a:extLst>
                <a:ext uri="{FF2B5EF4-FFF2-40B4-BE49-F238E27FC236}">
                  <a16:creationId xmlns:a16="http://schemas.microsoft.com/office/drawing/2014/main" id="{31A62D3D-83C0-45AC-893B-F75E86978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3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83">
              <a:extLst>
                <a:ext uri="{FF2B5EF4-FFF2-40B4-BE49-F238E27FC236}">
                  <a16:creationId xmlns:a16="http://schemas.microsoft.com/office/drawing/2014/main" id="{9C199FE3-FEEF-4F70-9E19-6556B09E2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84">
              <a:extLst>
                <a:ext uri="{FF2B5EF4-FFF2-40B4-BE49-F238E27FC236}">
                  <a16:creationId xmlns:a16="http://schemas.microsoft.com/office/drawing/2014/main" id="{AB206130-F6C6-491D-9D66-F5F2CB1C0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85">
              <a:extLst>
                <a:ext uri="{FF2B5EF4-FFF2-40B4-BE49-F238E27FC236}">
                  <a16:creationId xmlns:a16="http://schemas.microsoft.com/office/drawing/2014/main" id="{1237A654-6506-41A2-B47E-00A91C2BB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86">
              <a:extLst>
                <a:ext uri="{FF2B5EF4-FFF2-40B4-BE49-F238E27FC236}">
                  <a16:creationId xmlns:a16="http://schemas.microsoft.com/office/drawing/2014/main" id="{32638E74-68CA-4D39-A174-D0F7CE778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87">
              <a:extLst>
                <a:ext uri="{FF2B5EF4-FFF2-40B4-BE49-F238E27FC236}">
                  <a16:creationId xmlns:a16="http://schemas.microsoft.com/office/drawing/2014/main" id="{8B39A844-1F5B-4835-BFC3-C47A712C0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88">
              <a:extLst>
                <a:ext uri="{FF2B5EF4-FFF2-40B4-BE49-F238E27FC236}">
                  <a16:creationId xmlns:a16="http://schemas.microsoft.com/office/drawing/2014/main" id="{094DE385-A774-4A82-A366-3A92CC9DA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8" name="Picture 2" descr="Cartoon Biểu Tượng Kính Lúp Tối Giản Hình ảnh | Định dạng hình ảnh PSD  611710441| vn.lovepik.com">
            <a:extLst>
              <a:ext uri="{FF2B5EF4-FFF2-40B4-BE49-F238E27FC236}">
                <a16:creationId xmlns:a16="http://schemas.microsoft.com/office/drawing/2014/main" id="{D99093C0-5A20-4F2E-97F7-493C690C7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14988"/>
          <a:stretch/>
        </p:blipFill>
        <p:spPr bwMode="auto">
          <a:xfrm rot="15395367">
            <a:off x="2051646" y="1324871"/>
            <a:ext cx="3598255" cy="50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Rectangle 89">
            <a:extLst>
              <a:ext uri="{FF2B5EF4-FFF2-40B4-BE49-F238E27FC236}">
                <a16:creationId xmlns:a16="http://schemas.microsoft.com/office/drawing/2014/main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255" name="Group 90">
            <a:extLst>
              <a:ext uri="{FF2B5EF4-FFF2-40B4-BE49-F238E27FC236}">
                <a16:creationId xmlns:a16="http://schemas.microsoft.com/office/drawing/2014/main" id="{398CCBF8-B307-4AA3-9E13-86EA48A66C01}"/>
              </a:ext>
            </a:extLst>
          </p:cNvPr>
          <p:cNvGrpSpPr>
            <a:grpSpLocks/>
          </p:cNvGrpSpPr>
          <p:nvPr/>
        </p:nvGrpSpPr>
        <p:grpSpPr bwMode="auto">
          <a:xfrm>
            <a:off x="2108960" y="3031202"/>
            <a:ext cx="2048068" cy="1258802"/>
            <a:chOff x="757" y="2160"/>
            <a:chExt cx="1332" cy="971"/>
          </a:xfrm>
        </p:grpSpPr>
        <p:sp>
          <p:nvSpPr>
            <p:cNvPr id="257" name="Line 92">
              <a:extLst>
                <a:ext uri="{FF2B5EF4-FFF2-40B4-BE49-F238E27FC236}">
                  <a16:creationId xmlns:a16="http://schemas.microsoft.com/office/drawing/2014/main" id="{4AB8F3B6-9512-4F61-BDA0-D2E30A3F2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4" y="2650"/>
              <a:ext cx="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93">
              <a:extLst>
                <a:ext uri="{FF2B5EF4-FFF2-40B4-BE49-F238E27FC236}">
                  <a16:creationId xmlns:a16="http://schemas.microsoft.com/office/drawing/2014/main" id="{7EBF4F6C-B10A-4F9C-B74B-B59FB8AD6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26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94">
              <a:extLst>
                <a:ext uri="{FF2B5EF4-FFF2-40B4-BE49-F238E27FC236}">
                  <a16:creationId xmlns:a16="http://schemas.microsoft.com/office/drawing/2014/main" id="{A4A108D2-7CE6-4302-BB8B-891F51ED4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373"/>
              <a:ext cx="14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95">
              <a:extLst>
                <a:ext uri="{FF2B5EF4-FFF2-40B4-BE49-F238E27FC236}">
                  <a16:creationId xmlns:a16="http://schemas.microsoft.com/office/drawing/2014/main" id="{901AE9E5-F377-4311-BADD-48DE9E067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2353"/>
              <a:ext cx="1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1" name="Rectangle 96">
              <a:extLst>
                <a:ext uri="{FF2B5EF4-FFF2-40B4-BE49-F238E27FC236}">
                  <a16:creationId xmlns:a16="http://schemas.microsoft.com/office/drawing/2014/main" id="{E2CF66BB-4BC4-4E89-BD30-F72C18AF5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16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2" name="Line 97">
              <a:extLst>
                <a:ext uri="{FF2B5EF4-FFF2-40B4-BE49-F238E27FC236}">
                  <a16:creationId xmlns:a16="http://schemas.microsoft.com/office/drawing/2014/main" id="{2579E319-18B9-450F-870E-3AE197B4E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98">
              <a:extLst>
                <a:ext uri="{FF2B5EF4-FFF2-40B4-BE49-F238E27FC236}">
                  <a16:creationId xmlns:a16="http://schemas.microsoft.com/office/drawing/2014/main" id="{9B8D01AE-B12F-4950-87F2-CB843F847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2" y="26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99">
              <a:extLst>
                <a:ext uri="{FF2B5EF4-FFF2-40B4-BE49-F238E27FC236}">
                  <a16:creationId xmlns:a16="http://schemas.microsoft.com/office/drawing/2014/main" id="{BF7AAEAE-21AF-461F-866E-30E538BB2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00">
              <a:extLst>
                <a:ext uri="{FF2B5EF4-FFF2-40B4-BE49-F238E27FC236}">
                  <a16:creationId xmlns:a16="http://schemas.microsoft.com/office/drawing/2014/main" id="{346C227C-296B-4735-91BB-C435B50B9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2671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01">
              <a:extLst>
                <a:ext uri="{FF2B5EF4-FFF2-40B4-BE49-F238E27FC236}">
                  <a16:creationId xmlns:a16="http://schemas.microsoft.com/office/drawing/2014/main" id="{D225E309-34DC-4D7E-93B6-DA299FEC8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02">
              <a:extLst>
                <a:ext uri="{FF2B5EF4-FFF2-40B4-BE49-F238E27FC236}">
                  <a16:creationId xmlns:a16="http://schemas.microsoft.com/office/drawing/2014/main" id="{A23851E9-E8CE-47A7-9F3F-2902FD77A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" y="2671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03">
              <a:extLst>
                <a:ext uri="{FF2B5EF4-FFF2-40B4-BE49-F238E27FC236}">
                  <a16:creationId xmlns:a16="http://schemas.microsoft.com/office/drawing/2014/main" id="{631993C4-FF66-4BF1-9487-CB87DD35C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04">
              <a:extLst>
                <a:ext uri="{FF2B5EF4-FFF2-40B4-BE49-F238E27FC236}">
                  <a16:creationId xmlns:a16="http://schemas.microsoft.com/office/drawing/2014/main" id="{E7589902-C311-4B5E-A6DE-4A6B452ED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05">
              <a:extLst>
                <a:ext uri="{FF2B5EF4-FFF2-40B4-BE49-F238E27FC236}">
                  <a16:creationId xmlns:a16="http://schemas.microsoft.com/office/drawing/2014/main" id="{592FBCE0-0E1F-4107-B1EF-2916216B5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2673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06">
              <a:extLst>
                <a:ext uri="{FF2B5EF4-FFF2-40B4-BE49-F238E27FC236}">
                  <a16:creationId xmlns:a16="http://schemas.microsoft.com/office/drawing/2014/main" id="{D052108D-641C-4F9A-8540-F69F48B57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" y="2699"/>
              <a:ext cx="96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Text Box 107">
              <a:extLst>
                <a:ext uri="{FF2B5EF4-FFF2-40B4-BE49-F238E27FC236}">
                  <a16:creationId xmlns:a16="http://schemas.microsoft.com/office/drawing/2014/main" id="{9DD81FA3-5650-40A2-B850-AE33BA3CA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" y="2381"/>
              <a:ext cx="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276" name="Text Box 111">
              <a:extLst>
                <a:ext uri="{FF2B5EF4-FFF2-40B4-BE49-F238E27FC236}">
                  <a16:creationId xmlns:a16="http://schemas.microsoft.com/office/drawing/2014/main" id="{FA8358F8-91B5-4C75-8E1B-42C1BD6D6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2843"/>
              <a:ext cx="6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0,01</a:t>
              </a:r>
            </a:p>
          </p:txBody>
        </p:sp>
        <p:sp>
          <p:nvSpPr>
            <p:cNvPr id="277" name="Text Box 112">
              <a:extLst>
                <a:ext uri="{FF2B5EF4-FFF2-40B4-BE49-F238E27FC236}">
                  <a16:creationId xmlns:a16="http://schemas.microsoft.com/office/drawing/2014/main" id="{FD74599D-5900-4B9B-B596-BB62923A0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4" y="2697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0,1</a:t>
              </a:r>
            </a:p>
          </p:txBody>
        </p:sp>
        <p:sp>
          <p:nvSpPr>
            <p:cNvPr id="278" name="Line 113">
              <a:extLst>
                <a:ext uri="{FF2B5EF4-FFF2-40B4-BE49-F238E27FC236}">
                  <a16:creationId xmlns:a16="http://schemas.microsoft.com/office/drawing/2014/main" id="{C9CBEFCF-1ED0-4068-B7E4-BF8CF7DF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9" y="2736"/>
              <a:ext cx="22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14">
              <a:extLst>
                <a:ext uri="{FF2B5EF4-FFF2-40B4-BE49-F238E27FC236}">
                  <a16:creationId xmlns:a16="http://schemas.microsoft.com/office/drawing/2014/main" id="{42F2FF3F-B89C-4A52-8F55-C1DC35417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2" y="2400"/>
              <a:ext cx="164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pic>
        <p:nvPicPr>
          <p:cNvPr id="283" name="Picture 4" descr="Tổng hợp những hình mũi tên đẹp">
            <a:extLst>
              <a:ext uri="{FF2B5EF4-FFF2-40B4-BE49-F238E27FC236}">
                <a16:creationId xmlns:a16="http://schemas.microsoft.com/office/drawing/2014/main" id="{C6FBD219-99DF-4B0E-8FE2-372B33B4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0330">
            <a:off x="1469307" y="2277985"/>
            <a:ext cx="991730" cy="6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37">
            <a:extLst>
              <a:ext uri="{FF2B5EF4-FFF2-40B4-BE49-F238E27FC236}">
                <a16:creationId xmlns:a16="http://schemas.microsoft.com/office/drawing/2014/main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sp>
        <p:nvSpPr>
          <p:cNvPr id="254" name="Rectangle 89">
            <a:extLst>
              <a:ext uri="{FF2B5EF4-FFF2-40B4-BE49-F238E27FC236}">
                <a16:creationId xmlns:a16="http://schemas.microsoft.com/office/drawing/2014/main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grpSp>
        <p:nvGrpSpPr>
          <p:cNvPr id="88" name="Group 2">
            <a:extLst>
              <a:ext uri="{FF2B5EF4-FFF2-40B4-BE49-F238E27FC236}">
                <a16:creationId xmlns:a16="http://schemas.microsoft.com/office/drawing/2014/main" id="{F7AE15C7-4461-4F20-B86F-FC9EF756E570}"/>
              </a:ext>
            </a:extLst>
          </p:cNvPr>
          <p:cNvGrpSpPr>
            <a:grpSpLocks/>
          </p:cNvGrpSpPr>
          <p:nvPr/>
        </p:nvGrpSpPr>
        <p:grpSpPr bwMode="auto">
          <a:xfrm>
            <a:off x="712660" y="1539158"/>
            <a:ext cx="7592139" cy="1024402"/>
            <a:chOff x="110" y="3084"/>
            <a:chExt cx="5514" cy="744"/>
          </a:xfrm>
        </p:grpSpPr>
        <p:graphicFrame>
          <p:nvGraphicFramePr>
            <p:cNvPr id="89" name="Object 3">
              <a:extLst>
                <a:ext uri="{FF2B5EF4-FFF2-40B4-BE49-F238E27FC236}">
                  <a16:creationId xmlns:a16="http://schemas.microsoft.com/office/drawing/2014/main" id="{9B9F5CB8-E186-476E-86E1-14061D909A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55" y="3132"/>
            <a:ext cx="1209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4"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15439" name="Object 3">
                          <a:extLst>
                            <a:ext uri="{FF2B5EF4-FFF2-40B4-BE49-F238E27FC236}">
                              <a16:creationId xmlns:a16="http://schemas.microsoft.com/office/drawing/2014/main" id="{23553452-39FC-4F35-A57B-9BC95644EC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" y="3132"/>
                          <a:ext cx="1209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4">
              <a:extLst>
                <a:ext uri="{FF2B5EF4-FFF2-40B4-BE49-F238E27FC236}">
                  <a16:creationId xmlns:a16="http://schemas.microsoft.com/office/drawing/2014/main" id="{40298DCE-D5EC-4BF0-936F-1E56CCD7C0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9" y="3084"/>
            <a:ext cx="29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5" name="Equation" r:id="rId5" imgW="279279" imgH="393529" progId="Equation.3">
                    <p:embed/>
                  </p:oleObj>
                </mc:Choice>
                <mc:Fallback>
                  <p:oleObj name="Equation" r:id="rId5" imgW="279279" imgH="393529" progId="Equation.3">
                    <p:embed/>
                    <p:pic>
                      <p:nvPicPr>
                        <p:cNvPr id="15440" name="Object 4">
                          <a:extLst>
                            <a:ext uri="{FF2B5EF4-FFF2-40B4-BE49-F238E27FC236}">
                              <a16:creationId xmlns:a16="http://schemas.microsoft.com/office/drawing/2014/main" id="{4910ABBC-2917-4B2A-94F8-6AA94BA7AC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" y="3084"/>
                          <a:ext cx="29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Line 5">
              <a:extLst>
                <a:ext uri="{FF2B5EF4-FFF2-40B4-BE49-F238E27FC236}">
                  <a16:creationId xmlns:a16="http://schemas.microsoft.com/office/drawing/2014/main" id="{7B3CC8D8-2425-4A1F-9947-DAE7DB114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" y="3564"/>
              <a:ext cx="5068" cy="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6">
              <a:extLst>
                <a:ext uri="{FF2B5EF4-FFF2-40B4-BE49-F238E27FC236}">
                  <a16:creationId xmlns:a16="http://schemas.microsoft.com/office/drawing/2014/main" id="{DB666582-2C09-4379-B54B-1B7D4562A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">
              <a:extLst>
                <a:ext uri="{FF2B5EF4-FFF2-40B4-BE49-F238E27FC236}">
                  <a16:creationId xmlns:a16="http://schemas.microsoft.com/office/drawing/2014/main" id="{B9B78428-2513-4177-A59A-560B302A3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">
              <a:extLst>
                <a:ext uri="{FF2B5EF4-FFF2-40B4-BE49-F238E27FC236}">
                  <a16:creationId xmlns:a16="http://schemas.microsoft.com/office/drawing/2014/main" id="{0C742140-B440-4D90-96B7-C820600D4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">
              <a:extLst>
                <a:ext uri="{FF2B5EF4-FFF2-40B4-BE49-F238E27FC236}">
                  <a16:creationId xmlns:a16="http://schemas.microsoft.com/office/drawing/2014/main" id="{0610F89D-3059-4738-843C-768A26B84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6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0">
              <a:extLst>
                <a:ext uri="{FF2B5EF4-FFF2-40B4-BE49-F238E27FC236}">
                  <a16:creationId xmlns:a16="http://schemas.microsoft.com/office/drawing/2014/main" id="{6F3D0CF3-565C-491B-851D-EA59BD754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1">
              <a:extLst>
                <a:ext uri="{FF2B5EF4-FFF2-40B4-BE49-F238E27FC236}">
                  <a16:creationId xmlns:a16="http://schemas.microsoft.com/office/drawing/2014/main" id="{ABE741F9-16AA-465B-87F6-79C791F0F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2">
              <a:extLst>
                <a:ext uri="{FF2B5EF4-FFF2-40B4-BE49-F238E27FC236}">
                  <a16:creationId xmlns:a16="http://schemas.microsoft.com/office/drawing/2014/main" id="{2F59DC0F-7DEA-4DFE-B9B3-E1FC886E1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">
              <a:extLst>
                <a:ext uri="{FF2B5EF4-FFF2-40B4-BE49-F238E27FC236}">
                  <a16:creationId xmlns:a16="http://schemas.microsoft.com/office/drawing/2014/main" id="{0E0816D9-B4D7-446F-97F9-8EE0ECD05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4">
              <a:extLst>
                <a:ext uri="{FF2B5EF4-FFF2-40B4-BE49-F238E27FC236}">
                  <a16:creationId xmlns:a16="http://schemas.microsoft.com/office/drawing/2014/main" id="{94AC7B12-4B42-41F9-9215-0AD4D633A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7" y="350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5">
              <a:extLst>
                <a:ext uri="{FF2B5EF4-FFF2-40B4-BE49-F238E27FC236}">
                  <a16:creationId xmlns:a16="http://schemas.microsoft.com/office/drawing/2014/main" id="{A6A8CDD4-03BA-446F-8A06-30AC2C360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6">
              <a:extLst>
                <a:ext uri="{FF2B5EF4-FFF2-40B4-BE49-F238E27FC236}">
                  <a16:creationId xmlns:a16="http://schemas.microsoft.com/office/drawing/2014/main" id="{B0D0AE59-5F90-4ACE-A4D1-25AAD3FF3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" name="Object 17">
              <a:extLst>
                <a:ext uri="{FF2B5EF4-FFF2-40B4-BE49-F238E27FC236}">
                  <a16:creationId xmlns:a16="http://schemas.microsoft.com/office/drawing/2014/main" id="{B7F9D851-17E9-4192-B305-854E310025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7" y="3084"/>
            <a:ext cx="279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6" name="Equation" r:id="rId7" imgW="279279" imgH="393529" progId="Equation.3">
                    <p:embed/>
                  </p:oleObj>
                </mc:Choice>
                <mc:Fallback>
                  <p:oleObj name="Equation" r:id="rId7" imgW="279279" imgH="393529" progId="Equation.3">
                    <p:embed/>
                    <p:pic>
                      <p:nvPicPr>
                        <p:cNvPr id="15453" name="Object 17">
                          <a:extLst>
                            <a:ext uri="{FF2B5EF4-FFF2-40B4-BE49-F238E27FC236}">
                              <a16:creationId xmlns:a16="http://schemas.microsoft.com/office/drawing/2014/main" id="{DB957169-3BD1-4312-B21C-4469AE36F2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7" y="3084"/>
                          <a:ext cx="279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8">
              <a:extLst>
                <a:ext uri="{FF2B5EF4-FFF2-40B4-BE49-F238E27FC236}">
                  <a16:creationId xmlns:a16="http://schemas.microsoft.com/office/drawing/2014/main" id="{5D413929-9207-4935-ACC4-586C621B4A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1" y="3084"/>
            <a:ext cx="343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7" name="Equation" r:id="rId9" imgW="279279" imgH="393529" progId="Equation.3">
                    <p:embed/>
                  </p:oleObj>
                </mc:Choice>
                <mc:Fallback>
                  <p:oleObj name="Equation" r:id="rId9" imgW="279279" imgH="393529" progId="Equation.3">
                    <p:embed/>
                    <p:pic>
                      <p:nvPicPr>
                        <p:cNvPr id="15454" name="Object 18">
                          <a:extLst>
                            <a:ext uri="{FF2B5EF4-FFF2-40B4-BE49-F238E27FC236}">
                              <a16:creationId xmlns:a16="http://schemas.microsoft.com/office/drawing/2014/main" id="{FA021AE4-6C0B-4826-9A35-9BBEF88CA8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" y="3084"/>
                          <a:ext cx="343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9">
              <a:extLst>
                <a:ext uri="{FF2B5EF4-FFF2-40B4-BE49-F238E27FC236}">
                  <a16:creationId xmlns:a16="http://schemas.microsoft.com/office/drawing/2014/main" id="{71C5697E-4A06-4106-8B22-3E4AC84290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3" y="3114"/>
            <a:ext cx="3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8" name="Equation" r:id="rId11" imgW="279279" imgH="393529" progId="Equation.3">
                    <p:embed/>
                  </p:oleObj>
                </mc:Choice>
                <mc:Fallback>
                  <p:oleObj name="Equation" r:id="rId11" imgW="279279" imgH="393529" progId="Equation.3">
                    <p:embed/>
                    <p:pic>
                      <p:nvPicPr>
                        <p:cNvPr id="15455" name="Object 19">
                          <a:extLst>
                            <a:ext uri="{FF2B5EF4-FFF2-40B4-BE49-F238E27FC236}">
                              <a16:creationId xmlns:a16="http://schemas.microsoft.com/office/drawing/2014/main" id="{7631A78C-0EBC-4C2C-89D3-C3552CC7FB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3" y="3114"/>
                          <a:ext cx="3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20">
              <a:extLst>
                <a:ext uri="{FF2B5EF4-FFF2-40B4-BE49-F238E27FC236}">
                  <a16:creationId xmlns:a16="http://schemas.microsoft.com/office/drawing/2014/main" id="{9A46E956-E592-4C4B-863A-D54A958B27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8" y="3084"/>
            <a:ext cx="321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9" name="Equation" r:id="rId13" imgW="279279" imgH="393529" progId="Equation.3">
                    <p:embed/>
                  </p:oleObj>
                </mc:Choice>
                <mc:Fallback>
                  <p:oleObj name="Equation" r:id="rId13" imgW="279279" imgH="393529" progId="Equation.3">
                    <p:embed/>
                    <p:pic>
                      <p:nvPicPr>
                        <p:cNvPr id="15456" name="Object 20">
                          <a:extLst>
                            <a:ext uri="{FF2B5EF4-FFF2-40B4-BE49-F238E27FC236}">
                              <a16:creationId xmlns:a16="http://schemas.microsoft.com/office/drawing/2014/main" id="{F81D23C2-04F7-4D56-B3B7-C6AA86B170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8" y="3084"/>
                          <a:ext cx="321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21">
              <a:extLst>
                <a:ext uri="{FF2B5EF4-FFF2-40B4-BE49-F238E27FC236}">
                  <a16:creationId xmlns:a16="http://schemas.microsoft.com/office/drawing/2014/main" id="{EB3516FB-9608-4ED9-BBD2-1C2FEEB9FC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0" name="Equation" r:id="rId15" imgW="279279" imgH="393529" progId="Equation.3">
                    <p:embed/>
                  </p:oleObj>
                </mc:Choice>
                <mc:Fallback>
                  <p:oleObj name="Equation" r:id="rId15" imgW="279279" imgH="393529" progId="Equation.3">
                    <p:embed/>
                    <p:pic>
                      <p:nvPicPr>
                        <p:cNvPr id="15457" name="Object 21">
                          <a:extLst>
                            <a:ext uri="{FF2B5EF4-FFF2-40B4-BE49-F238E27FC236}">
                              <a16:creationId xmlns:a16="http://schemas.microsoft.com/office/drawing/2014/main" id="{5C08F706-F6D6-4B8C-912F-463D408FF5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22">
              <a:extLst>
                <a:ext uri="{FF2B5EF4-FFF2-40B4-BE49-F238E27FC236}">
                  <a16:creationId xmlns:a16="http://schemas.microsoft.com/office/drawing/2014/main" id="{53BE3EE0-F77A-4366-839A-9095E99B21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1" name="Equation" r:id="rId17" imgW="279279" imgH="393529" progId="Equation.3">
                    <p:embed/>
                  </p:oleObj>
                </mc:Choice>
                <mc:Fallback>
                  <p:oleObj name="Equation" r:id="rId17" imgW="279279" imgH="393529" progId="Equation.3">
                    <p:embed/>
                    <p:pic>
                      <p:nvPicPr>
                        <p:cNvPr id="15458" name="Object 22">
                          <a:extLst>
                            <a:ext uri="{FF2B5EF4-FFF2-40B4-BE49-F238E27FC236}">
                              <a16:creationId xmlns:a16="http://schemas.microsoft.com/office/drawing/2014/main" id="{9C1B4228-BE01-4FEC-8B28-CC017DF0F8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23">
              <a:extLst>
                <a:ext uri="{FF2B5EF4-FFF2-40B4-BE49-F238E27FC236}">
                  <a16:creationId xmlns:a16="http://schemas.microsoft.com/office/drawing/2014/main" id="{15CC4BC5-6308-449D-9C63-47BA96B646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49" y="3084"/>
            <a:ext cx="27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2" name="Equation" r:id="rId19" imgW="279279" imgH="393529" progId="Equation.3">
                    <p:embed/>
                  </p:oleObj>
                </mc:Choice>
                <mc:Fallback>
                  <p:oleObj name="Equation" r:id="rId19" imgW="279279" imgH="393529" progId="Equation.3">
                    <p:embed/>
                    <p:pic>
                      <p:nvPicPr>
                        <p:cNvPr id="15459" name="Object 23">
                          <a:extLst>
                            <a:ext uri="{FF2B5EF4-FFF2-40B4-BE49-F238E27FC236}">
                              <a16:creationId xmlns:a16="http://schemas.microsoft.com/office/drawing/2014/main" id="{3532DFCF-2786-4F31-B34C-2CA690261F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9" y="3084"/>
                          <a:ext cx="27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24">
              <a:extLst>
                <a:ext uri="{FF2B5EF4-FFF2-40B4-BE49-F238E27FC236}">
                  <a16:creationId xmlns:a16="http://schemas.microsoft.com/office/drawing/2014/main" id="{B135A43B-23CF-4294-98A5-844B1BA219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98" y="3084"/>
            <a:ext cx="299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3" name="Equation" r:id="rId21" imgW="279279" imgH="393529" progId="Equation.3">
                    <p:embed/>
                  </p:oleObj>
                </mc:Choice>
                <mc:Fallback>
                  <p:oleObj name="Equation" r:id="rId21" imgW="279279" imgH="393529" progId="Equation.3">
                    <p:embed/>
                    <p:pic>
                      <p:nvPicPr>
                        <p:cNvPr id="15460" name="Object 24">
                          <a:extLst>
                            <a:ext uri="{FF2B5EF4-FFF2-40B4-BE49-F238E27FC236}">
                              <a16:creationId xmlns:a16="http://schemas.microsoft.com/office/drawing/2014/main" id="{5CAEEA9C-1304-4137-8103-8A32B8DD6B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8" y="3084"/>
                          <a:ext cx="299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Text Box 25">
              <a:extLst>
                <a:ext uri="{FF2B5EF4-FFF2-40B4-BE49-F238E27FC236}">
                  <a16:creationId xmlns:a16="http://schemas.microsoft.com/office/drawing/2014/main" id="{BAF136F3-5502-4E21-A4F7-D4FB59D81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3594"/>
              <a:ext cx="6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0,01</a:t>
              </a:r>
            </a:p>
          </p:txBody>
        </p:sp>
        <p:sp>
          <p:nvSpPr>
            <p:cNvPr id="112" name="Text Box 26">
              <a:extLst>
                <a:ext uri="{FF2B5EF4-FFF2-40B4-BE49-F238E27FC236}">
                  <a16:creationId xmlns:a16="http://schemas.microsoft.com/office/drawing/2014/main" id="{C178FEAF-F51D-4627-BB07-74283A5E8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" y="3588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0,03</a:t>
              </a:r>
            </a:p>
          </p:txBody>
        </p:sp>
        <p:sp>
          <p:nvSpPr>
            <p:cNvPr id="113" name="Text Box 27">
              <a:extLst>
                <a:ext uri="{FF2B5EF4-FFF2-40B4-BE49-F238E27FC236}">
                  <a16:creationId xmlns:a16="http://schemas.microsoft.com/office/drawing/2014/main" id="{C0A1F4B5-3E3F-415A-ACFE-86DAB9E2C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3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0,02</a:t>
              </a:r>
            </a:p>
          </p:txBody>
        </p:sp>
        <p:sp>
          <p:nvSpPr>
            <p:cNvPr id="114" name="Text Box 28">
              <a:extLst>
                <a:ext uri="{FF2B5EF4-FFF2-40B4-BE49-F238E27FC236}">
                  <a16:creationId xmlns:a16="http://schemas.microsoft.com/office/drawing/2014/main" id="{C9846C3A-C44B-4780-9736-6937E0542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594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0,04</a:t>
              </a:r>
            </a:p>
          </p:txBody>
        </p:sp>
        <p:sp>
          <p:nvSpPr>
            <p:cNvPr id="115" name="Text Box 29">
              <a:extLst>
                <a:ext uri="{FF2B5EF4-FFF2-40B4-BE49-F238E27FC236}">
                  <a16:creationId xmlns:a16="http://schemas.microsoft.com/office/drawing/2014/main" id="{93787F5E-391B-40F0-A810-1C1F1F316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7" y="3594"/>
              <a:ext cx="6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0,05</a:t>
              </a:r>
            </a:p>
          </p:txBody>
        </p:sp>
        <p:sp>
          <p:nvSpPr>
            <p:cNvPr id="116" name="Text Box 30">
              <a:extLst>
                <a:ext uri="{FF2B5EF4-FFF2-40B4-BE49-F238E27FC236}">
                  <a16:creationId xmlns:a16="http://schemas.microsoft.com/office/drawing/2014/main" id="{3EF146A1-DDFE-4902-BDE3-7399FE4A5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0,06</a:t>
              </a:r>
            </a:p>
          </p:txBody>
        </p:sp>
        <p:sp>
          <p:nvSpPr>
            <p:cNvPr id="117" name="Text Box 31">
              <a:extLst>
                <a:ext uri="{FF2B5EF4-FFF2-40B4-BE49-F238E27FC236}">
                  <a16:creationId xmlns:a16="http://schemas.microsoft.com/office/drawing/2014/main" id="{D97D0712-F9DD-4057-ACC6-C88E9B6AF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" y="3228"/>
              <a:ext cx="44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</a:p>
          </p:txBody>
        </p:sp>
        <p:sp>
          <p:nvSpPr>
            <p:cNvPr id="118" name="Rectangle 32">
              <a:extLst>
                <a:ext uri="{FF2B5EF4-FFF2-40B4-BE49-F238E27FC236}">
                  <a16:creationId xmlns:a16="http://schemas.microsoft.com/office/drawing/2014/main" id="{F241737A-A1C0-482E-B072-14B62A119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0,07</a:t>
              </a:r>
            </a:p>
          </p:txBody>
        </p:sp>
        <p:sp>
          <p:nvSpPr>
            <p:cNvPr id="119" name="Text Box 33">
              <a:extLst>
                <a:ext uri="{FF2B5EF4-FFF2-40B4-BE49-F238E27FC236}">
                  <a16:creationId xmlns:a16="http://schemas.microsoft.com/office/drawing/2014/main" id="{EA75C0D4-9199-4023-89D9-E56A0255F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" y="3585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0,08</a:t>
              </a:r>
            </a:p>
          </p:txBody>
        </p:sp>
        <p:sp>
          <p:nvSpPr>
            <p:cNvPr id="120" name="Rectangle 34">
              <a:extLst>
                <a:ext uri="{FF2B5EF4-FFF2-40B4-BE49-F238E27FC236}">
                  <a16:creationId xmlns:a16="http://schemas.microsoft.com/office/drawing/2014/main" id="{C8E8C6D1-4C5F-4023-AC25-6ACC6827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0,09</a:t>
              </a:r>
            </a:p>
          </p:txBody>
        </p:sp>
        <p:sp>
          <p:nvSpPr>
            <p:cNvPr id="121" name="Text Box 35">
              <a:extLst>
                <a:ext uri="{FF2B5EF4-FFF2-40B4-BE49-F238E27FC236}">
                  <a16:creationId xmlns:a16="http://schemas.microsoft.com/office/drawing/2014/main" id="{2959FD26-17CF-4E20-9400-72CD6B223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58"/>
              <a:ext cx="19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2" name="Text Box 36">
              <a:extLst>
                <a:ext uri="{FF2B5EF4-FFF2-40B4-BE49-F238E27FC236}">
                  <a16:creationId xmlns:a16="http://schemas.microsoft.com/office/drawing/2014/main" id="{4AC188B2-6598-44EF-B11F-B6BF9AD86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" y="341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b)</a:t>
              </a:r>
            </a:p>
          </p:txBody>
        </p:sp>
      </p:grpSp>
      <p:grpSp>
        <p:nvGrpSpPr>
          <p:cNvPr id="123" name="Google Shape;936;p37">
            <a:extLst>
              <a:ext uri="{FF2B5EF4-FFF2-40B4-BE49-F238E27FC236}">
                <a16:creationId xmlns:a16="http://schemas.microsoft.com/office/drawing/2014/main" id="{BD238ED5-7A32-4FE8-916C-8B260B3D5C0A}"/>
              </a:ext>
            </a:extLst>
          </p:cNvPr>
          <p:cNvGrpSpPr/>
          <p:nvPr/>
        </p:nvGrpSpPr>
        <p:grpSpPr>
          <a:xfrm>
            <a:off x="193292" y="156119"/>
            <a:ext cx="876650" cy="1147468"/>
            <a:chOff x="926375" y="661825"/>
            <a:chExt cx="851200" cy="1114225"/>
          </a:xfrm>
        </p:grpSpPr>
        <p:sp>
          <p:nvSpPr>
            <p:cNvPr id="124" name="Google Shape;937;p37">
              <a:extLst>
                <a:ext uri="{FF2B5EF4-FFF2-40B4-BE49-F238E27FC236}">
                  <a16:creationId xmlns:a16="http://schemas.microsoft.com/office/drawing/2014/main" id="{5AA10505-400D-4FF3-B406-8543273C63B7}"/>
                </a:ext>
              </a:extLst>
            </p:cNvPr>
            <p:cNvSpPr/>
            <p:nvPr/>
          </p:nvSpPr>
          <p:spPr>
            <a:xfrm>
              <a:off x="926375" y="661825"/>
              <a:ext cx="827300" cy="1079525"/>
            </a:xfrm>
            <a:custGeom>
              <a:avLst/>
              <a:gdLst/>
              <a:ahLst/>
              <a:cxnLst/>
              <a:rect l="l" t="t" r="r" b="b"/>
              <a:pathLst>
                <a:path w="33092" h="43181" extrusionOk="0">
                  <a:moveTo>
                    <a:pt x="15394" y="0"/>
                  </a:moveTo>
                  <a:cubicBezTo>
                    <a:pt x="0" y="0"/>
                    <a:pt x="0" y="9664"/>
                    <a:pt x="0" y="21590"/>
                  </a:cubicBezTo>
                  <a:cubicBezTo>
                    <a:pt x="0" y="33516"/>
                    <a:pt x="0" y="43180"/>
                    <a:pt x="15394" y="43180"/>
                  </a:cubicBezTo>
                  <a:cubicBezTo>
                    <a:pt x="33092" y="43180"/>
                    <a:pt x="30788" y="33516"/>
                    <a:pt x="30788" y="21590"/>
                  </a:cubicBezTo>
                  <a:cubicBezTo>
                    <a:pt x="30788" y="9664"/>
                    <a:pt x="30788" y="0"/>
                    <a:pt x="15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8;p37">
              <a:extLst>
                <a:ext uri="{FF2B5EF4-FFF2-40B4-BE49-F238E27FC236}">
                  <a16:creationId xmlns:a16="http://schemas.microsoft.com/office/drawing/2014/main" id="{039D9957-894D-429D-A99B-C61B9E7E57FF}"/>
                </a:ext>
              </a:extLst>
            </p:cNvPr>
            <p:cNvSpPr/>
            <p:nvPr/>
          </p:nvSpPr>
          <p:spPr>
            <a:xfrm>
              <a:off x="1009475" y="732575"/>
              <a:ext cx="768100" cy="1043475"/>
            </a:xfrm>
            <a:custGeom>
              <a:avLst/>
              <a:gdLst/>
              <a:ahLst/>
              <a:cxnLst/>
              <a:rect l="l" t="t" r="r" b="b"/>
              <a:pathLst>
                <a:path w="30724" h="41739" extrusionOk="0">
                  <a:moveTo>
                    <a:pt x="14600" y="1"/>
                  </a:moveTo>
                  <a:cubicBezTo>
                    <a:pt x="14275" y="1"/>
                    <a:pt x="14023" y="16"/>
                    <a:pt x="13867" y="30"/>
                  </a:cubicBezTo>
                  <a:cubicBezTo>
                    <a:pt x="7200" y="614"/>
                    <a:pt x="2335" y="5658"/>
                    <a:pt x="968" y="12039"/>
                  </a:cubicBezTo>
                  <a:cubicBezTo>
                    <a:pt x="527" y="14110"/>
                    <a:pt x="1" y="19912"/>
                    <a:pt x="2376" y="21243"/>
                  </a:cubicBezTo>
                  <a:cubicBezTo>
                    <a:pt x="2658" y="21400"/>
                    <a:pt x="2955" y="21469"/>
                    <a:pt x="3261" y="21469"/>
                  </a:cubicBezTo>
                  <a:cubicBezTo>
                    <a:pt x="5197" y="21469"/>
                    <a:pt x="7521" y="18718"/>
                    <a:pt x="9062" y="18151"/>
                  </a:cubicBezTo>
                  <a:cubicBezTo>
                    <a:pt x="9558" y="17969"/>
                    <a:pt x="9972" y="17886"/>
                    <a:pt x="10316" y="17886"/>
                  </a:cubicBezTo>
                  <a:cubicBezTo>
                    <a:pt x="12146" y="17886"/>
                    <a:pt x="12037" y="20201"/>
                    <a:pt x="11987" y="22114"/>
                  </a:cubicBezTo>
                  <a:cubicBezTo>
                    <a:pt x="11880" y="26698"/>
                    <a:pt x="11228" y="29814"/>
                    <a:pt x="11067" y="31336"/>
                  </a:cubicBezTo>
                  <a:cubicBezTo>
                    <a:pt x="10638" y="35395"/>
                    <a:pt x="10244" y="39191"/>
                    <a:pt x="12202" y="40839"/>
                  </a:cubicBezTo>
                  <a:cubicBezTo>
                    <a:pt x="12959" y="41474"/>
                    <a:pt x="14008" y="41739"/>
                    <a:pt x="15152" y="41739"/>
                  </a:cubicBezTo>
                  <a:cubicBezTo>
                    <a:pt x="16996" y="41739"/>
                    <a:pt x="19089" y="41053"/>
                    <a:pt x="20605" y="40128"/>
                  </a:cubicBezTo>
                  <a:cubicBezTo>
                    <a:pt x="30718" y="33981"/>
                    <a:pt x="30723" y="7944"/>
                    <a:pt x="20368" y="1587"/>
                  </a:cubicBezTo>
                  <a:cubicBezTo>
                    <a:pt x="18137" y="221"/>
                    <a:pt x="15835" y="1"/>
                    <a:pt x="14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9;p37">
              <a:extLst>
                <a:ext uri="{FF2B5EF4-FFF2-40B4-BE49-F238E27FC236}">
                  <a16:creationId xmlns:a16="http://schemas.microsoft.com/office/drawing/2014/main" id="{2263F41D-B092-4B91-8554-60379AAEB294}"/>
                </a:ext>
              </a:extLst>
            </p:cNvPr>
            <p:cNvSpPr/>
            <p:nvPr/>
          </p:nvSpPr>
          <p:spPr>
            <a:xfrm>
              <a:off x="939050" y="664525"/>
              <a:ext cx="730200" cy="1066775"/>
            </a:xfrm>
            <a:custGeom>
              <a:avLst/>
              <a:gdLst/>
              <a:ahLst/>
              <a:cxnLst/>
              <a:rect l="l" t="t" r="r" b="b"/>
              <a:pathLst>
                <a:path w="29208" h="42671" extrusionOk="0">
                  <a:moveTo>
                    <a:pt x="15151" y="940"/>
                  </a:moveTo>
                  <a:cubicBezTo>
                    <a:pt x="16295" y="940"/>
                    <a:pt x="18529" y="1137"/>
                    <a:pt x="20683" y="2459"/>
                  </a:cubicBezTo>
                  <a:cubicBezTo>
                    <a:pt x="25298" y="5289"/>
                    <a:pt x="28270" y="12802"/>
                    <a:pt x="28252" y="21607"/>
                  </a:cubicBezTo>
                  <a:cubicBezTo>
                    <a:pt x="28240" y="30196"/>
                    <a:pt x="25362" y="37497"/>
                    <a:pt x="20921" y="40194"/>
                  </a:cubicBezTo>
                  <a:cubicBezTo>
                    <a:pt x="19414" y="41112"/>
                    <a:pt x="17428" y="41731"/>
                    <a:pt x="15724" y="41731"/>
                  </a:cubicBezTo>
                  <a:cubicBezTo>
                    <a:pt x="14667" y="41731"/>
                    <a:pt x="13719" y="41493"/>
                    <a:pt x="13061" y="40940"/>
                  </a:cubicBezTo>
                  <a:cubicBezTo>
                    <a:pt x="11294" y="39461"/>
                    <a:pt x="11681" y="35766"/>
                    <a:pt x="12094" y="31855"/>
                  </a:cubicBezTo>
                  <a:cubicBezTo>
                    <a:pt x="12135" y="31474"/>
                    <a:pt x="12207" y="30990"/>
                    <a:pt x="12290" y="30411"/>
                  </a:cubicBezTo>
                  <a:cubicBezTo>
                    <a:pt x="12548" y="28675"/>
                    <a:pt x="12935" y="26042"/>
                    <a:pt x="13019" y="22592"/>
                  </a:cubicBezTo>
                  <a:lnTo>
                    <a:pt x="13025" y="22425"/>
                  </a:lnTo>
                  <a:cubicBezTo>
                    <a:pt x="13061" y="20819"/>
                    <a:pt x="13108" y="18998"/>
                    <a:pt x="12028" y="18223"/>
                  </a:cubicBezTo>
                  <a:cubicBezTo>
                    <a:pt x="11711" y="17995"/>
                    <a:pt x="11330" y="17876"/>
                    <a:pt x="10882" y="17876"/>
                  </a:cubicBezTo>
                  <a:cubicBezTo>
                    <a:pt x="10471" y="17876"/>
                    <a:pt x="9992" y="17978"/>
                    <a:pt x="9461" y="18174"/>
                  </a:cubicBezTo>
                  <a:cubicBezTo>
                    <a:pt x="8787" y="18419"/>
                    <a:pt x="8035" y="19005"/>
                    <a:pt x="7235" y="19620"/>
                  </a:cubicBezTo>
                  <a:cubicBezTo>
                    <a:pt x="6098" y="20494"/>
                    <a:pt x="4843" y="21463"/>
                    <a:pt x="3824" y="21463"/>
                  </a:cubicBezTo>
                  <a:cubicBezTo>
                    <a:pt x="3590" y="21463"/>
                    <a:pt x="3369" y="21412"/>
                    <a:pt x="3165" y="21297"/>
                  </a:cubicBezTo>
                  <a:cubicBezTo>
                    <a:pt x="1248" y="20229"/>
                    <a:pt x="1457" y="15107"/>
                    <a:pt x="1989" y="12600"/>
                  </a:cubicBezTo>
                  <a:cubicBezTo>
                    <a:pt x="3385" y="6076"/>
                    <a:pt x="8286" y="1504"/>
                    <a:pt x="14469" y="967"/>
                  </a:cubicBezTo>
                  <a:cubicBezTo>
                    <a:pt x="14591" y="956"/>
                    <a:pt x="14828" y="940"/>
                    <a:pt x="15151" y="940"/>
                  </a:cubicBezTo>
                  <a:close/>
                  <a:moveTo>
                    <a:pt x="15136" y="0"/>
                  </a:moveTo>
                  <a:cubicBezTo>
                    <a:pt x="14780" y="0"/>
                    <a:pt x="14521" y="18"/>
                    <a:pt x="14386" y="30"/>
                  </a:cubicBezTo>
                  <a:cubicBezTo>
                    <a:pt x="7785" y="603"/>
                    <a:pt x="2556" y="5460"/>
                    <a:pt x="1069" y="12403"/>
                  </a:cubicBezTo>
                  <a:cubicBezTo>
                    <a:pt x="633" y="14444"/>
                    <a:pt x="0" y="20604"/>
                    <a:pt x="2705" y="22114"/>
                  </a:cubicBezTo>
                  <a:cubicBezTo>
                    <a:pt x="3071" y="22319"/>
                    <a:pt x="3448" y="22408"/>
                    <a:pt x="3829" y="22408"/>
                  </a:cubicBezTo>
                  <a:cubicBezTo>
                    <a:pt x="5156" y="22408"/>
                    <a:pt x="6547" y="21334"/>
                    <a:pt x="7808" y="20366"/>
                  </a:cubicBezTo>
                  <a:cubicBezTo>
                    <a:pt x="8548" y="19793"/>
                    <a:pt x="9246" y="19256"/>
                    <a:pt x="9783" y="19058"/>
                  </a:cubicBezTo>
                  <a:cubicBezTo>
                    <a:pt x="10212" y="18899"/>
                    <a:pt x="10578" y="18819"/>
                    <a:pt x="10876" y="18819"/>
                  </a:cubicBezTo>
                  <a:cubicBezTo>
                    <a:pt x="11125" y="18819"/>
                    <a:pt x="11327" y="18875"/>
                    <a:pt x="11479" y="18987"/>
                  </a:cubicBezTo>
                  <a:cubicBezTo>
                    <a:pt x="12160" y="19471"/>
                    <a:pt x="12118" y="21094"/>
                    <a:pt x="12082" y="22400"/>
                  </a:cubicBezTo>
                  <a:lnTo>
                    <a:pt x="12082" y="22568"/>
                  </a:lnTo>
                  <a:cubicBezTo>
                    <a:pt x="11998" y="25965"/>
                    <a:pt x="11617" y="28560"/>
                    <a:pt x="11359" y="30274"/>
                  </a:cubicBezTo>
                  <a:cubicBezTo>
                    <a:pt x="11276" y="30871"/>
                    <a:pt x="11198" y="31367"/>
                    <a:pt x="11157" y="31755"/>
                  </a:cubicBezTo>
                  <a:cubicBezTo>
                    <a:pt x="10721" y="35921"/>
                    <a:pt x="10309" y="39855"/>
                    <a:pt x="12458" y="41662"/>
                  </a:cubicBezTo>
                  <a:cubicBezTo>
                    <a:pt x="13317" y="42384"/>
                    <a:pt x="14463" y="42671"/>
                    <a:pt x="15687" y="42671"/>
                  </a:cubicBezTo>
                  <a:cubicBezTo>
                    <a:pt x="17717" y="42671"/>
                    <a:pt x="19948" y="41890"/>
                    <a:pt x="21411" y="40995"/>
                  </a:cubicBezTo>
                  <a:cubicBezTo>
                    <a:pt x="27130" y="37521"/>
                    <a:pt x="29183" y="28704"/>
                    <a:pt x="29194" y="21612"/>
                  </a:cubicBezTo>
                  <a:cubicBezTo>
                    <a:pt x="29207" y="14349"/>
                    <a:pt x="27105" y="5294"/>
                    <a:pt x="21172" y="1653"/>
                  </a:cubicBezTo>
                  <a:cubicBezTo>
                    <a:pt x="18825" y="217"/>
                    <a:pt x="16387" y="0"/>
                    <a:pt x="1513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40;p37">
            <a:extLst>
              <a:ext uri="{FF2B5EF4-FFF2-40B4-BE49-F238E27FC236}">
                <a16:creationId xmlns:a16="http://schemas.microsoft.com/office/drawing/2014/main" id="{ED0CD8BF-F386-432D-A115-C1304C81C7C4}"/>
              </a:ext>
            </a:extLst>
          </p:cNvPr>
          <p:cNvGrpSpPr/>
          <p:nvPr/>
        </p:nvGrpSpPr>
        <p:grpSpPr>
          <a:xfrm>
            <a:off x="7781453" y="3325480"/>
            <a:ext cx="1150156" cy="1540120"/>
            <a:chOff x="3453500" y="2101050"/>
            <a:chExt cx="827450" cy="1108000"/>
          </a:xfrm>
        </p:grpSpPr>
        <p:sp>
          <p:nvSpPr>
            <p:cNvPr id="128" name="Google Shape;941;p37">
              <a:extLst>
                <a:ext uri="{FF2B5EF4-FFF2-40B4-BE49-F238E27FC236}">
                  <a16:creationId xmlns:a16="http://schemas.microsoft.com/office/drawing/2014/main" id="{24002C5B-E0B4-4B5F-95E3-C70F734EACE1}"/>
                </a:ext>
              </a:extLst>
            </p:cNvPr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2;p37">
              <a:extLst>
                <a:ext uri="{FF2B5EF4-FFF2-40B4-BE49-F238E27FC236}">
                  <a16:creationId xmlns:a16="http://schemas.microsoft.com/office/drawing/2014/main" id="{C4C64C96-DD70-4825-8276-91EFA143CA3C}"/>
                </a:ext>
              </a:extLst>
            </p:cNvPr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3;p37">
              <a:extLst>
                <a:ext uri="{FF2B5EF4-FFF2-40B4-BE49-F238E27FC236}">
                  <a16:creationId xmlns:a16="http://schemas.microsoft.com/office/drawing/2014/main" id="{B0A165A8-E811-40C1-B928-D38C2FB88D0E}"/>
                </a:ext>
              </a:extLst>
            </p:cNvPr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Premium Vector | Happy cute kids boy and girl study together">
            <a:extLst>
              <a:ext uri="{FF2B5EF4-FFF2-40B4-BE49-F238E27FC236}">
                <a16:creationId xmlns:a16="http://schemas.microsoft.com/office/drawing/2014/main" id="{BE046464-45FF-4D58-8EFF-E8FE7DBA7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6543" b="94568" l="16294" r="82907">
                        <a14:foregroundMark x1="28435" y1="37037" x2="39617" y2="41481"/>
                        <a14:foregroundMark x1="30511" y1="41975" x2="33706" y2="42716"/>
                        <a14:foregroundMark x1="20607" y1="46914" x2="21565" y2="48148"/>
                        <a14:foregroundMark x1="18850" y1="49383" x2="19968" y2="49383"/>
                        <a14:foregroundMark x1="62780" y1="30617" x2="69169" y2="64198"/>
                        <a14:foregroundMark x1="70607" y1="46173" x2="71565" y2="63210"/>
                        <a14:foregroundMark x1="51757" y1="57531" x2="51757" y2="57531"/>
                        <a14:foregroundMark x1="52077" y1="57531" x2="53195" y2="57531"/>
                        <a14:foregroundMark x1="51118" y1="51852" x2="51118" y2="51852"/>
                        <a14:foregroundMark x1="52396" y1="49630" x2="52396" y2="49630"/>
                        <a14:foregroundMark x1="46805" y1="60741" x2="46805" y2="60741"/>
                        <a14:foregroundMark x1="53834" y1="43704" x2="53514" y2="45432"/>
                        <a14:foregroundMark x1="55431" y1="44691" x2="54792" y2="45926"/>
                        <a14:foregroundMark x1="62460" y1="58025" x2="66613" y2="70123"/>
                        <a14:foregroundMark x1="69329" y1="69383" x2="69489" y2="80494"/>
                        <a14:foregroundMark x1="63578" y1="28642" x2="73482" y2="36296"/>
                        <a14:foregroundMark x1="51757" y1="43457" x2="52556" y2="45679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8" t="19917" r="20824" b="31487"/>
          <a:stretch/>
        </p:blipFill>
        <p:spPr bwMode="auto">
          <a:xfrm>
            <a:off x="1701145" y="2563560"/>
            <a:ext cx="5040961" cy="22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37610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04831"/>
              </p:ext>
            </p:extLst>
          </p:nvPr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CEDA4663-5B34-4438-BF79-E329E7953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94598"/>
              </p:ext>
            </p:extLst>
          </p:nvPr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65776DBB-523E-4778-BBF7-C2B0F1A025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67036"/>
              </p:ext>
            </p:extLst>
          </p:nvPr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DBF20F67-CF38-40DF-9350-E39FF4377E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2759"/>
              </p:ext>
            </p:extLst>
          </p:nvPr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9815F4AD-EB7F-411C-B9C3-36CCB1E7A2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7430" name="Object 9">
                        <a:extLst>
                          <a:ext uri="{FF2B5EF4-FFF2-40B4-BE49-F238E27FC236}">
                            <a16:creationId xmlns:a16="http://schemas.microsoft.com/office/drawing/2014/main" id="{A03D8D8F-A44C-4880-A5CC-10AB1907BC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19758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8449" name="Object 13">
                        <a:extLst>
                          <a:ext uri="{FF2B5EF4-FFF2-40B4-BE49-F238E27FC236}">
                            <a16:creationId xmlns:a16="http://schemas.microsoft.com/office/drawing/2014/main" id="{19E149FB-08DE-45D4-B60F-0E5E85DCD3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15512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571800"/>
          </a:xfrm>
          <a:solidFill>
            <a:schemeClr val="accent4">
              <a:lumMod val="95000"/>
            </a:schemeClr>
          </a:solidFill>
        </p:spPr>
        <p:txBody>
          <a:bodyPr/>
          <a:lstStyle/>
          <a:p>
            <a:pPr algn="ctr"/>
            <a:r>
              <a:rPr lang="en-US">
                <a:latin typeface="UTM Alberta Heavy" panose="02040603050506020204" pitchFamily="18" charset="0"/>
                <a:cs typeface="Times New Roman" panose="02020603050405020304" pitchFamily="18" charset="0"/>
              </a:rPr>
              <a:t>MỤC TIÊU</a:t>
            </a:r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3629" y="1143300"/>
            <a:ext cx="6918592" cy="31728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2948" y="1419405"/>
            <a:ext cx="63897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khái niệm ban đầu về số thập phân (dạng đơn giản) và cấu tạo của số thập phân.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đọc, viết các số thập phân ở dạng đơn giản.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62326" y="3662139"/>
            <a:ext cx="1459280" cy="1341597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49145" y="3785073"/>
            <a:ext cx="833957" cy="1095731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091451">
            <a:off x="885510" y="948587"/>
            <a:ext cx="1303072" cy="4034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450" name="Object 13">
                        <a:extLst>
                          <a:ext uri="{FF2B5EF4-FFF2-40B4-BE49-F238E27FC236}">
                            <a16:creationId xmlns:a16="http://schemas.microsoft.com/office/drawing/2014/main" id="{F17DAC05-26DD-4789-8333-1E1A7E56E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15609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 kg =       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896106"/>
              </p:ext>
            </p:extLst>
          </p:nvPr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8451" name="Object 13">
                        <a:extLst>
                          <a:ext uri="{FF2B5EF4-FFF2-40B4-BE49-F238E27FC236}">
                            <a16:creationId xmlns:a16="http://schemas.microsoft.com/office/drawing/2014/main" id="{DBB1FECB-0D90-4628-B099-ABD153719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18693"/>
              </p:ext>
            </p:extLst>
          </p:nvPr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10692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UTM Bell" panose="02040603050506020204" pitchFamily="18" charset="0"/>
              </a:rPr>
              <a:t>Chúc các bạn học tốt !</a:t>
            </a:r>
            <a:endParaRPr sz="66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/>
          <p:nvPr/>
        </p:nvGrpSpPr>
        <p:grpSpPr>
          <a:xfrm>
            <a:off x="355600" y="1054100"/>
            <a:ext cx="8585200" cy="3671607"/>
            <a:chOff x="0" y="0"/>
            <a:chExt cx="1744237" cy="1689603"/>
          </a:xfrm>
        </p:grpSpPr>
        <p:sp>
          <p:nvSpPr>
            <p:cNvPr id="11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latin typeface="UTM Alexander" panose="020406030505060202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400" indent="0">
                  <a:buNone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Hãy chuyển phân số sau thành phân số thập phân: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10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16821" y="2634344"/>
            <a:ext cx="6509657" cy="1719943"/>
            <a:chOff x="0" y="0"/>
            <a:chExt cx="18242782" cy="1209118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8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000" b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5600" y="1054100"/>
            <a:ext cx="8585200" cy="4089400"/>
            <a:chOff x="0" y="0"/>
            <a:chExt cx="1744237" cy="1689603"/>
          </a:xfrm>
        </p:grpSpPr>
        <p:sp>
          <p:nvSpPr>
            <p:cNvPr id="5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</p:spPr>
        <p:txBody>
          <a:bodyPr/>
          <a:lstStyle/>
          <a:p>
            <a:pPr algn="ctr"/>
            <a:r>
              <a:rPr lang="en-US" sz="4000">
                <a:latin typeface="UTM Alexander" panose="02040603050506020204" pitchFamily="18" charset="0"/>
              </a:rPr>
              <a:t>KHỞI ĐỘNG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53650" y="1143350"/>
            <a:ext cx="7836000" cy="3771550"/>
          </a:xfrm>
        </p:spPr>
        <p:txBody>
          <a:bodyPr/>
          <a:lstStyle/>
          <a:p>
            <a:pPr marL="15240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Viết các số đo sau dưới dạng số đo có đơn vị đo là m: 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1dm; 1 cm; 1 mm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27921" y="2456544"/>
            <a:ext cx="6509657" cy="2356756"/>
            <a:chOff x="0" y="0"/>
            <a:chExt cx="18242782" cy="12091182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10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11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blipFill>
                <a:blip r:embed="rId2"/>
                <a:stretch>
                  <a:fillRect l="-371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blipFill>
                <a:blip r:embed="rId3"/>
                <a:stretch>
                  <a:fillRect l="-413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blipFill>
                <a:blip r:embed="rId4"/>
                <a:stretch>
                  <a:fillRect l="-364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Google Shape;904;p35"/>
          <p:cNvGrpSpPr/>
          <p:nvPr/>
        </p:nvGrpSpPr>
        <p:grpSpPr>
          <a:xfrm>
            <a:off x="188928" y="4252845"/>
            <a:ext cx="612534" cy="79419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8122623" y="244317"/>
            <a:ext cx="612561" cy="832430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6" name="Group 4">
            <a:extLst>
              <a:ext uri="{FF2B5EF4-FFF2-40B4-BE49-F238E27FC236}">
                <a16:creationId xmlns:a16="http://schemas.microsoft.com/office/drawing/2014/main" id="{FB8CBD31-2BDF-464C-8022-5813F8463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556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" name="Text Box 31">
            <a:extLst>
              <a:ext uri="{FF2B5EF4-FFF2-40B4-BE49-F238E27FC236}">
                <a16:creationId xmlns:a16="http://schemas.microsoft.com/office/drawing/2014/main" id="{7DF868DE-D3C7-46CE-B9AA-C3D3430A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0,1m</a:t>
            </a:r>
          </a:p>
        </p:txBody>
      </p:sp>
      <p:graphicFrame>
        <p:nvGraphicFramePr>
          <p:cNvPr id="68" name="Object 33">
            <a:extLst>
              <a:ext uri="{FF2B5EF4-FFF2-40B4-BE49-F238E27FC236}">
                <a16:creationId xmlns:a16="http://schemas.microsoft.com/office/drawing/2014/main" id="{13A8F261-82DE-406C-9D3E-66CFCB499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35462"/>
              </p:ext>
            </p:extLst>
          </p:nvPr>
        </p:nvGraphicFramePr>
        <p:xfrm>
          <a:off x="5549236" y="788219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203112" imgH="393529" progId="Equation.3">
                  <p:embed/>
                </p:oleObj>
              </mc:Choice>
              <mc:Fallback>
                <p:oleObj name="Equation" r:id="rId4" imgW="203112" imgH="393529" progId="Equation.3">
                  <p:embed/>
                  <p:pic>
                    <p:nvPicPr>
                      <p:cNvPr id="4126" name="Object 33">
                        <a:extLst>
                          <a:ext uri="{FF2B5EF4-FFF2-40B4-BE49-F238E27FC236}">
                            <a16:creationId xmlns:a16="http://schemas.microsoft.com/office/drawing/2014/main" id="{75980E64-BC94-4E87-AC9A-3921537F6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236" y="788219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4">
            <a:extLst>
              <a:ext uri="{FF2B5EF4-FFF2-40B4-BE49-F238E27FC236}">
                <a16:creationId xmlns:a16="http://schemas.microsoft.com/office/drawing/2014/main" id="{BA027674-AC1C-44EF-88E3-51CA3252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1cm =        m</a:t>
            </a: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id="{7BF8A901-1D8B-4ACB-80C2-BF2239392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1mm =          m</a:t>
            </a:r>
          </a:p>
        </p:txBody>
      </p:sp>
      <p:graphicFrame>
        <p:nvGraphicFramePr>
          <p:cNvPr id="71" name="Object 36">
            <a:extLst>
              <a:ext uri="{FF2B5EF4-FFF2-40B4-BE49-F238E27FC236}">
                <a16:creationId xmlns:a16="http://schemas.microsoft.com/office/drawing/2014/main" id="{4501CE51-3931-4FC5-8320-053AD57E2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85358"/>
              </p:ext>
            </p:extLst>
          </p:nvPr>
        </p:nvGraphicFramePr>
        <p:xfrm>
          <a:off x="5595805" y="2021671"/>
          <a:ext cx="5746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279279" imgH="393529" progId="Equation.3">
                  <p:embed/>
                </p:oleObj>
              </mc:Choice>
              <mc:Fallback>
                <p:oleObj name="Equation" r:id="rId6" imgW="279279" imgH="393529" progId="Equation.3">
                  <p:embed/>
                  <p:pic>
                    <p:nvPicPr>
                      <p:cNvPr id="4129" name="Object 36">
                        <a:extLst>
                          <a:ext uri="{FF2B5EF4-FFF2-40B4-BE49-F238E27FC236}">
                            <a16:creationId xmlns:a16="http://schemas.microsoft.com/office/drawing/2014/main" id="{92AE1CEC-437A-4E2C-A25F-0B446892654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805" y="2021671"/>
                        <a:ext cx="5746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7">
            <a:extLst>
              <a:ext uri="{FF2B5EF4-FFF2-40B4-BE49-F238E27FC236}">
                <a16:creationId xmlns:a16="http://schemas.microsoft.com/office/drawing/2014/main" id="{B0F666E9-BB1F-4584-860D-453446895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848962"/>
              </p:ext>
            </p:extLst>
          </p:nvPr>
        </p:nvGraphicFramePr>
        <p:xfrm>
          <a:off x="5689837" y="3284228"/>
          <a:ext cx="698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8" imgW="355292" imgH="393359" progId="Equation.3">
                  <p:embed/>
                </p:oleObj>
              </mc:Choice>
              <mc:Fallback>
                <p:oleObj name="Equation" r:id="rId8" imgW="355292" imgH="393359" progId="Equation.3">
                  <p:embed/>
                  <p:pic>
                    <p:nvPicPr>
                      <p:cNvPr id="4130" name="Object 37">
                        <a:extLst>
                          <a:ext uri="{FF2B5EF4-FFF2-40B4-BE49-F238E27FC236}">
                            <a16:creationId xmlns:a16="http://schemas.microsoft.com/office/drawing/2014/main" id="{AA670D35-5A37-437E-BD0F-6C0E876B75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837" y="3284228"/>
                        <a:ext cx="698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38">
            <a:extLst>
              <a:ext uri="{FF2B5EF4-FFF2-40B4-BE49-F238E27FC236}">
                <a16:creationId xmlns:a16="http://schemas.microsoft.com/office/drawing/2014/main" id="{16921B0D-8DD6-4EFD-8E82-BCEB3FAC0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4" name="Text Box 39">
            <a:extLst>
              <a:ext uri="{FF2B5EF4-FFF2-40B4-BE49-F238E27FC236}">
                <a16:creationId xmlns:a16="http://schemas.microsoft.com/office/drawing/2014/main" id="{DCC0CBE6-58AD-4465-8898-439986CF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5" name="Text Box 40">
            <a:extLst>
              <a:ext uri="{FF2B5EF4-FFF2-40B4-BE49-F238E27FC236}">
                <a16:creationId xmlns:a16="http://schemas.microsoft.com/office/drawing/2014/main" id="{E87AB038-70DA-4C3C-9657-576C70DC2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6" name="Text Box 41">
            <a:extLst>
              <a:ext uri="{FF2B5EF4-FFF2-40B4-BE49-F238E27FC236}">
                <a16:creationId xmlns:a16="http://schemas.microsoft.com/office/drawing/2014/main" id="{0CCAC016-27A2-4FC3-94C8-06A5860A0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7" name="Text Box 42">
            <a:extLst>
              <a:ext uri="{FF2B5EF4-FFF2-40B4-BE49-F238E27FC236}">
                <a16:creationId xmlns:a16="http://schemas.microsoft.com/office/drawing/2014/main" id="{83A635FC-2BF4-4312-A031-FA8713AB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8" name="Text Box 43">
            <a:extLst>
              <a:ext uri="{FF2B5EF4-FFF2-40B4-BE49-F238E27FC236}">
                <a16:creationId xmlns:a16="http://schemas.microsoft.com/office/drawing/2014/main" id="{BFD2EC1E-7244-4D7D-AC90-D9EFFFE6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9" name="Text Box 44">
            <a:extLst>
              <a:ext uri="{FF2B5EF4-FFF2-40B4-BE49-F238E27FC236}">
                <a16:creationId xmlns:a16="http://schemas.microsoft.com/office/drawing/2014/main" id="{CCC792A2-D0FF-475A-8A36-E3236162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0" name="Text Box 45">
            <a:extLst>
              <a:ext uri="{FF2B5EF4-FFF2-40B4-BE49-F238E27FC236}">
                <a16:creationId xmlns:a16="http://schemas.microsoft.com/office/drawing/2014/main" id="{71800946-8626-4136-811F-37AAA4CCA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1" name="Text Box 46">
            <a:extLst>
              <a:ext uri="{FF2B5EF4-FFF2-40B4-BE49-F238E27FC236}">
                <a16:creationId xmlns:a16="http://schemas.microsoft.com/office/drawing/2014/main" id="{2BA9ECCD-173A-44B6-9DF2-0CDF62749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2" name="Text Box 31">
            <a:extLst>
              <a:ext uri="{FF2B5EF4-FFF2-40B4-BE49-F238E27FC236}">
                <a16:creationId xmlns:a16="http://schemas.microsoft.com/office/drawing/2014/main" id="{A47F7776-B51B-419B-8207-449F7A9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1dm =       m </a:t>
            </a:r>
          </a:p>
        </p:txBody>
      </p:sp>
      <p:sp>
        <p:nvSpPr>
          <p:cNvPr id="86" name="Text Box 31">
            <a:extLst>
              <a:ext uri="{FF2B5EF4-FFF2-40B4-BE49-F238E27FC236}">
                <a16:creationId xmlns:a16="http://schemas.microsoft.com/office/drawing/2014/main" id="{B9142ABC-ADD2-4E2A-B577-FEC9C65E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0,01m</a:t>
            </a:r>
          </a:p>
        </p:txBody>
      </p:sp>
      <p:sp>
        <p:nvSpPr>
          <p:cNvPr id="87" name="Text Box 31">
            <a:extLst>
              <a:ext uri="{FF2B5EF4-FFF2-40B4-BE49-F238E27FC236}">
                <a16:creationId xmlns:a16="http://schemas.microsoft.com/office/drawing/2014/main" id="{5D3B16BC-5E33-4FBA-AC92-357B2183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0,001m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4F8E0F-BB2E-415F-9FB1-D92DF7A9B861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93D68A0-A0DB-493B-A244-468FC3D8E45E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2C147D1-7F12-458B-9CAA-F138F79EFAD7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6" grpId="0"/>
      <p:bldP spid="87" grpId="0"/>
      <p:bldP spid="7" grpId="0" animBg="1"/>
      <p:bldP spid="89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66404"/>
              </p:ext>
            </p:extLst>
          </p:nvPr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8201" name="Object 1">
                        <a:extLst>
                          <a:ext uri="{FF2B5EF4-FFF2-40B4-BE49-F238E27FC236}">
                            <a16:creationId xmlns:a16="http://schemas.microsoft.com/office/drawing/2014/main" id="{EDECEA61-7916-465B-BE73-3908494D4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85051"/>
              </p:ext>
            </p:extLst>
          </p:nvPr>
        </p:nvGraphicFramePr>
        <p:xfrm>
          <a:off x="1170000" y="627750"/>
          <a:ext cx="70596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4478867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graphicFrame>
        <p:nvGraphicFramePr>
          <p:cNvPr id="47" name="Object 33">
            <a:extLst>
              <a:ext uri="{FF2B5EF4-FFF2-40B4-BE49-F238E27FC236}">
                <a16:creationId xmlns:a16="http://schemas.microsoft.com/office/drawing/2014/main" id="{C90BBF95-499C-4915-9BC8-E66243F5C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50813"/>
              </p:ext>
            </p:extLst>
          </p:nvPr>
        </p:nvGraphicFramePr>
        <p:xfrm>
          <a:off x="1485007" y="712700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203112" imgH="393529" progId="Equation.3">
                  <p:embed/>
                </p:oleObj>
              </mc:Choice>
              <mc:Fallback>
                <p:oleObj name="Equation" r:id="rId6" imgW="203112" imgH="393529" progId="Equation.3">
                  <p:embed/>
                  <p:pic>
                    <p:nvPicPr>
                      <p:cNvPr id="68" name="Object 33">
                        <a:extLst>
                          <a:ext uri="{FF2B5EF4-FFF2-40B4-BE49-F238E27FC236}">
                            <a16:creationId xmlns:a16="http://schemas.microsoft.com/office/drawing/2014/main" id="{13A8F261-82DE-406C-9D3E-66CFCB49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007" y="712700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6">
            <a:extLst>
              <a:ext uri="{FF2B5EF4-FFF2-40B4-BE49-F238E27FC236}">
                <a16:creationId xmlns:a16="http://schemas.microsoft.com/office/drawing/2014/main" id="{62A59329-68B0-4FDE-B71A-10B11965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874221"/>
              </p:ext>
            </p:extLst>
          </p:nvPr>
        </p:nvGraphicFramePr>
        <p:xfrm>
          <a:off x="1361349" y="195333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8" imgW="279279" imgH="393529" progId="Equation.3">
                  <p:embed/>
                </p:oleObj>
              </mc:Choice>
              <mc:Fallback>
                <p:oleObj name="Equation" r:id="rId8" imgW="279279" imgH="393529" progId="Equation.3">
                  <p:embed/>
                  <p:pic>
                    <p:nvPicPr>
                      <p:cNvPr id="71" name="Object 36">
                        <a:extLst>
                          <a:ext uri="{FF2B5EF4-FFF2-40B4-BE49-F238E27FC236}">
                            <a16:creationId xmlns:a16="http://schemas.microsoft.com/office/drawing/2014/main" id="{4501CE51-3931-4FC5-8320-053AD57E2A4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349" y="195333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7">
            <a:extLst>
              <a:ext uri="{FF2B5EF4-FFF2-40B4-BE49-F238E27FC236}">
                <a16:creationId xmlns:a16="http://schemas.microsoft.com/office/drawing/2014/main" id="{657EF720-BA2E-481F-B213-069347A5E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30917"/>
              </p:ext>
            </p:extLst>
          </p:nvPr>
        </p:nvGraphicFramePr>
        <p:xfrm>
          <a:off x="1272040" y="329656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0" imgW="355292" imgH="393359" progId="Equation.3">
                  <p:embed/>
                </p:oleObj>
              </mc:Choice>
              <mc:Fallback>
                <p:oleObj name="Equation" r:id="rId10" imgW="355292" imgH="393359" progId="Equation.3">
                  <p:embed/>
                  <p:pic>
                    <p:nvPicPr>
                      <p:cNvPr id="72" name="Object 37">
                        <a:extLst>
                          <a:ext uri="{FF2B5EF4-FFF2-40B4-BE49-F238E27FC236}">
                            <a16:creationId xmlns:a16="http://schemas.microsoft.com/office/drawing/2014/main" id="{B0F666E9-BB1F-4584-860D-453446895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040" y="329656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172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một.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một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3406100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một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FD02335E-6D89-4898-B6B7-6EEC5F67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549" y="3843417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trăm linh một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  <p:bldP spid="54" grpId="0"/>
      <p:bldP spid="5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0,1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0,01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0,001    =  </a:t>
            </a:r>
          </a:p>
        </p:txBody>
      </p:sp>
      <p:graphicFrame>
        <p:nvGraphicFramePr>
          <p:cNvPr id="32" name="Object 33">
            <a:extLst>
              <a:ext uri="{FF2B5EF4-FFF2-40B4-BE49-F238E27FC236}">
                <a16:creationId xmlns:a16="http://schemas.microsoft.com/office/drawing/2014/main" id="{E3C6824B-3A1C-4960-B371-B8DDF1B92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91252"/>
              </p:ext>
            </p:extLst>
          </p:nvPr>
        </p:nvGraphicFramePr>
        <p:xfrm>
          <a:off x="5492585" y="569106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47" name="Object 33">
                        <a:extLst>
                          <a:ext uri="{FF2B5EF4-FFF2-40B4-BE49-F238E27FC236}">
                            <a16:creationId xmlns:a16="http://schemas.microsoft.com/office/drawing/2014/main" id="{C90BBF95-499C-4915-9BC8-E66243F5C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585" y="569106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>
            <a:extLst>
              <a:ext uri="{FF2B5EF4-FFF2-40B4-BE49-F238E27FC236}">
                <a16:creationId xmlns:a16="http://schemas.microsoft.com/office/drawing/2014/main" id="{DADB5C37-CAEA-40FE-8D9E-7A9C8B72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74255"/>
              </p:ext>
            </p:extLst>
          </p:nvPr>
        </p:nvGraphicFramePr>
        <p:xfrm>
          <a:off x="5446982" y="194571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5" imgW="279279" imgH="393529" progId="Equation.3">
                  <p:embed/>
                </p:oleObj>
              </mc:Choice>
              <mc:Fallback>
                <p:oleObj name="Equation" r:id="rId5" imgW="279279" imgH="393529" progId="Equation.3">
                  <p:embed/>
                  <p:pic>
                    <p:nvPicPr>
                      <p:cNvPr id="48" name="Object 36">
                        <a:extLst>
                          <a:ext uri="{FF2B5EF4-FFF2-40B4-BE49-F238E27FC236}">
                            <a16:creationId xmlns:a16="http://schemas.microsoft.com/office/drawing/2014/main" id="{62A59329-68B0-4FDE-B71A-10B119657A5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194571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>
            <a:extLst>
              <a:ext uri="{FF2B5EF4-FFF2-40B4-BE49-F238E27FC236}">
                <a16:creationId xmlns:a16="http://schemas.microsoft.com/office/drawing/2014/main" id="{ACE19EE2-E138-461F-A839-D4924A11C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45723"/>
              </p:ext>
            </p:extLst>
          </p:nvPr>
        </p:nvGraphicFramePr>
        <p:xfrm>
          <a:off x="5446982" y="347078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49" name="Object 37">
                        <a:extLst>
                          <a:ext uri="{FF2B5EF4-FFF2-40B4-BE49-F238E27FC236}">
                            <a16:creationId xmlns:a16="http://schemas.microsoft.com/office/drawing/2014/main" id="{657EF720-BA2E-481F-B213-069347A5E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347078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0" name="Group 4">
            <a:extLst>
              <a:ext uri="{FF2B5EF4-FFF2-40B4-BE49-F238E27FC236}">
                <a16:creationId xmlns:a16="http://schemas.microsoft.com/office/drawing/2014/main" id="{696277C6-9A68-4611-82EA-D2455CD83F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21258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" name="Text Box 31">
            <a:extLst>
              <a:ext uri="{FF2B5EF4-FFF2-40B4-BE49-F238E27FC236}">
                <a16:creationId xmlns:a16="http://schemas.microsoft.com/office/drawing/2014/main" id="{784FFCCA-6981-43F2-89FC-004EDC4B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0,5m</a:t>
            </a:r>
          </a:p>
        </p:txBody>
      </p:sp>
      <p:sp>
        <p:nvSpPr>
          <p:cNvPr id="63" name="Text Box 34">
            <a:extLst>
              <a:ext uri="{FF2B5EF4-FFF2-40B4-BE49-F238E27FC236}">
                <a16:creationId xmlns:a16="http://schemas.microsoft.com/office/drawing/2014/main" id="{0730CC25-FC13-4D52-AB30-4CBF95ECE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1cm =        m</a:t>
            </a:r>
          </a:p>
        </p:txBody>
      </p:sp>
      <p:sp>
        <p:nvSpPr>
          <p:cNvPr id="66" name="Text Box 38">
            <a:extLst>
              <a:ext uri="{FF2B5EF4-FFF2-40B4-BE49-F238E27FC236}">
                <a16:creationId xmlns:a16="http://schemas.microsoft.com/office/drawing/2014/main" id="{E2F100DE-5C2D-40B4-9445-0AE13D50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7" name="Text Box 39">
            <a:extLst>
              <a:ext uri="{FF2B5EF4-FFF2-40B4-BE49-F238E27FC236}">
                <a16:creationId xmlns:a16="http://schemas.microsoft.com/office/drawing/2014/main" id="{58EF1086-78DA-40A0-93BC-6845C198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8" name="Text Box 40">
            <a:extLst>
              <a:ext uri="{FF2B5EF4-FFF2-40B4-BE49-F238E27FC236}">
                <a16:creationId xmlns:a16="http://schemas.microsoft.com/office/drawing/2014/main" id="{2398DE72-02C5-42C2-AC8F-C34749D6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9" name="Text Box 41">
            <a:extLst>
              <a:ext uri="{FF2B5EF4-FFF2-40B4-BE49-F238E27FC236}">
                <a16:creationId xmlns:a16="http://schemas.microsoft.com/office/drawing/2014/main" id="{ACE3E6E2-1361-4912-8B59-52CAF51A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0" name="Text Box 42">
            <a:extLst>
              <a:ext uri="{FF2B5EF4-FFF2-40B4-BE49-F238E27FC236}">
                <a16:creationId xmlns:a16="http://schemas.microsoft.com/office/drawing/2014/main" id="{810AC260-B84B-4A9D-BA34-11DE4C82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1" name="Text Box 43">
            <a:extLst>
              <a:ext uri="{FF2B5EF4-FFF2-40B4-BE49-F238E27FC236}">
                <a16:creationId xmlns:a16="http://schemas.microsoft.com/office/drawing/2014/main" id="{51C48C48-A11B-4FB1-8DD3-E277134C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2" name="Text Box 44">
            <a:extLst>
              <a:ext uri="{FF2B5EF4-FFF2-40B4-BE49-F238E27FC236}">
                <a16:creationId xmlns:a16="http://schemas.microsoft.com/office/drawing/2014/main" id="{304CC3A5-776F-4FA7-BF7D-BD5E61E6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5</a:t>
            </a:r>
          </a:p>
        </p:txBody>
      </p:sp>
      <p:sp>
        <p:nvSpPr>
          <p:cNvPr id="73" name="Text Box 45">
            <a:extLst>
              <a:ext uri="{FF2B5EF4-FFF2-40B4-BE49-F238E27FC236}">
                <a16:creationId xmlns:a16="http://schemas.microsoft.com/office/drawing/2014/main" id="{22B6F9D8-2278-4EA2-91CA-8528E976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7</a:t>
            </a:r>
          </a:p>
        </p:txBody>
      </p:sp>
      <p:sp>
        <p:nvSpPr>
          <p:cNvPr id="74" name="Text Box 46">
            <a:extLst>
              <a:ext uri="{FF2B5EF4-FFF2-40B4-BE49-F238E27FC236}">
                <a16:creationId xmlns:a16="http://schemas.microsoft.com/office/drawing/2014/main" id="{5F877101-DCD8-4C3D-82D6-4264AC3D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9</a:t>
            </a:r>
          </a:p>
        </p:txBody>
      </p:sp>
      <p:sp>
        <p:nvSpPr>
          <p:cNvPr id="75" name="Text Box 31">
            <a:extLst>
              <a:ext uri="{FF2B5EF4-FFF2-40B4-BE49-F238E27FC236}">
                <a16:creationId xmlns:a16="http://schemas.microsoft.com/office/drawing/2014/main" id="{1F949489-910D-4BB6-8565-76FFB02B4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1dm =       m </a:t>
            </a:r>
          </a:p>
        </p:txBody>
      </p:sp>
      <p:sp>
        <p:nvSpPr>
          <p:cNvPr id="76" name="Text Box 31">
            <a:extLst>
              <a:ext uri="{FF2B5EF4-FFF2-40B4-BE49-F238E27FC236}">
                <a16:creationId xmlns:a16="http://schemas.microsoft.com/office/drawing/2014/main" id="{83408BC8-99D8-49B1-BE58-7283F47A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0,07m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7304B831-EC0B-4AB0-8FAE-1830E156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0,009m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7AA8E34-CC29-4B96-95FE-0336ADDF3B17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B30680-3A74-43DA-ACBC-459761AC7922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45EE6C6-C6AE-4F18-A632-0CA56EDB7B2E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" name="Object 32">
            <a:extLst>
              <a:ext uri="{FF2B5EF4-FFF2-40B4-BE49-F238E27FC236}">
                <a16:creationId xmlns:a16="http://schemas.microsoft.com/office/drawing/2014/main" id="{E422FE6C-9D56-4C0C-B92D-4C78C5706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917152"/>
              </p:ext>
            </p:extLst>
          </p:nvPr>
        </p:nvGraphicFramePr>
        <p:xfrm>
          <a:off x="5537529" y="754385"/>
          <a:ext cx="455694" cy="79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31" name="Object 32">
                        <a:extLst>
                          <a:ext uri="{FF2B5EF4-FFF2-40B4-BE49-F238E27FC236}">
                            <a16:creationId xmlns:a16="http://schemas.microsoft.com/office/drawing/2014/main" id="{46F3E65F-CB51-4181-BC51-70E5CF8EC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529" y="754385"/>
                        <a:ext cx="455694" cy="794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44">
            <a:extLst>
              <a:ext uri="{FF2B5EF4-FFF2-40B4-BE49-F238E27FC236}">
                <a16:creationId xmlns:a16="http://schemas.microsoft.com/office/drawing/2014/main" id="{26019BBE-DBA9-474B-B08C-5519E5912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08501"/>
              </p:ext>
            </p:extLst>
          </p:nvPr>
        </p:nvGraphicFramePr>
        <p:xfrm>
          <a:off x="5552011" y="2056833"/>
          <a:ext cx="621722" cy="78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34" name="Object 44">
                        <a:extLst>
                          <a:ext uri="{FF2B5EF4-FFF2-40B4-BE49-F238E27FC236}">
                            <a16:creationId xmlns:a16="http://schemas.microsoft.com/office/drawing/2014/main" id="{9604CAE9-670A-4E59-8A33-9A0AAB76F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011" y="2056833"/>
                        <a:ext cx="621722" cy="78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45">
            <a:extLst>
              <a:ext uri="{FF2B5EF4-FFF2-40B4-BE49-F238E27FC236}">
                <a16:creationId xmlns:a16="http://schemas.microsoft.com/office/drawing/2014/main" id="{3C330A9F-6E0E-407E-A87F-84C476C95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8584"/>
              </p:ext>
            </p:extLst>
          </p:nvPr>
        </p:nvGraphicFramePr>
        <p:xfrm>
          <a:off x="5674828" y="3288836"/>
          <a:ext cx="784218" cy="80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8" imgW="355292" imgH="393359" progId="Equation.DSMT4">
                  <p:embed/>
                </p:oleObj>
              </mc:Choice>
              <mc:Fallback>
                <p:oleObj name="Equation" r:id="rId8" imgW="355292" imgH="393359" progId="Equation.DSMT4">
                  <p:embed/>
                  <p:pic>
                    <p:nvPicPr>
                      <p:cNvPr id="38" name="Object 45">
                        <a:extLst>
                          <a:ext uri="{FF2B5EF4-FFF2-40B4-BE49-F238E27FC236}">
                            <a16:creationId xmlns:a16="http://schemas.microsoft.com/office/drawing/2014/main" id="{B9AECBF9-0F50-44A8-AF5F-AE6524B08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828" y="3288836"/>
                        <a:ext cx="784218" cy="800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35">
            <a:extLst>
              <a:ext uri="{FF2B5EF4-FFF2-40B4-BE49-F238E27FC236}">
                <a16:creationId xmlns:a16="http://schemas.microsoft.com/office/drawing/2014/main" id="{65E4CCCF-CA9A-4449-AC13-27655E340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1mm =         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9" name="Object 1">
                        <a:extLst>
                          <a:ext uri="{FF2B5EF4-FFF2-40B4-BE49-F238E27FC236}">
                            <a16:creationId xmlns:a16="http://schemas.microsoft.com/office/drawing/2014/main" id="{6A27E150-DF14-4854-A902-0EE8674222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/>
        </p:nvGraphicFramePr>
        <p:xfrm>
          <a:off x="1170000" y="627750"/>
          <a:ext cx="68040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4223267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500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năm.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432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bảy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877" y="3596634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chín</a:t>
            </a:r>
          </a:p>
        </p:txBody>
      </p:sp>
      <p:graphicFrame>
        <p:nvGraphicFramePr>
          <p:cNvPr id="22" name="Object 32">
            <a:extLst>
              <a:ext uri="{FF2B5EF4-FFF2-40B4-BE49-F238E27FC236}">
                <a16:creationId xmlns:a16="http://schemas.microsoft.com/office/drawing/2014/main" id="{1C6939E7-A698-4711-953F-95513F471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39804"/>
              </p:ext>
            </p:extLst>
          </p:nvPr>
        </p:nvGraphicFramePr>
        <p:xfrm>
          <a:off x="1464070" y="795003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6" imgW="203112" imgH="393529" progId="Equation.DSMT4">
                  <p:embed/>
                </p:oleObj>
              </mc:Choice>
              <mc:Fallback>
                <p:oleObj name="Equation" r:id="rId6" imgW="203112" imgH="393529" progId="Equation.DSMT4">
                  <p:embed/>
                  <p:pic>
                    <p:nvPicPr>
                      <p:cNvPr id="84" name="Object 32">
                        <a:extLst>
                          <a:ext uri="{FF2B5EF4-FFF2-40B4-BE49-F238E27FC236}">
                            <a16:creationId xmlns:a16="http://schemas.microsoft.com/office/drawing/2014/main" id="{E422FE6C-9D56-4C0C-B92D-4C78C5706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070" y="795003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4">
            <a:extLst>
              <a:ext uri="{FF2B5EF4-FFF2-40B4-BE49-F238E27FC236}">
                <a16:creationId xmlns:a16="http://schemas.microsoft.com/office/drawing/2014/main" id="{8C1DA594-AF92-4DE6-A533-DFEDEFF9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2289"/>
              </p:ext>
            </p:extLst>
          </p:nvPr>
        </p:nvGraphicFramePr>
        <p:xfrm>
          <a:off x="1383674" y="2120909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85" name="Object 44">
                        <a:extLst>
                          <a:ext uri="{FF2B5EF4-FFF2-40B4-BE49-F238E27FC236}">
                            <a16:creationId xmlns:a16="http://schemas.microsoft.com/office/drawing/2014/main" id="{26019BBE-DBA9-474B-B08C-5519E5912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674" y="2120909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5">
            <a:extLst>
              <a:ext uri="{FF2B5EF4-FFF2-40B4-BE49-F238E27FC236}">
                <a16:creationId xmlns:a16="http://schemas.microsoft.com/office/drawing/2014/main" id="{0735DD6B-B9AF-47F0-A125-179AA2B65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15177"/>
              </p:ext>
            </p:extLst>
          </p:nvPr>
        </p:nvGraphicFramePr>
        <p:xfrm>
          <a:off x="1282522" y="3374198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0" imgW="355292" imgH="393359" progId="Equation.DSMT4">
                  <p:embed/>
                </p:oleObj>
              </mc:Choice>
              <mc:Fallback>
                <p:oleObj name="Equation" r:id="rId10" imgW="355292" imgH="393359" progId="Equation.DSMT4">
                  <p:embed/>
                  <p:pic>
                    <p:nvPicPr>
                      <p:cNvPr id="86" name="Object 45">
                        <a:extLst>
                          <a:ext uri="{FF2B5EF4-FFF2-40B4-BE49-F238E27FC236}">
                            <a16:creationId xmlns:a16="http://schemas.microsoft.com/office/drawing/2014/main" id="{3C330A9F-6E0E-407E-A87F-84C476C95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522" y="3374198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537</Words>
  <Application>Microsoft Office PowerPoint</Application>
  <PresentationFormat>On-screen Show (16:9)</PresentationFormat>
  <Paragraphs>148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Wingdings</vt:lpstr>
      <vt:lpstr>UTM Bell</vt:lpstr>
      <vt:lpstr>Cambria Math</vt:lpstr>
      <vt:lpstr>Advent Pro Medium</vt:lpstr>
      <vt:lpstr>UTM Alexander</vt:lpstr>
      <vt:lpstr>Arial</vt:lpstr>
      <vt:lpstr>UTM Aptima</vt:lpstr>
      <vt:lpstr>HP001 5H</vt:lpstr>
      <vt:lpstr>Happy Monkey</vt:lpstr>
      <vt:lpstr>Bebas Neue</vt:lpstr>
      <vt:lpstr>Roboto Condensed Light</vt:lpstr>
      <vt:lpstr>Times New Roman</vt:lpstr>
      <vt:lpstr>UTM Alberta Heavy</vt:lpstr>
      <vt:lpstr>Math Subject for Elementary - 3rd Grade: Operations and Algebraic Thinking by Slidesgo</vt:lpstr>
      <vt:lpstr>Equation</vt:lpstr>
      <vt:lpstr>PowerPoint Presentation</vt:lpstr>
      <vt:lpstr>MỤC TIÊU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buiphuong</cp:lastModifiedBy>
  <cp:revision>36</cp:revision>
  <dcterms:modified xsi:type="dcterms:W3CDTF">2021-10-22T06:00:04Z</dcterms:modified>
</cp:coreProperties>
</file>